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BCB"/>
          </a:solidFill>
        </a:fill>
      </a:tcStyle>
    </a:wholeTbl>
    <a:band2H>
      <a:tcTxStyle/>
      <a:tcStyle>
        <a:tcBdr/>
        <a:fill>
          <a:solidFill>
            <a:srgbClr val="F1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BCB"/>
          </a:solidFill>
        </a:fill>
      </a:tcStyle>
    </a:wholeTbl>
    <a:band2H>
      <a:tcTxStyle/>
      <a:tcStyle>
        <a:tcBdr/>
        <a:fill>
          <a:solidFill>
            <a:srgbClr val="F1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3E8D1"/>
          </a:solidFill>
        </a:fill>
      </a:tcStyle>
    </a:wholeTbl>
    <a:band2H>
      <a:tcTxStyle/>
      <a:tcStyle>
        <a:tcBdr/>
        <a:fill>
          <a:solidFill>
            <a:srgbClr val="F9F4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98" y="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c:style val="2"/>
  <c:chart>
    <c:autoTitleDeleted val="1"/>
    <c:plotArea>
      <c:layout>
        <c:manualLayout>
          <c:layoutTarget val="inner"/>
          <c:xMode val="edge"/>
          <c:yMode val="edge"/>
          <c:x val="2.5691800000000001E-2"/>
          <c:y val="7.68012E-2"/>
          <c:w val="0.96897200000000006"/>
          <c:h val="0.792543"/>
        </c:manualLayout>
      </c:layout>
      <c:lineChart>
        <c:grouping val="standard"/>
        <c:varyColors val="0"/>
        <c:ser>
          <c:idx val="0"/>
          <c:order val="0"/>
          <c:tx>
            <c:strRef>
              <c:f>Sheet1!$B$1</c:f>
              <c:strCache>
                <c:ptCount val="1"/>
                <c:pt idx="0">
                  <c:v>系列 1</c:v>
                </c:pt>
              </c:strCache>
            </c:strRef>
          </c:tx>
          <c:spPr>
            <a:ln w="28575" cap="rnd">
              <a:solidFill>
                <a:schemeClr val="accent1"/>
              </a:solidFill>
              <a:prstDash val="solid"/>
              <a:round/>
            </a:ln>
            <a:effectLst/>
          </c:spPr>
          <c:marker>
            <c:symbol val="none"/>
          </c:marker>
          <c:dLbls>
            <c:numFmt formatCode="0.#" sourceLinked="0"/>
            <c:txPr>
              <a:bodyPr/>
              <a:lstStyle/>
              <a:p>
                <a:pPr>
                  <a:defRPr sz="1100" b="0" i="0" u="none" strike="noStrike">
                    <a:solidFill>
                      <a:srgbClr val="404040"/>
                    </a:solidFill>
                    <a:latin typeface="思源黑体 CN Regular"/>
                  </a:defRPr>
                </a:pPr>
                <a:endParaRPr lang="zh-CN"/>
              </a:p>
            </c:txPr>
            <c:dLblPos val="t"/>
            <c:showLegendKey val="0"/>
            <c:showVal val="1"/>
            <c:showCatName val="0"/>
            <c:showSerName val="0"/>
            <c:showPercent val="0"/>
            <c:showBubbleSize val="0"/>
            <c:showLeaderLines val="0"/>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4.0999999999999996</c:v>
                </c:pt>
                <c:pt idx="1">
                  <c:v>2.9</c:v>
                </c:pt>
                <c:pt idx="2">
                  <c:v>3.5</c:v>
                </c:pt>
                <c:pt idx="3">
                  <c:v>5.6</c:v>
                </c:pt>
                <c:pt idx="4">
                  <c:v>4.3</c:v>
                </c:pt>
                <c:pt idx="5">
                  <c:v>6.6</c:v>
                </c:pt>
                <c:pt idx="6">
                  <c:v>5.3</c:v>
                </c:pt>
                <c:pt idx="7">
                  <c:v>6.1</c:v>
                </c:pt>
                <c:pt idx="8">
                  <c:v>4.9000000000000004</c:v>
                </c:pt>
                <c:pt idx="9">
                  <c:v>6.5</c:v>
                </c:pt>
                <c:pt idx="10">
                  <c:v>7.1</c:v>
                </c:pt>
                <c:pt idx="11">
                  <c:v>8.1999999999999993</c:v>
                </c:pt>
              </c:numCache>
            </c:numRef>
          </c:val>
          <c:smooth val="0"/>
        </c:ser>
        <c:ser>
          <c:idx val="1"/>
          <c:order val="1"/>
          <c:tx>
            <c:strRef>
              <c:f>Sheet1!$C$1</c:f>
              <c:strCache>
                <c:ptCount val="1"/>
                <c:pt idx="0">
                  <c:v>系列 2</c:v>
                </c:pt>
              </c:strCache>
            </c:strRef>
          </c:tx>
          <c:spPr>
            <a:ln w="6350" cap="rnd">
              <a:solidFill>
                <a:schemeClr val="accent1"/>
              </a:solidFill>
              <a:prstDash val="solid"/>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4.0999999999999996</c:v>
                </c:pt>
                <c:pt idx="1">
                  <c:v>2.9</c:v>
                </c:pt>
                <c:pt idx="2">
                  <c:v>3.5</c:v>
                </c:pt>
                <c:pt idx="3">
                  <c:v>5.6</c:v>
                </c:pt>
                <c:pt idx="4">
                  <c:v>4.3</c:v>
                </c:pt>
                <c:pt idx="5">
                  <c:v>6.6</c:v>
                </c:pt>
                <c:pt idx="6">
                  <c:v>5.3</c:v>
                </c:pt>
                <c:pt idx="7">
                  <c:v>6.1</c:v>
                </c:pt>
                <c:pt idx="8">
                  <c:v>4.9000000000000004</c:v>
                </c:pt>
                <c:pt idx="9">
                  <c:v>6.5</c:v>
                </c:pt>
                <c:pt idx="10">
                  <c:v>7.1</c:v>
                </c:pt>
                <c:pt idx="11">
                  <c:v>8.1999999999999993</c:v>
                </c:pt>
              </c:numCache>
            </c:numRef>
          </c:val>
          <c:smooth val="0"/>
        </c:ser>
        <c:dLbls>
          <c:showLegendKey val="0"/>
          <c:showVal val="0"/>
          <c:showCatName val="0"/>
          <c:showSerName val="0"/>
          <c:showPercent val="0"/>
          <c:showBubbleSize val="0"/>
        </c:dLbls>
        <c:marker val="1"/>
        <c:smooth val="0"/>
        <c:axId val="113416832"/>
        <c:axId val="113422720"/>
      </c:lineChart>
      <c:catAx>
        <c:axId val="11341683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1100" b="0" i="0" u="none" strike="noStrike">
                <a:solidFill>
                  <a:srgbClr val="595959"/>
                </a:solidFill>
                <a:latin typeface="思源黑体 CN Regular"/>
              </a:defRPr>
            </a:pPr>
            <a:endParaRPr lang="zh-CN"/>
          </a:p>
        </c:txPr>
        <c:crossAx val="113422720"/>
        <c:crosses val="autoZero"/>
        <c:auto val="1"/>
        <c:lblAlgn val="ctr"/>
        <c:lblOffset val="100"/>
        <c:noMultiLvlLbl val="1"/>
      </c:catAx>
      <c:valAx>
        <c:axId val="113422720"/>
        <c:scaling>
          <c:orientation val="minMax"/>
        </c:scaling>
        <c:delete val="0"/>
        <c:axPos val="l"/>
        <c:majorGridlines>
          <c:spPr>
            <a:ln w="12700" cap="flat">
              <a:solidFill>
                <a:srgbClr val="F1F1F1"/>
              </a:solidFill>
              <a:prstDash val="solid"/>
              <a:round/>
            </a:ln>
          </c:spPr>
        </c:majorGridlines>
        <c:numFmt formatCode="0.#"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思源黑体 CN Regular"/>
              </a:defRPr>
            </a:pPr>
            <a:endParaRPr lang="zh-CN"/>
          </a:p>
        </c:txPr>
        <c:crossAx val="113416832"/>
        <c:crosses val="autoZero"/>
        <c:crossBetween val="between"/>
        <c:majorUnit val="2.25"/>
        <c:minorUnit val="1.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roundedCorners val="0"/>
  <c:style val="2"/>
  <c:chart>
    <c:autoTitleDeleted val="1"/>
    <c:plotArea>
      <c:layout>
        <c:manualLayout>
          <c:layoutTarget val="inner"/>
          <c:xMode val="edge"/>
          <c:yMode val="edge"/>
          <c:x val="2.57399E-2"/>
          <c:y val="7.68012E-2"/>
          <c:w val="0.96926000000000001"/>
          <c:h val="0.792543"/>
        </c:manualLayout>
      </c:layout>
      <c:lineChart>
        <c:grouping val="standard"/>
        <c:varyColors val="0"/>
        <c:ser>
          <c:idx val="0"/>
          <c:order val="0"/>
          <c:tx>
            <c:strRef>
              <c:f>Sheet1!$B$1</c:f>
              <c:strCache>
                <c:ptCount val="1"/>
                <c:pt idx="0">
                  <c:v>系列 1</c:v>
                </c:pt>
              </c:strCache>
            </c:strRef>
          </c:tx>
          <c:spPr>
            <a:ln w="28575" cap="rnd">
              <a:solidFill>
                <a:schemeClr val="accent2"/>
              </a:solidFill>
              <a:prstDash val="solid"/>
              <a:round/>
            </a:ln>
            <a:effectLst/>
          </c:spPr>
          <c:marker>
            <c:symbol val="none"/>
          </c:marker>
          <c:dLbls>
            <c:numFmt formatCode="0.#" sourceLinked="0"/>
            <c:txPr>
              <a:bodyPr/>
              <a:lstStyle/>
              <a:p>
                <a:pPr>
                  <a:defRPr sz="1100" b="0" i="0" u="none" strike="noStrike">
                    <a:solidFill>
                      <a:srgbClr val="404040"/>
                    </a:solidFill>
                    <a:latin typeface="思源黑体 CN Regular"/>
                  </a:defRPr>
                </a:pPr>
                <a:endParaRPr lang="zh-CN"/>
              </a:p>
            </c:txPr>
            <c:dLblPos val="t"/>
            <c:showLegendKey val="0"/>
            <c:showVal val="1"/>
            <c:showCatName val="0"/>
            <c:showSerName val="0"/>
            <c:showPercent val="0"/>
            <c:showBubbleSize val="0"/>
            <c:showLeaderLines val="0"/>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1</c:v>
                </c:pt>
                <c:pt idx="1">
                  <c:v>2.9</c:v>
                </c:pt>
                <c:pt idx="2">
                  <c:v>8</c:v>
                </c:pt>
                <c:pt idx="3">
                  <c:v>5.6</c:v>
                </c:pt>
                <c:pt idx="4">
                  <c:v>4.3</c:v>
                </c:pt>
                <c:pt idx="5">
                  <c:v>3</c:v>
                </c:pt>
                <c:pt idx="6">
                  <c:v>5.3</c:v>
                </c:pt>
                <c:pt idx="7">
                  <c:v>6.1</c:v>
                </c:pt>
                <c:pt idx="8">
                  <c:v>4.9000000000000004</c:v>
                </c:pt>
                <c:pt idx="9">
                  <c:v>6.5</c:v>
                </c:pt>
                <c:pt idx="10">
                  <c:v>5</c:v>
                </c:pt>
                <c:pt idx="11">
                  <c:v>2</c:v>
                </c:pt>
              </c:numCache>
            </c:numRef>
          </c:val>
          <c:smooth val="0"/>
        </c:ser>
        <c:ser>
          <c:idx val="1"/>
          <c:order val="1"/>
          <c:tx>
            <c:strRef>
              <c:f>Sheet1!$C$1</c:f>
              <c:strCache>
                <c:ptCount val="1"/>
                <c:pt idx="0">
                  <c:v>系列 2</c:v>
                </c:pt>
              </c:strCache>
            </c:strRef>
          </c:tx>
          <c:spPr>
            <a:ln w="6350" cap="rnd">
              <a:solidFill>
                <a:srgbClr val="D9D9D9"/>
              </a:solidFill>
              <a:prstDash val="solid"/>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4.0999999999999996</c:v>
                </c:pt>
                <c:pt idx="1">
                  <c:v>2.9</c:v>
                </c:pt>
                <c:pt idx="2">
                  <c:v>3.5</c:v>
                </c:pt>
                <c:pt idx="3">
                  <c:v>5.6</c:v>
                </c:pt>
                <c:pt idx="4">
                  <c:v>4.3</c:v>
                </c:pt>
                <c:pt idx="5">
                  <c:v>6.6</c:v>
                </c:pt>
                <c:pt idx="6">
                  <c:v>5.3</c:v>
                </c:pt>
                <c:pt idx="7">
                  <c:v>6.1</c:v>
                </c:pt>
                <c:pt idx="8">
                  <c:v>4.9000000000000004</c:v>
                </c:pt>
                <c:pt idx="9">
                  <c:v>6.5</c:v>
                </c:pt>
                <c:pt idx="10">
                  <c:v>7.1</c:v>
                </c:pt>
                <c:pt idx="11">
                  <c:v>8.1999999999999993</c:v>
                </c:pt>
              </c:numCache>
            </c:numRef>
          </c:val>
          <c:smooth val="0"/>
        </c:ser>
        <c:dLbls>
          <c:showLegendKey val="0"/>
          <c:showVal val="0"/>
          <c:showCatName val="0"/>
          <c:showSerName val="0"/>
          <c:showPercent val="0"/>
          <c:showBubbleSize val="0"/>
        </c:dLbls>
        <c:marker val="1"/>
        <c:smooth val="0"/>
        <c:axId val="113464448"/>
        <c:axId val="113465984"/>
      </c:lineChart>
      <c:catAx>
        <c:axId val="113464448"/>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1100" b="0" i="0" u="none" strike="noStrike">
                <a:solidFill>
                  <a:srgbClr val="595959"/>
                </a:solidFill>
                <a:latin typeface="思源黑体 CN Regular"/>
              </a:defRPr>
            </a:pPr>
            <a:endParaRPr lang="zh-CN"/>
          </a:p>
        </c:txPr>
        <c:crossAx val="113465984"/>
        <c:crosses val="autoZero"/>
        <c:auto val="1"/>
        <c:lblAlgn val="ctr"/>
        <c:lblOffset val="100"/>
        <c:noMultiLvlLbl val="1"/>
      </c:catAx>
      <c:valAx>
        <c:axId val="113465984"/>
        <c:scaling>
          <c:orientation val="minMax"/>
        </c:scaling>
        <c:delete val="0"/>
        <c:axPos val="l"/>
        <c:majorGridlines>
          <c:spPr>
            <a:ln w="12700" cap="flat">
              <a:solidFill>
                <a:srgbClr val="F1F1F1"/>
              </a:solidFill>
              <a:prstDash val="solid"/>
              <a:round/>
            </a:ln>
          </c:spPr>
        </c:majorGridlines>
        <c:numFmt formatCode="0.#"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思源黑体 CN Regular"/>
              </a:defRPr>
            </a:pPr>
            <a:endParaRPr lang="zh-CN"/>
          </a:p>
        </c:txPr>
        <c:crossAx val="113464448"/>
        <c:crosses val="autoZero"/>
        <c:crossBetween val="between"/>
        <c:majorUnit val="2.25"/>
        <c:minorUnit val="1.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销售额</c:v>
                </c:pt>
              </c:strCache>
            </c:strRef>
          </c:tx>
          <c:spPr>
            <a:solidFill>
              <a:schemeClr val="accent2"/>
            </a:solidFill>
            <a:ln w="12700" cap="flat">
              <a:noFill/>
              <a:miter lim="400000"/>
            </a:ln>
            <a:effectLst/>
          </c:spPr>
          <c:dPt>
            <c:idx val="0"/>
            <c:bubble3D val="0"/>
          </c:dPt>
          <c:dPt>
            <c:idx val="1"/>
            <c:bubble3D val="0"/>
            <c:spPr>
              <a:noFill/>
              <a:ln w="12700" cap="flat">
                <a:noFill/>
                <a:miter lim="400000"/>
              </a:ln>
              <a:effectLst/>
            </c:spPr>
          </c:dPt>
          <c:dPt>
            <c:idx val="2"/>
            <c:bubble3D val="0"/>
            <c:spPr>
              <a:solidFill>
                <a:srgbClr val="009187"/>
              </a:solidFill>
              <a:ln w="19050" cap="flat">
                <a:solidFill>
                  <a:srgbClr val="FFFFFF"/>
                </a:solidFill>
                <a:prstDash val="solid"/>
                <a:round/>
              </a:ln>
              <a:effectLst/>
            </c:spPr>
          </c:dPt>
          <c:dPt>
            <c:idx val="3"/>
            <c:bubble3D val="0"/>
            <c:spPr>
              <a:solidFill>
                <a:srgbClr val="009187"/>
              </a:solidFill>
              <a:ln w="19050" cap="flat">
                <a:solidFill>
                  <a:srgbClr val="FFFFFF"/>
                </a:solidFill>
                <a:prstDash val="solid"/>
                <a:round/>
              </a:ln>
              <a:effectLst/>
            </c:spPr>
          </c:dPt>
          <c:cat>
            <c:strRef>
              <c:f>Sheet1!$B$1:$C$1</c:f>
              <c:strCache>
                <c:ptCount val="2"/>
                <c:pt idx="0">
                  <c:v>第一季度</c:v>
                </c:pt>
                <c:pt idx="1">
                  <c:v>第二季度</c:v>
                </c:pt>
              </c:strCache>
            </c:strRef>
          </c:cat>
          <c:val>
            <c:numRef>
              <c:f>Sheet1!$B$2:$C$2</c:f>
              <c:numCache>
                <c:formatCode>General</c:formatCode>
                <c:ptCount val="2"/>
                <c:pt idx="0">
                  <c:v>72</c:v>
                </c:pt>
                <c:pt idx="1">
                  <c:v>28</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销售额</c:v>
                </c:pt>
              </c:strCache>
            </c:strRef>
          </c:tx>
          <c:spPr>
            <a:solidFill>
              <a:schemeClr val="accent1"/>
            </a:solidFill>
            <a:ln w="12700" cap="flat">
              <a:noFill/>
              <a:miter lim="400000"/>
            </a:ln>
            <a:effectLst/>
          </c:spPr>
          <c:dPt>
            <c:idx val="0"/>
            <c:bubble3D val="0"/>
          </c:dPt>
          <c:dPt>
            <c:idx val="1"/>
            <c:bubble3D val="0"/>
            <c:spPr>
              <a:noFill/>
              <a:ln w="12700" cap="flat">
                <a:noFill/>
                <a:miter lim="400000"/>
              </a:ln>
              <a:effectLst/>
            </c:spPr>
          </c:dPt>
          <c:dPt>
            <c:idx val="2"/>
            <c:bubble3D val="0"/>
            <c:spPr>
              <a:solidFill>
                <a:srgbClr val="E84643"/>
              </a:solidFill>
              <a:ln w="19050" cap="flat">
                <a:solidFill>
                  <a:srgbClr val="FFFFFF"/>
                </a:solidFill>
                <a:prstDash val="solid"/>
                <a:round/>
              </a:ln>
              <a:effectLst/>
            </c:spPr>
          </c:dPt>
          <c:dPt>
            <c:idx val="3"/>
            <c:bubble3D val="0"/>
            <c:spPr>
              <a:solidFill>
                <a:srgbClr val="E84643"/>
              </a:solidFill>
              <a:ln w="19050" cap="flat">
                <a:solidFill>
                  <a:srgbClr val="FFFFFF"/>
                </a:solidFill>
                <a:prstDash val="solid"/>
                <a:round/>
              </a:ln>
              <a:effectLst/>
            </c:spPr>
          </c:dPt>
          <c:cat>
            <c:strRef>
              <c:f>Sheet1!$B$1:$C$1</c:f>
              <c:strCache>
                <c:ptCount val="2"/>
                <c:pt idx="0">
                  <c:v>第一季度</c:v>
                </c:pt>
                <c:pt idx="1">
                  <c:v>第二季度</c:v>
                </c:pt>
              </c:strCache>
            </c:strRef>
          </c:cat>
          <c:val>
            <c:numRef>
              <c:f>Sheet1!$B$2:$C$2</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zh-CN"/>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销售额</c:v>
                </c:pt>
              </c:strCache>
            </c:strRef>
          </c:tx>
          <c:spPr>
            <a:solidFill>
              <a:schemeClr val="accent1"/>
            </a:solidFill>
            <a:ln w="12700" cap="flat">
              <a:noFill/>
              <a:miter lim="400000"/>
            </a:ln>
            <a:effectLst/>
          </c:spPr>
          <c:dPt>
            <c:idx val="0"/>
            <c:bubble3D val="0"/>
          </c:dPt>
          <c:dPt>
            <c:idx val="1"/>
            <c:bubble3D val="0"/>
            <c:spPr>
              <a:noFill/>
              <a:ln w="12700" cap="flat">
                <a:noFill/>
                <a:miter lim="400000"/>
              </a:ln>
              <a:effectLst/>
            </c:spPr>
          </c:dPt>
          <c:dPt>
            <c:idx val="2"/>
            <c:bubble3D val="0"/>
            <c:spPr>
              <a:solidFill>
                <a:srgbClr val="17406D"/>
              </a:solidFill>
              <a:ln w="19050" cap="flat">
                <a:solidFill>
                  <a:srgbClr val="FFFFFF"/>
                </a:solidFill>
                <a:prstDash val="solid"/>
                <a:round/>
              </a:ln>
              <a:effectLst/>
            </c:spPr>
          </c:dPt>
          <c:dPt>
            <c:idx val="3"/>
            <c:bubble3D val="0"/>
            <c:spPr>
              <a:solidFill>
                <a:srgbClr val="C00000"/>
              </a:solidFill>
              <a:ln w="19050" cap="flat">
                <a:solidFill>
                  <a:srgbClr val="FFFFFF"/>
                </a:solidFill>
                <a:prstDash val="solid"/>
                <a:round/>
              </a:ln>
              <a:effectLst/>
            </c:spPr>
          </c:dPt>
          <c:cat>
            <c:strRef>
              <c:f>Sheet1!$B$1:$C$1</c:f>
              <c:strCache>
                <c:ptCount val="2"/>
                <c:pt idx="0">
                  <c:v>第一季度</c:v>
                </c:pt>
                <c:pt idx="1">
                  <c:v>第二季度</c:v>
                </c:pt>
              </c:strCache>
            </c:strRef>
          </c:cat>
          <c:val>
            <c:numRef>
              <c:f>Sheet1!$B$2:$C$2</c:f>
              <c:numCache>
                <c:formatCode>General</c:formatCode>
                <c:ptCount val="2"/>
                <c:pt idx="0">
                  <c:v>85</c:v>
                </c:pt>
                <c:pt idx="1">
                  <c:v>15</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1143000" y="685800"/>
            <a:ext cx="4572000" cy="3429000"/>
          </a:xfrm>
          <a:prstGeom prst="rect">
            <a:avLst/>
          </a:prstGeom>
        </p:spPr>
        <p:txBody>
          <a:bodyPr/>
          <a:lstStyle/>
          <a:p>
            <a:endParaRPr/>
          </a:p>
        </p:txBody>
      </p:sp>
      <p:sp>
        <p:nvSpPr>
          <p:cNvPr id="54" name="Shape 5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6183241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t>eec719f5-35a7-46b3-a889-26010e83c5fc.source.default.zh-Hans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标题幻灯片">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39" name="Title Text"/>
          <p:cNvSpPr txBox="1">
            <a:spLocks noGrp="1"/>
          </p:cNvSpPr>
          <p:nvPr>
            <p:ph type="title"/>
          </p:nvPr>
        </p:nvSpPr>
        <p:spPr>
          <a:xfrm>
            <a:off x="838200" y="365125"/>
            <a:ext cx="10515600" cy="1325563"/>
          </a:xfrm>
          <a:prstGeom prst="rect">
            <a:avLst/>
          </a:prstGeom>
        </p:spPr>
        <p:txBody>
          <a:bodyPr anchor="t">
            <a:normAutofit/>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自定义版式">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4" descr="图片 54"/>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7" name="图片 56" descr="图片 56"/>
          <p:cNvPicPr>
            <a:picLocks noChangeAspect="1"/>
          </p:cNvPicPr>
          <p:nvPr/>
        </p:nvPicPr>
        <p:blipFill>
          <a:blip r:embed="rId3">
            <a:extLst/>
          </a:blip>
          <a:stretch>
            <a:fillRect/>
          </a:stretch>
        </p:blipFill>
        <p:spPr>
          <a:xfrm rot="21037866">
            <a:off x="-1299689" y="525180"/>
            <a:ext cx="14215415" cy="4132703"/>
          </a:xfrm>
          <a:prstGeom prst="rect">
            <a:avLst/>
          </a:prstGeom>
          <a:ln w="12700">
            <a:miter lim="400000"/>
          </a:ln>
        </p:spPr>
      </p:pic>
      <p:pic>
        <p:nvPicPr>
          <p:cNvPr id="58" name="图片 58" descr="图片 58"/>
          <p:cNvPicPr>
            <a:picLocks noChangeAspect="1"/>
          </p:cNvPicPr>
          <p:nvPr/>
        </p:nvPicPr>
        <p:blipFill>
          <a:blip r:embed="rId4">
            <a:extLst/>
          </a:blip>
          <a:srcRect l="39293" b="7897"/>
          <a:stretch>
            <a:fillRect/>
          </a:stretch>
        </p:blipFill>
        <p:spPr>
          <a:xfrm>
            <a:off x="5229909" y="-1"/>
            <a:ext cx="7238075" cy="7931428"/>
          </a:xfrm>
          <a:prstGeom prst="rect">
            <a:avLst/>
          </a:prstGeom>
          <a:ln w="12700">
            <a:miter lim="400000"/>
          </a:ln>
        </p:spPr>
      </p:pic>
      <p:pic>
        <p:nvPicPr>
          <p:cNvPr id="59" name="图片 60" descr="图片 60"/>
          <p:cNvPicPr>
            <a:picLocks noChangeAspect="1"/>
          </p:cNvPicPr>
          <p:nvPr/>
        </p:nvPicPr>
        <p:blipFill>
          <a:blip r:embed="rId5">
            <a:extLst/>
          </a:blip>
          <a:srcRect t="60443" r="50000"/>
          <a:stretch>
            <a:fillRect/>
          </a:stretch>
        </p:blipFill>
        <p:spPr>
          <a:xfrm>
            <a:off x="-90296" y="6533479"/>
            <a:ext cx="6096001" cy="2296571"/>
          </a:xfrm>
          <a:prstGeom prst="rect">
            <a:avLst/>
          </a:prstGeom>
          <a:ln w="12700">
            <a:miter lim="400000"/>
          </a:ln>
        </p:spPr>
      </p:pic>
      <p:grpSp>
        <p:nvGrpSpPr>
          <p:cNvPr id="77" name="组合 66"/>
          <p:cNvGrpSpPr/>
          <p:nvPr/>
        </p:nvGrpSpPr>
        <p:grpSpPr>
          <a:xfrm>
            <a:off x="6586080" y="-1971949"/>
            <a:ext cx="1662032" cy="1648456"/>
            <a:chOff x="0" y="0"/>
            <a:chExt cx="1662030" cy="1648455"/>
          </a:xfrm>
        </p:grpSpPr>
        <p:sp>
          <p:nvSpPr>
            <p:cNvPr id="61" name="iSḷiďe"/>
            <p:cNvSpPr/>
            <p:nvPr/>
          </p:nvSpPr>
          <p:spPr>
            <a:xfrm>
              <a:off x="244" y="0"/>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 name="îšḷïdê"/>
            <p:cNvSpPr/>
            <p:nvPr/>
          </p:nvSpPr>
          <p:spPr>
            <a:xfrm>
              <a:off x="527212" y="0"/>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 name="íśḻïḓè"/>
            <p:cNvSpPr/>
            <p:nvPr/>
          </p:nvSpPr>
          <p:spPr>
            <a:xfrm>
              <a:off x="1054180" y="0"/>
              <a:ext cx="80698"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 name="îṣḻiďe"/>
            <p:cNvSpPr/>
            <p:nvPr/>
          </p:nvSpPr>
          <p:spPr>
            <a:xfrm>
              <a:off x="1581291" y="0"/>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 name="işliḑè"/>
            <p:cNvSpPr/>
            <p:nvPr/>
          </p:nvSpPr>
          <p:spPr>
            <a:xfrm>
              <a:off x="244" y="522532"/>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 name="ïṥ1îde"/>
            <p:cNvSpPr/>
            <p:nvPr/>
          </p:nvSpPr>
          <p:spPr>
            <a:xfrm>
              <a:off x="527212" y="522532"/>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 name="íṥlîḍè"/>
            <p:cNvSpPr/>
            <p:nvPr/>
          </p:nvSpPr>
          <p:spPr>
            <a:xfrm>
              <a:off x="1054180" y="522532"/>
              <a:ext cx="80698"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8" name="iŝļïḑè"/>
            <p:cNvSpPr/>
            <p:nvPr/>
          </p:nvSpPr>
          <p:spPr>
            <a:xfrm>
              <a:off x="1581291" y="522532"/>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9" name="îśḷïdé"/>
            <p:cNvSpPr/>
            <p:nvPr/>
          </p:nvSpPr>
          <p:spPr>
            <a:xfrm>
              <a:off x="0" y="1044651"/>
              <a:ext cx="80987" cy="8098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0" name="îš1ídê"/>
            <p:cNvSpPr/>
            <p:nvPr/>
          </p:nvSpPr>
          <p:spPr>
            <a:xfrm>
              <a:off x="526968" y="1044651"/>
              <a:ext cx="80987" cy="8098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1" name="ïṩlíďé"/>
            <p:cNvSpPr/>
            <p:nvPr/>
          </p:nvSpPr>
          <p:spPr>
            <a:xfrm>
              <a:off x="1054079" y="1044652"/>
              <a:ext cx="80987" cy="80984"/>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2" name="îṣ1ïḋe"/>
            <p:cNvSpPr/>
            <p:nvPr/>
          </p:nvSpPr>
          <p:spPr>
            <a:xfrm>
              <a:off x="1581044" y="1044651"/>
              <a:ext cx="80986" cy="8098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3" name="iş1íḋe"/>
            <p:cNvSpPr/>
            <p:nvPr/>
          </p:nvSpPr>
          <p:spPr>
            <a:xfrm>
              <a:off x="0" y="1567470"/>
              <a:ext cx="80985" cy="8098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4" name="î$ľïḑè"/>
            <p:cNvSpPr/>
            <p:nvPr/>
          </p:nvSpPr>
          <p:spPr>
            <a:xfrm>
              <a:off x="526967" y="1567470"/>
              <a:ext cx="80986" cy="8098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5" name="îSľíďe"/>
            <p:cNvSpPr/>
            <p:nvPr/>
          </p:nvSpPr>
          <p:spPr>
            <a:xfrm>
              <a:off x="1054078" y="1567470"/>
              <a:ext cx="80986" cy="8098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6" name="iSľiḓê"/>
            <p:cNvSpPr/>
            <p:nvPr/>
          </p:nvSpPr>
          <p:spPr>
            <a:xfrm>
              <a:off x="1581045" y="1567470"/>
              <a:ext cx="80986" cy="8098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78" name="111"/>
          <p:cNvSpPr/>
          <p:nvPr/>
        </p:nvSpPr>
        <p:spPr>
          <a:xfrm rot="19218387" flipH="1">
            <a:off x="5682887" y="-421923"/>
            <a:ext cx="1288956" cy="1259586"/>
          </a:xfrm>
          <a:custGeom>
            <a:avLst/>
            <a:gdLst/>
            <a:ahLst/>
            <a:cxnLst>
              <a:cxn ang="0">
                <a:pos x="wd2" y="hd2"/>
              </a:cxn>
              <a:cxn ang="5400000">
                <a:pos x="wd2" y="hd2"/>
              </a:cxn>
              <a:cxn ang="10800000">
                <a:pos x="wd2" y="hd2"/>
              </a:cxn>
              <a:cxn ang="16200000">
                <a:pos x="wd2" y="hd2"/>
              </a:cxn>
            </a:cxnLst>
            <a:rect l="0" t="0" r="r" b="b"/>
            <a:pathLst>
              <a:path w="21600" h="21600"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alpha val="71718"/>
            </a:srgbClr>
          </a:solidFill>
          <a:ln w="12700">
            <a:miter lim="400000"/>
          </a:ln>
        </p:spPr>
        <p:txBody>
          <a:bodyPr lIns="45719" rIns="45719" anchor="ctr"/>
          <a:lstStyle/>
          <a:p>
            <a:endParaRPr/>
          </a:p>
        </p:txBody>
      </p:sp>
      <p:sp>
        <p:nvSpPr>
          <p:cNvPr id="79" name="111"/>
          <p:cNvSpPr/>
          <p:nvPr/>
        </p:nvSpPr>
        <p:spPr>
          <a:xfrm rot="19218387" flipH="1">
            <a:off x="10158466" y="5743716"/>
            <a:ext cx="2051098" cy="2004362"/>
          </a:xfrm>
          <a:custGeom>
            <a:avLst/>
            <a:gdLst/>
            <a:ahLst/>
            <a:cxnLst>
              <a:cxn ang="0">
                <a:pos x="wd2" y="hd2"/>
              </a:cxn>
              <a:cxn ang="5400000">
                <a:pos x="wd2" y="hd2"/>
              </a:cxn>
              <a:cxn ang="10800000">
                <a:pos x="wd2" y="hd2"/>
              </a:cxn>
              <a:cxn ang="16200000">
                <a:pos x="wd2" y="hd2"/>
              </a:cxn>
            </a:cxnLst>
            <a:rect l="0" t="0" r="r" b="b"/>
            <a:pathLst>
              <a:path w="21600" h="21600"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endParaRPr/>
          </a:p>
        </p:txBody>
      </p:sp>
      <p:pic>
        <p:nvPicPr>
          <p:cNvPr id="80" name="image6.png" descr="image6.png"/>
          <p:cNvPicPr>
            <a:picLocks noChangeAspect="1"/>
          </p:cNvPicPr>
          <p:nvPr/>
        </p:nvPicPr>
        <p:blipFill>
          <a:blip r:embed="rId6">
            <a:alphaModFix amt="93046"/>
            <a:extLst/>
          </a:blip>
          <a:stretch>
            <a:fillRect/>
          </a:stretch>
        </p:blipFill>
        <p:spPr>
          <a:xfrm>
            <a:off x="7602267" y="-3296197"/>
            <a:ext cx="3134551" cy="3134551"/>
          </a:xfrm>
          <a:prstGeom prst="rect">
            <a:avLst/>
          </a:prstGeom>
          <a:ln w="12700">
            <a:miter lim="400000"/>
          </a:ln>
        </p:spPr>
      </p:pic>
      <p:sp>
        <p:nvSpPr>
          <p:cNvPr id="81" name="文本框 1"/>
          <p:cNvSpPr txBox="1"/>
          <p:nvPr/>
        </p:nvSpPr>
        <p:spPr>
          <a:xfrm>
            <a:off x="591351" y="2336201"/>
            <a:ext cx="8689339" cy="10185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nSpc>
                <a:spcPct val="90000"/>
              </a:lnSpc>
              <a:defRPr sz="5200" b="1">
                <a:solidFill>
                  <a:srgbClr val="FFFFFF"/>
                </a:solidFill>
                <a:uFill>
                  <a:solidFill>
                    <a:srgbClr val="FF0000"/>
                  </a:solidFill>
                </a:uFill>
                <a:latin typeface="思源黑体 CN Bold"/>
                <a:ea typeface="思源黑体 CN Bold"/>
                <a:cs typeface="思源黑体 CN Bold"/>
                <a:sym typeface="思源黑体 CN Bold"/>
              </a:defRPr>
            </a:lvl1pPr>
          </a:lstStyle>
          <a:p>
            <a:r>
              <a:t>中国研究生创新实践系列大赛</a:t>
            </a:r>
          </a:p>
        </p:txBody>
      </p:sp>
      <p:sp>
        <p:nvSpPr>
          <p:cNvPr id="82" name="文本框 11"/>
          <p:cNvSpPr txBox="1"/>
          <p:nvPr/>
        </p:nvSpPr>
        <p:spPr>
          <a:xfrm>
            <a:off x="643855" y="5308802"/>
            <a:ext cx="3505202" cy="3231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500" b="1">
                <a:solidFill>
                  <a:srgbClr val="F6FFFD"/>
                </a:solidFill>
                <a:latin typeface="思源黑体 CN Regular"/>
                <a:ea typeface="思源黑体 CN Regular"/>
                <a:cs typeface="思源黑体 CN Regular"/>
                <a:sym typeface="思源黑体 CN Regular"/>
              </a:defRPr>
            </a:lvl1pPr>
          </a:lstStyle>
          <a:p>
            <a:r>
              <a:rPr dirty="0" smtClean="0"/>
              <a:t>202</a:t>
            </a:r>
            <a:r>
              <a:rPr lang="en-US" dirty="0" smtClean="0"/>
              <a:t>5</a:t>
            </a:r>
            <a:r>
              <a:rPr dirty="0" smtClean="0"/>
              <a:t>年</a:t>
            </a:r>
            <a:r>
              <a:rPr dirty="0"/>
              <a:t>6月 · </a:t>
            </a:r>
            <a:r>
              <a:rPr dirty="0" err="1"/>
              <a:t>北京</a:t>
            </a:r>
            <a:endParaRPr dirty="0"/>
          </a:p>
        </p:txBody>
      </p:sp>
      <p:sp>
        <p:nvSpPr>
          <p:cNvPr id="83" name="文本框 12"/>
          <p:cNvSpPr txBox="1"/>
          <p:nvPr/>
        </p:nvSpPr>
        <p:spPr>
          <a:xfrm>
            <a:off x="604050" y="3381016"/>
            <a:ext cx="7501871" cy="9541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solidFill>
                  <a:srgbClr val="FFFFFF"/>
                </a:solidFill>
                <a:latin typeface="思源黑体 CN Bold"/>
                <a:ea typeface="思源黑体 CN Bold"/>
                <a:cs typeface="思源黑体 CN Bold"/>
                <a:sym typeface="思源黑体 CN Bold"/>
              </a:defRPr>
            </a:pPr>
            <a:r>
              <a:rPr dirty="0" err="1"/>
              <a:t>中国研究生乡村振兴科技强农+创新大赛</a:t>
            </a:r>
            <a:endParaRPr dirty="0"/>
          </a:p>
          <a:p>
            <a:pPr defTabSz="266700">
              <a:defRPr sz="2800">
                <a:solidFill>
                  <a:srgbClr val="FFFFFF"/>
                </a:solidFill>
                <a:uFill>
                  <a:solidFill>
                    <a:srgbClr val="000000"/>
                  </a:solidFill>
                </a:uFill>
                <a:latin typeface="思源黑体 CN Bold"/>
                <a:ea typeface="思源黑体 CN Bold"/>
                <a:cs typeface="思源黑体 CN Bold"/>
                <a:sym typeface="思源黑体 CN Bold"/>
              </a:defRPr>
            </a:pPr>
            <a:r>
              <a:rPr dirty="0"/>
              <a:t>“ </a:t>
            </a:r>
            <a:r>
              <a:rPr dirty="0" err="1"/>
              <a:t>拼多多杯</a:t>
            </a:r>
            <a:r>
              <a:rPr dirty="0"/>
              <a:t> ”  </a:t>
            </a:r>
            <a:r>
              <a:rPr dirty="0" smtClean="0"/>
              <a:t>第</a:t>
            </a:r>
            <a:r>
              <a:rPr lang="zh-CN" altLang="en-US" dirty="0"/>
              <a:t>三</a:t>
            </a:r>
            <a:r>
              <a:rPr dirty="0" err="1" smtClean="0"/>
              <a:t>届科技小院大赛</a:t>
            </a:r>
            <a:endParaRPr dirty="0"/>
          </a:p>
        </p:txBody>
      </p:sp>
      <p:pic>
        <p:nvPicPr>
          <p:cNvPr id="84" name="ky2 2.png" descr="ky2 2.png"/>
          <p:cNvPicPr>
            <a:picLocks noChangeAspect="1"/>
          </p:cNvPicPr>
          <p:nvPr/>
        </p:nvPicPr>
        <p:blipFill>
          <a:blip r:embed="rId7">
            <a:extLst/>
          </a:blip>
          <a:stretch>
            <a:fillRect/>
          </a:stretch>
        </p:blipFill>
        <p:spPr>
          <a:xfrm>
            <a:off x="452732" y="707903"/>
            <a:ext cx="1775513" cy="1648456"/>
          </a:xfrm>
          <a:prstGeom prst="rect">
            <a:avLst/>
          </a:prstGeom>
          <a:ln w="12700">
            <a:miter lim="400000"/>
          </a:ln>
        </p:spPr>
      </p:pic>
      <p:sp>
        <p:nvSpPr>
          <p:cNvPr id="85" name="文本框 11"/>
          <p:cNvSpPr txBox="1"/>
          <p:nvPr/>
        </p:nvSpPr>
        <p:spPr>
          <a:xfrm>
            <a:off x="2261297" y="1773989"/>
            <a:ext cx="3505202" cy="396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700" b="1">
                <a:solidFill>
                  <a:srgbClr val="F6FFFD"/>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81"/>
                                        </p:tgtEl>
                                        <p:attrNameLst>
                                          <p:attrName>style.visibility</p:attrName>
                                        </p:attrNameLst>
                                      </p:cBhvr>
                                      <p:to>
                                        <p:strVal val="visible"/>
                                      </p:to>
                                    </p:set>
                                    <p:animEffect transition="in" filter="blinds(horizontal)">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3"/>
                                        </p:tgtEl>
                                        <p:attrNameLst>
                                          <p:attrName>style.visibility</p:attrName>
                                        </p:attrNameLst>
                                      </p:cBhvr>
                                      <p:to>
                                        <p:strVal val="visible"/>
                                      </p:to>
                                    </p:set>
                                    <p:animEffect transition="in" filter="dissolve">
                                      <p:cBhvr>
                                        <p:cTn id="1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1" animBg="1" advAuto="0"/>
      <p:bldP spid="83"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u=4019845346,2463468250&amp;fm=253&amp;fmt=auto.jpeg" descr="u=4019845346,2463468250&amp;fm=253&amp;fmt=auto.jpeg"/>
          <p:cNvPicPr>
            <a:picLocks noChangeAspect="1"/>
          </p:cNvPicPr>
          <p:nvPr/>
        </p:nvPicPr>
        <p:blipFill>
          <a:blip r:embed="rId2">
            <a:alphaModFix amt="6000"/>
            <a:extLst/>
          </a:blip>
          <a:stretch>
            <a:fillRect/>
          </a:stretch>
        </p:blipFill>
        <p:spPr>
          <a:xfrm>
            <a:off x="-10168" y="-644959"/>
            <a:ext cx="12212336" cy="8147918"/>
          </a:xfrm>
          <a:prstGeom prst="rect">
            <a:avLst/>
          </a:prstGeom>
          <a:ln w="12700">
            <a:miter lim="400000"/>
          </a:ln>
        </p:spPr>
      </p:pic>
      <p:sp>
        <p:nvSpPr>
          <p:cNvPr id="332" name="Freeform 12"/>
          <p:cNvSpPr/>
          <p:nvPr/>
        </p:nvSpPr>
        <p:spPr>
          <a:xfrm>
            <a:off x="2671196" y="2320772"/>
            <a:ext cx="2928663" cy="2424079"/>
          </a:xfrm>
          <a:custGeom>
            <a:avLst/>
            <a:gdLst/>
            <a:ahLst/>
            <a:cxnLst>
              <a:cxn ang="0">
                <a:pos x="wd2" y="hd2"/>
              </a:cxn>
              <a:cxn ang="5400000">
                <a:pos x="wd2" y="hd2"/>
              </a:cxn>
              <a:cxn ang="10800000">
                <a:pos x="wd2" y="hd2"/>
              </a:cxn>
              <a:cxn ang="16200000">
                <a:pos x="wd2" y="hd2"/>
              </a:cxn>
            </a:cxnLst>
            <a:rect l="0" t="0" r="r" b="b"/>
            <a:pathLst>
              <a:path w="20760" h="19679" extrusionOk="0">
                <a:moveTo>
                  <a:pt x="2519" y="2882"/>
                </a:moveTo>
                <a:cubicBezTo>
                  <a:pt x="5874" y="-961"/>
                  <a:pt x="11321" y="-961"/>
                  <a:pt x="14680" y="2882"/>
                </a:cubicBezTo>
                <a:lnTo>
                  <a:pt x="20760" y="9839"/>
                </a:lnTo>
                <a:lnTo>
                  <a:pt x="14680" y="16800"/>
                </a:lnTo>
                <a:cubicBezTo>
                  <a:pt x="11321" y="20639"/>
                  <a:pt x="5874" y="20639"/>
                  <a:pt x="2519" y="16800"/>
                </a:cubicBezTo>
                <a:cubicBezTo>
                  <a:pt x="-840" y="12957"/>
                  <a:pt x="-840" y="6725"/>
                  <a:pt x="2519" y="2882"/>
                </a:cubicBezTo>
                <a:close/>
              </a:path>
            </a:pathLst>
          </a:custGeom>
          <a:solidFill>
            <a:schemeClr val="accent2"/>
          </a:solidFill>
          <a:ln w="3175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33" name="Freeform 13"/>
          <p:cNvSpPr/>
          <p:nvPr/>
        </p:nvSpPr>
        <p:spPr>
          <a:xfrm>
            <a:off x="4727279" y="3618226"/>
            <a:ext cx="1916199" cy="2308966"/>
          </a:xfrm>
          <a:custGeom>
            <a:avLst/>
            <a:gdLst/>
            <a:ahLst/>
            <a:cxnLst>
              <a:cxn ang="0">
                <a:pos x="wd2" y="hd2"/>
              </a:cxn>
              <a:cxn ang="5400000">
                <a:pos x="wd2" y="hd2"/>
              </a:cxn>
              <a:cxn ang="10800000">
                <a:pos x="wd2" y="hd2"/>
              </a:cxn>
              <a:cxn ang="16200000">
                <a:pos x="wd2" y="hd2"/>
              </a:cxn>
            </a:cxnLst>
            <a:rect l="0" t="0" r="r" b="b"/>
            <a:pathLst>
              <a:path w="19679" h="20760" extrusionOk="0">
                <a:moveTo>
                  <a:pt x="16799" y="18240"/>
                </a:moveTo>
                <a:cubicBezTo>
                  <a:pt x="20639" y="14884"/>
                  <a:pt x="20639" y="9437"/>
                  <a:pt x="16799" y="6081"/>
                </a:cubicBezTo>
                <a:lnTo>
                  <a:pt x="9841" y="0"/>
                </a:lnTo>
                <a:lnTo>
                  <a:pt x="2883" y="6081"/>
                </a:lnTo>
                <a:cubicBezTo>
                  <a:pt x="-961" y="9437"/>
                  <a:pt x="-961" y="14884"/>
                  <a:pt x="2883" y="18240"/>
                </a:cubicBezTo>
                <a:cubicBezTo>
                  <a:pt x="6723" y="21600"/>
                  <a:pt x="12955" y="21600"/>
                  <a:pt x="16799" y="18240"/>
                </a:cubicBezTo>
                <a:close/>
              </a:path>
            </a:pathLst>
          </a:custGeom>
          <a:solidFill>
            <a:schemeClr val="accent1"/>
          </a:solidFill>
          <a:ln w="3175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34" name="Freeform 14"/>
          <p:cNvSpPr/>
          <p:nvPr/>
        </p:nvSpPr>
        <p:spPr>
          <a:xfrm>
            <a:off x="5047188" y="1907882"/>
            <a:ext cx="1276279" cy="1539413"/>
          </a:xfrm>
          <a:custGeom>
            <a:avLst/>
            <a:gdLst/>
            <a:ahLst/>
            <a:cxnLst>
              <a:cxn ang="0">
                <a:pos x="wd2" y="hd2"/>
              </a:cxn>
              <a:cxn ang="5400000">
                <a:pos x="wd2" y="hd2"/>
              </a:cxn>
              <a:cxn ang="10800000">
                <a:pos x="wd2" y="hd2"/>
              </a:cxn>
              <a:cxn ang="16200000">
                <a:pos x="wd2" y="hd2"/>
              </a:cxn>
            </a:cxnLst>
            <a:rect l="0" t="0" r="r" b="b"/>
            <a:pathLst>
              <a:path w="19678" h="20761" extrusionOk="0">
                <a:moveTo>
                  <a:pt x="2883" y="2515"/>
                </a:moveTo>
                <a:cubicBezTo>
                  <a:pt x="-961" y="5876"/>
                  <a:pt x="-961" y="11323"/>
                  <a:pt x="2883" y="14683"/>
                </a:cubicBezTo>
                <a:lnTo>
                  <a:pt x="9842" y="20761"/>
                </a:lnTo>
                <a:lnTo>
                  <a:pt x="16795" y="14683"/>
                </a:lnTo>
                <a:cubicBezTo>
                  <a:pt x="20639" y="11323"/>
                  <a:pt x="20639" y="5876"/>
                  <a:pt x="16795" y="2515"/>
                </a:cubicBezTo>
                <a:cubicBezTo>
                  <a:pt x="12951" y="-839"/>
                  <a:pt x="6727" y="-839"/>
                  <a:pt x="2883" y="2515"/>
                </a:cubicBezTo>
                <a:close/>
              </a:path>
            </a:pathLst>
          </a:custGeom>
          <a:solidFill>
            <a:schemeClr val="accent1"/>
          </a:solidFill>
          <a:ln w="3175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35" name="Freeform 15"/>
          <p:cNvSpPr/>
          <p:nvPr/>
        </p:nvSpPr>
        <p:spPr>
          <a:xfrm>
            <a:off x="5770793" y="2767659"/>
            <a:ext cx="1850056" cy="1530202"/>
          </a:xfrm>
          <a:custGeom>
            <a:avLst/>
            <a:gdLst/>
            <a:ahLst/>
            <a:cxnLst>
              <a:cxn ang="0">
                <a:pos x="wd2" y="hd2"/>
              </a:cxn>
              <a:cxn ang="5400000">
                <a:pos x="wd2" y="hd2"/>
              </a:cxn>
              <a:cxn ang="10800000">
                <a:pos x="wd2" y="hd2"/>
              </a:cxn>
              <a:cxn ang="16200000">
                <a:pos x="wd2" y="hd2"/>
              </a:cxn>
            </a:cxnLst>
            <a:rect l="0" t="0" r="r" b="b"/>
            <a:pathLst>
              <a:path w="20760" h="19678" extrusionOk="0">
                <a:moveTo>
                  <a:pt x="18241" y="16796"/>
                </a:moveTo>
                <a:cubicBezTo>
                  <a:pt x="14883" y="20639"/>
                  <a:pt x="9436" y="20639"/>
                  <a:pt x="6077" y="16796"/>
                </a:cubicBezTo>
                <a:lnTo>
                  <a:pt x="0" y="9836"/>
                </a:lnTo>
                <a:lnTo>
                  <a:pt x="6077" y="2882"/>
                </a:lnTo>
                <a:cubicBezTo>
                  <a:pt x="9436" y="-961"/>
                  <a:pt x="14883" y="-961"/>
                  <a:pt x="18241" y="2882"/>
                </a:cubicBezTo>
                <a:cubicBezTo>
                  <a:pt x="21600" y="6720"/>
                  <a:pt x="21600" y="12952"/>
                  <a:pt x="18241" y="16796"/>
                </a:cubicBezTo>
                <a:close/>
              </a:path>
            </a:pathLst>
          </a:custGeom>
          <a:solidFill>
            <a:schemeClr val="accent2"/>
          </a:solidFill>
          <a:ln w="3175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36" name="矩形 43"/>
          <p:cNvSpPr txBox="1"/>
          <p:nvPr/>
        </p:nvSpPr>
        <p:spPr>
          <a:xfrm>
            <a:off x="7732337" y="3211650"/>
            <a:ext cx="3230575"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在这里输入您的文字内容，或者将您的文字内容复制在这里。在这里输入您的内容，或者将您的文字复制在这里</a:t>
            </a:r>
          </a:p>
        </p:txBody>
      </p:sp>
      <p:sp>
        <p:nvSpPr>
          <p:cNvPr id="337" name="矩形 44"/>
          <p:cNvSpPr txBox="1"/>
          <p:nvPr/>
        </p:nvSpPr>
        <p:spPr>
          <a:xfrm>
            <a:off x="6419415" y="1931790"/>
            <a:ext cx="3231959"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在这里输入您的文字内容，或者将您的文字内容复制在这里。在这里输入您的文字，或者将您的文字复制在这里</a:t>
            </a:r>
          </a:p>
        </p:txBody>
      </p:sp>
      <p:sp>
        <p:nvSpPr>
          <p:cNvPr id="338" name="矩形 45"/>
          <p:cNvSpPr txBox="1"/>
          <p:nvPr/>
        </p:nvSpPr>
        <p:spPr>
          <a:xfrm>
            <a:off x="6762226" y="4913969"/>
            <a:ext cx="3231959"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在这里输入您的文字内容，或者将您的文字内容复制在这里。在这里输入您的内容，或者将您的文字复制在这里</a:t>
            </a:r>
          </a:p>
        </p:txBody>
      </p:sp>
      <p:sp>
        <p:nvSpPr>
          <p:cNvPr id="339" name="任意多边形 46"/>
          <p:cNvSpPr/>
          <p:nvPr/>
        </p:nvSpPr>
        <p:spPr>
          <a:xfrm>
            <a:off x="5515326" y="2881221"/>
            <a:ext cx="370331" cy="334906"/>
          </a:xfrm>
          <a:custGeom>
            <a:avLst/>
            <a:gdLst/>
            <a:ahLst/>
            <a:cxnLst>
              <a:cxn ang="0">
                <a:pos x="wd2" y="hd2"/>
              </a:cxn>
              <a:cxn ang="5400000">
                <a:pos x="wd2" y="hd2"/>
              </a:cxn>
              <a:cxn ang="10800000">
                <a:pos x="wd2" y="hd2"/>
              </a:cxn>
              <a:cxn ang="16200000">
                <a:pos x="wd2" y="hd2"/>
              </a:cxn>
            </a:cxnLst>
            <a:rect l="0" t="0" r="r" b="b"/>
            <a:pathLst>
              <a:path w="20611" h="20294" extrusionOk="0">
                <a:moveTo>
                  <a:pt x="12036" y="4447"/>
                </a:moveTo>
                <a:cubicBezTo>
                  <a:pt x="13168" y="4621"/>
                  <a:pt x="14289" y="5195"/>
                  <a:pt x="15204" y="6243"/>
                </a:cubicBezTo>
                <a:cubicBezTo>
                  <a:pt x="16851" y="8239"/>
                  <a:pt x="17034" y="11232"/>
                  <a:pt x="15570" y="13527"/>
                </a:cubicBezTo>
                <a:cubicBezTo>
                  <a:pt x="14106" y="15723"/>
                  <a:pt x="11452" y="16521"/>
                  <a:pt x="9073" y="15324"/>
                </a:cubicBezTo>
                <a:cubicBezTo>
                  <a:pt x="6785" y="14126"/>
                  <a:pt x="5870" y="11631"/>
                  <a:pt x="6053" y="9636"/>
                </a:cubicBezTo>
                <a:cubicBezTo>
                  <a:pt x="6145" y="9636"/>
                  <a:pt x="6145" y="9636"/>
                  <a:pt x="6145" y="9735"/>
                </a:cubicBezTo>
                <a:cubicBezTo>
                  <a:pt x="6694" y="10135"/>
                  <a:pt x="7334" y="10534"/>
                  <a:pt x="7883" y="10933"/>
                </a:cubicBezTo>
                <a:cubicBezTo>
                  <a:pt x="7975" y="11033"/>
                  <a:pt x="7975" y="11033"/>
                  <a:pt x="7975" y="11133"/>
                </a:cubicBezTo>
                <a:cubicBezTo>
                  <a:pt x="8341" y="12430"/>
                  <a:pt x="9164" y="13428"/>
                  <a:pt x="10446" y="13727"/>
                </a:cubicBezTo>
                <a:cubicBezTo>
                  <a:pt x="11727" y="14126"/>
                  <a:pt x="12916" y="13727"/>
                  <a:pt x="13832" y="12729"/>
                </a:cubicBezTo>
                <a:cubicBezTo>
                  <a:pt x="14564" y="11831"/>
                  <a:pt x="14838" y="10833"/>
                  <a:pt x="14747" y="9735"/>
                </a:cubicBezTo>
                <a:cubicBezTo>
                  <a:pt x="14564" y="8438"/>
                  <a:pt x="13923" y="7440"/>
                  <a:pt x="12825" y="6842"/>
                </a:cubicBezTo>
                <a:cubicBezTo>
                  <a:pt x="12276" y="6442"/>
                  <a:pt x="11727" y="6343"/>
                  <a:pt x="11086" y="6442"/>
                </a:cubicBezTo>
                <a:cubicBezTo>
                  <a:pt x="11086" y="6442"/>
                  <a:pt x="10995" y="6442"/>
                  <a:pt x="10995" y="6442"/>
                </a:cubicBezTo>
                <a:cubicBezTo>
                  <a:pt x="10812" y="6542"/>
                  <a:pt x="10537" y="6442"/>
                  <a:pt x="10354" y="6243"/>
                </a:cubicBezTo>
                <a:cubicBezTo>
                  <a:pt x="9897" y="5844"/>
                  <a:pt x="9439" y="5544"/>
                  <a:pt x="8890" y="5145"/>
                </a:cubicBezTo>
                <a:cubicBezTo>
                  <a:pt x="8890" y="5145"/>
                  <a:pt x="8890" y="5145"/>
                  <a:pt x="8798" y="5045"/>
                </a:cubicBezTo>
                <a:cubicBezTo>
                  <a:pt x="9759" y="4497"/>
                  <a:pt x="10903" y="4272"/>
                  <a:pt x="12036" y="4447"/>
                </a:cubicBezTo>
                <a:close/>
                <a:moveTo>
                  <a:pt x="2839" y="664"/>
                </a:moveTo>
                <a:cubicBezTo>
                  <a:pt x="3023" y="564"/>
                  <a:pt x="3297" y="564"/>
                  <a:pt x="3572" y="664"/>
                </a:cubicBezTo>
                <a:cubicBezTo>
                  <a:pt x="3938" y="963"/>
                  <a:pt x="4396" y="1262"/>
                  <a:pt x="4763" y="1660"/>
                </a:cubicBezTo>
                <a:cubicBezTo>
                  <a:pt x="5496" y="2159"/>
                  <a:pt x="6137" y="2657"/>
                  <a:pt x="6869" y="3156"/>
                </a:cubicBezTo>
                <a:cubicBezTo>
                  <a:pt x="6869" y="3156"/>
                  <a:pt x="6961" y="3255"/>
                  <a:pt x="6961" y="3355"/>
                </a:cubicBezTo>
                <a:cubicBezTo>
                  <a:pt x="7053" y="3953"/>
                  <a:pt x="7053" y="4451"/>
                  <a:pt x="7144" y="5049"/>
                </a:cubicBezTo>
                <a:cubicBezTo>
                  <a:pt x="7144" y="5049"/>
                  <a:pt x="7236" y="5149"/>
                  <a:pt x="7236" y="5149"/>
                </a:cubicBezTo>
                <a:cubicBezTo>
                  <a:pt x="8610" y="6145"/>
                  <a:pt x="9892" y="7043"/>
                  <a:pt x="11174" y="8039"/>
                </a:cubicBezTo>
                <a:cubicBezTo>
                  <a:pt x="11541" y="8338"/>
                  <a:pt x="11907" y="8538"/>
                  <a:pt x="12273" y="8837"/>
                </a:cubicBezTo>
                <a:cubicBezTo>
                  <a:pt x="12731" y="9235"/>
                  <a:pt x="13006" y="9933"/>
                  <a:pt x="12823" y="10630"/>
                </a:cubicBezTo>
                <a:cubicBezTo>
                  <a:pt x="12640" y="11229"/>
                  <a:pt x="12090" y="11827"/>
                  <a:pt x="11541" y="11926"/>
                </a:cubicBezTo>
                <a:cubicBezTo>
                  <a:pt x="11449" y="11926"/>
                  <a:pt x="11357" y="11926"/>
                  <a:pt x="11266" y="11926"/>
                </a:cubicBezTo>
                <a:cubicBezTo>
                  <a:pt x="10991" y="11926"/>
                  <a:pt x="10716" y="11827"/>
                  <a:pt x="10441" y="11627"/>
                </a:cubicBezTo>
                <a:cubicBezTo>
                  <a:pt x="9617" y="11029"/>
                  <a:pt x="8701" y="10332"/>
                  <a:pt x="7877" y="9734"/>
                </a:cubicBezTo>
                <a:cubicBezTo>
                  <a:pt x="7053" y="9135"/>
                  <a:pt x="6320" y="8637"/>
                  <a:pt x="5496" y="8039"/>
                </a:cubicBezTo>
                <a:cubicBezTo>
                  <a:pt x="5404" y="7940"/>
                  <a:pt x="5312" y="7940"/>
                  <a:pt x="5221" y="7940"/>
                </a:cubicBezTo>
                <a:cubicBezTo>
                  <a:pt x="4763" y="8139"/>
                  <a:pt x="4305" y="8238"/>
                  <a:pt x="3847" y="8338"/>
                </a:cubicBezTo>
                <a:cubicBezTo>
                  <a:pt x="3755" y="8338"/>
                  <a:pt x="3664" y="8338"/>
                  <a:pt x="3664" y="8338"/>
                </a:cubicBezTo>
                <a:cubicBezTo>
                  <a:pt x="2565" y="7541"/>
                  <a:pt x="1465" y="6743"/>
                  <a:pt x="366" y="5846"/>
                </a:cubicBezTo>
                <a:cubicBezTo>
                  <a:pt x="92" y="5647"/>
                  <a:pt x="0" y="5448"/>
                  <a:pt x="0" y="5149"/>
                </a:cubicBezTo>
                <a:cubicBezTo>
                  <a:pt x="92" y="4850"/>
                  <a:pt x="275" y="4651"/>
                  <a:pt x="641" y="4551"/>
                </a:cubicBezTo>
                <a:cubicBezTo>
                  <a:pt x="1191" y="4451"/>
                  <a:pt x="1740" y="4351"/>
                  <a:pt x="2381" y="4252"/>
                </a:cubicBezTo>
                <a:cubicBezTo>
                  <a:pt x="2748" y="4152"/>
                  <a:pt x="2931" y="3753"/>
                  <a:pt x="2839" y="3355"/>
                </a:cubicBezTo>
                <a:cubicBezTo>
                  <a:pt x="2748" y="2657"/>
                  <a:pt x="2656" y="2059"/>
                  <a:pt x="2565" y="1361"/>
                </a:cubicBezTo>
                <a:cubicBezTo>
                  <a:pt x="2473" y="1062"/>
                  <a:pt x="2565" y="863"/>
                  <a:pt x="2839" y="664"/>
                </a:cubicBezTo>
                <a:close/>
                <a:moveTo>
                  <a:pt x="11847" y="17"/>
                </a:moveTo>
                <a:cubicBezTo>
                  <a:pt x="13848" y="141"/>
                  <a:pt x="15883" y="963"/>
                  <a:pt x="17575" y="2657"/>
                </a:cubicBezTo>
                <a:cubicBezTo>
                  <a:pt x="21143" y="6245"/>
                  <a:pt x="21600" y="12125"/>
                  <a:pt x="18764" y="16210"/>
                </a:cubicBezTo>
                <a:cubicBezTo>
                  <a:pt x="15929" y="20396"/>
                  <a:pt x="10715" y="21492"/>
                  <a:pt x="6598" y="18901"/>
                </a:cubicBezTo>
                <a:cubicBezTo>
                  <a:pt x="4494" y="17506"/>
                  <a:pt x="3122" y="15612"/>
                  <a:pt x="2390" y="13221"/>
                </a:cubicBezTo>
                <a:cubicBezTo>
                  <a:pt x="2025" y="11826"/>
                  <a:pt x="1842" y="9235"/>
                  <a:pt x="2116" y="8437"/>
                </a:cubicBezTo>
                <a:cubicBezTo>
                  <a:pt x="2482" y="8637"/>
                  <a:pt x="2848" y="8936"/>
                  <a:pt x="3214" y="9135"/>
                </a:cubicBezTo>
                <a:cubicBezTo>
                  <a:pt x="3305" y="9235"/>
                  <a:pt x="3397" y="9334"/>
                  <a:pt x="3488" y="9434"/>
                </a:cubicBezTo>
                <a:cubicBezTo>
                  <a:pt x="3580" y="9434"/>
                  <a:pt x="3763" y="9434"/>
                  <a:pt x="3854" y="9434"/>
                </a:cubicBezTo>
                <a:cubicBezTo>
                  <a:pt x="3671" y="12424"/>
                  <a:pt x="4677" y="14815"/>
                  <a:pt x="6873" y="16709"/>
                </a:cubicBezTo>
                <a:cubicBezTo>
                  <a:pt x="8519" y="18004"/>
                  <a:pt x="10440" y="18502"/>
                  <a:pt x="12453" y="18203"/>
                </a:cubicBezTo>
                <a:cubicBezTo>
                  <a:pt x="16843" y="17406"/>
                  <a:pt x="19679" y="12722"/>
                  <a:pt x="18581" y="8039"/>
                </a:cubicBezTo>
                <a:cubicBezTo>
                  <a:pt x="18215" y="6843"/>
                  <a:pt x="17758" y="5747"/>
                  <a:pt x="17026" y="4850"/>
                </a:cubicBezTo>
                <a:cubicBezTo>
                  <a:pt x="16294" y="3953"/>
                  <a:pt x="15380" y="3156"/>
                  <a:pt x="14282" y="2657"/>
                </a:cubicBezTo>
                <a:cubicBezTo>
                  <a:pt x="13276" y="2159"/>
                  <a:pt x="12178" y="1960"/>
                  <a:pt x="11081" y="1960"/>
                </a:cubicBezTo>
                <a:cubicBezTo>
                  <a:pt x="9891" y="2059"/>
                  <a:pt x="8885" y="2358"/>
                  <a:pt x="7879" y="2956"/>
                </a:cubicBezTo>
                <a:cubicBezTo>
                  <a:pt x="7787" y="2857"/>
                  <a:pt x="7787" y="2857"/>
                  <a:pt x="7787" y="2857"/>
                </a:cubicBezTo>
                <a:cubicBezTo>
                  <a:pt x="7879" y="2657"/>
                  <a:pt x="7696" y="2558"/>
                  <a:pt x="7513" y="2458"/>
                </a:cubicBezTo>
                <a:cubicBezTo>
                  <a:pt x="7147" y="2259"/>
                  <a:pt x="6781" y="1960"/>
                  <a:pt x="6415" y="1661"/>
                </a:cubicBezTo>
                <a:cubicBezTo>
                  <a:pt x="6415" y="1661"/>
                  <a:pt x="6415" y="1561"/>
                  <a:pt x="6324" y="1561"/>
                </a:cubicBezTo>
                <a:cubicBezTo>
                  <a:pt x="7879" y="465"/>
                  <a:pt x="9846" y="-108"/>
                  <a:pt x="11847" y="17"/>
                </a:cubicBezTo>
                <a:close/>
              </a:path>
            </a:pathLst>
          </a:custGeom>
          <a:solidFill>
            <a:srgbClr val="FFFFFF"/>
          </a:solidFill>
          <a:ln w="12700">
            <a:miter lim="400000"/>
          </a:ln>
        </p:spPr>
        <p:txBody>
          <a:bodyPr lIns="45719" rIns="45719"/>
          <a:lstStyle/>
          <a:p>
            <a:pPr>
              <a:lnSpc>
                <a:spcPct val="130000"/>
              </a:lnSpc>
              <a:defRPr sz="1700">
                <a:latin typeface="思源黑体 CN Regular"/>
                <a:ea typeface="思源黑体 CN Regular"/>
                <a:cs typeface="思源黑体 CN Regular"/>
                <a:sym typeface="思源黑体 CN Regular"/>
              </a:defRPr>
            </a:pPr>
            <a:endParaRPr/>
          </a:p>
        </p:txBody>
      </p:sp>
      <p:sp>
        <p:nvSpPr>
          <p:cNvPr id="340" name="矩形 3"/>
          <p:cNvSpPr txBox="1"/>
          <p:nvPr/>
        </p:nvSpPr>
        <p:spPr>
          <a:xfrm>
            <a:off x="5083523" y="2320234"/>
            <a:ext cx="1233934"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1600">
                <a:solidFill>
                  <a:srgbClr val="FFFFFF"/>
                </a:solidFill>
                <a:latin typeface="思源黑体 CN Bold"/>
                <a:ea typeface="思源黑体 CN Bold"/>
                <a:cs typeface="思源黑体 CN Bold"/>
                <a:sym typeface="思源黑体 CN Bold"/>
              </a:defRPr>
            </a:lvl1pPr>
          </a:lstStyle>
          <a:p>
            <a:r>
              <a:t>添加标题</a:t>
            </a:r>
          </a:p>
        </p:txBody>
      </p:sp>
      <p:sp>
        <p:nvSpPr>
          <p:cNvPr id="341" name="Freeform 13"/>
          <p:cNvSpPr/>
          <p:nvPr/>
        </p:nvSpPr>
        <p:spPr>
          <a:xfrm>
            <a:off x="5532227" y="3952035"/>
            <a:ext cx="336532" cy="329232"/>
          </a:xfrm>
          <a:custGeom>
            <a:avLst/>
            <a:gdLst/>
            <a:ahLst/>
            <a:cxnLst>
              <a:cxn ang="0">
                <a:pos x="wd2" y="hd2"/>
              </a:cxn>
              <a:cxn ang="5400000">
                <a:pos x="wd2" y="hd2"/>
              </a:cxn>
              <a:cxn ang="10800000">
                <a:pos x="wd2" y="hd2"/>
              </a:cxn>
              <a:cxn ang="16200000">
                <a:pos x="wd2" y="hd2"/>
              </a:cxn>
            </a:cxnLst>
            <a:rect l="0" t="0" r="r" b="b"/>
            <a:pathLst>
              <a:path w="21600" h="21600" extrusionOk="0">
                <a:moveTo>
                  <a:pt x="13837" y="20106"/>
                </a:moveTo>
                <a:cubicBezTo>
                  <a:pt x="13837" y="17004"/>
                  <a:pt x="13837" y="17004"/>
                  <a:pt x="13837" y="17004"/>
                </a:cubicBezTo>
                <a:cubicBezTo>
                  <a:pt x="7650" y="17119"/>
                  <a:pt x="7650" y="17119"/>
                  <a:pt x="7650" y="17119"/>
                </a:cubicBezTo>
                <a:cubicBezTo>
                  <a:pt x="7650" y="20221"/>
                  <a:pt x="7650" y="20221"/>
                  <a:pt x="7650" y="20221"/>
                </a:cubicBezTo>
                <a:cubicBezTo>
                  <a:pt x="6300" y="20911"/>
                  <a:pt x="6300" y="20911"/>
                  <a:pt x="6300" y="20911"/>
                </a:cubicBezTo>
                <a:cubicBezTo>
                  <a:pt x="6300" y="20911"/>
                  <a:pt x="5963" y="21600"/>
                  <a:pt x="6750" y="21600"/>
                </a:cubicBezTo>
                <a:cubicBezTo>
                  <a:pt x="14625" y="21600"/>
                  <a:pt x="14625" y="21600"/>
                  <a:pt x="14625" y="21600"/>
                </a:cubicBezTo>
                <a:cubicBezTo>
                  <a:pt x="14625" y="21600"/>
                  <a:pt x="15525" y="21255"/>
                  <a:pt x="15187" y="21026"/>
                </a:cubicBezTo>
                <a:cubicBezTo>
                  <a:pt x="14962" y="20681"/>
                  <a:pt x="13837" y="20106"/>
                  <a:pt x="13837" y="20106"/>
                </a:cubicBezTo>
                <a:close/>
                <a:moveTo>
                  <a:pt x="19462" y="0"/>
                </a:moveTo>
                <a:cubicBezTo>
                  <a:pt x="2025" y="0"/>
                  <a:pt x="2025" y="0"/>
                  <a:pt x="2025" y="0"/>
                </a:cubicBezTo>
                <a:cubicBezTo>
                  <a:pt x="900" y="0"/>
                  <a:pt x="0" y="1034"/>
                  <a:pt x="0" y="2183"/>
                </a:cubicBezTo>
                <a:cubicBezTo>
                  <a:pt x="0" y="14477"/>
                  <a:pt x="0" y="14477"/>
                  <a:pt x="0" y="14477"/>
                </a:cubicBezTo>
                <a:cubicBezTo>
                  <a:pt x="0" y="15626"/>
                  <a:pt x="900" y="16545"/>
                  <a:pt x="2025" y="16545"/>
                </a:cubicBezTo>
                <a:cubicBezTo>
                  <a:pt x="19462" y="16545"/>
                  <a:pt x="19462" y="16545"/>
                  <a:pt x="19462" y="16545"/>
                </a:cubicBezTo>
                <a:cubicBezTo>
                  <a:pt x="20587" y="16545"/>
                  <a:pt x="21600" y="15626"/>
                  <a:pt x="21600" y="14477"/>
                </a:cubicBezTo>
                <a:cubicBezTo>
                  <a:pt x="21600" y="2183"/>
                  <a:pt x="21600" y="2183"/>
                  <a:pt x="21600" y="2183"/>
                </a:cubicBezTo>
                <a:cubicBezTo>
                  <a:pt x="21600" y="1034"/>
                  <a:pt x="20587" y="0"/>
                  <a:pt x="19462" y="0"/>
                </a:cubicBezTo>
                <a:close/>
                <a:moveTo>
                  <a:pt x="20250" y="11489"/>
                </a:moveTo>
                <a:cubicBezTo>
                  <a:pt x="20250" y="12294"/>
                  <a:pt x="19575" y="12868"/>
                  <a:pt x="18787" y="12868"/>
                </a:cubicBezTo>
                <a:cubicBezTo>
                  <a:pt x="2700" y="12868"/>
                  <a:pt x="2700" y="12868"/>
                  <a:pt x="2700" y="12868"/>
                </a:cubicBezTo>
                <a:cubicBezTo>
                  <a:pt x="1913" y="12868"/>
                  <a:pt x="1238" y="12294"/>
                  <a:pt x="1238" y="11489"/>
                </a:cubicBezTo>
                <a:cubicBezTo>
                  <a:pt x="1238" y="2872"/>
                  <a:pt x="1238" y="2872"/>
                  <a:pt x="1238" y="2872"/>
                </a:cubicBezTo>
                <a:cubicBezTo>
                  <a:pt x="1238" y="2068"/>
                  <a:pt x="1913" y="1379"/>
                  <a:pt x="2700" y="1379"/>
                </a:cubicBezTo>
                <a:cubicBezTo>
                  <a:pt x="18787" y="1379"/>
                  <a:pt x="18787" y="1379"/>
                  <a:pt x="18787" y="1379"/>
                </a:cubicBezTo>
                <a:cubicBezTo>
                  <a:pt x="19575" y="1379"/>
                  <a:pt x="20250" y="2068"/>
                  <a:pt x="20250" y="2872"/>
                </a:cubicBezTo>
                <a:lnTo>
                  <a:pt x="20250" y="11489"/>
                </a:lnTo>
                <a:close/>
              </a:path>
            </a:pathLst>
          </a:custGeom>
          <a:solidFill>
            <a:srgbClr val="FFFFFF"/>
          </a:solidFill>
          <a:ln w="12700">
            <a:miter lim="400000"/>
          </a:ln>
        </p:spPr>
        <p:txBody>
          <a:bodyPr lIns="45719" rIns="45719" anchor="ctr"/>
          <a:lstStyle/>
          <a:p>
            <a:pPr algn="ctr">
              <a:lnSpc>
                <a:spcPct val="130000"/>
              </a:lnSpc>
              <a:defRPr sz="1700">
                <a:solidFill>
                  <a:srgbClr val="FFFFFF"/>
                </a:solidFill>
                <a:latin typeface="思源黑体 CN Regular"/>
                <a:ea typeface="思源黑体 CN Regular"/>
                <a:cs typeface="思源黑体 CN Regular"/>
                <a:sym typeface="思源黑体 CN Regular"/>
              </a:defRPr>
            </a:pPr>
            <a:endParaRPr/>
          </a:p>
        </p:txBody>
      </p:sp>
      <p:sp>
        <p:nvSpPr>
          <p:cNvPr id="342" name="矩形 3"/>
          <p:cNvSpPr txBox="1"/>
          <p:nvPr/>
        </p:nvSpPr>
        <p:spPr>
          <a:xfrm>
            <a:off x="4865484" y="4795444"/>
            <a:ext cx="1670014" cy="49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2300">
                <a:solidFill>
                  <a:srgbClr val="FFFFFF"/>
                </a:solidFill>
                <a:latin typeface="思源黑体 CN Bold"/>
                <a:ea typeface="思源黑体 CN Bold"/>
                <a:cs typeface="思源黑体 CN Bold"/>
                <a:sym typeface="思源黑体 CN Bold"/>
              </a:defRPr>
            </a:lvl1pPr>
          </a:lstStyle>
          <a:p>
            <a:r>
              <a:t>添加标题</a:t>
            </a:r>
          </a:p>
        </p:txBody>
      </p:sp>
      <p:sp>
        <p:nvSpPr>
          <p:cNvPr id="343" name="矩形 3"/>
          <p:cNvSpPr txBox="1"/>
          <p:nvPr/>
        </p:nvSpPr>
        <p:spPr>
          <a:xfrm>
            <a:off x="2943974" y="3305924"/>
            <a:ext cx="1991117" cy="574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2700">
                <a:solidFill>
                  <a:srgbClr val="FFFFFF"/>
                </a:solidFill>
                <a:latin typeface="思源黑体 CN Bold"/>
                <a:ea typeface="思源黑体 CN Bold"/>
                <a:cs typeface="思源黑体 CN Bold"/>
                <a:sym typeface="思源黑体 CN Bold"/>
              </a:defRPr>
            </a:lvl1pPr>
          </a:lstStyle>
          <a:p>
            <a:r>
              <a:t>添加标题</a:t>
            </a:r>
          </a:p>
        </p:txBody>
      </p:sp>
      <p:sp>
        <p:nvSpPr>
          <p:cNvPr id="344" name="矩形 3"/>
          <p:cNvSpPr txBox="1"/>
          <p:nvPr/>
        </p:nvSpPr>
        <p:spPr>
          <a:xfrm>
            <a:off x="6409599" y="3398234"/>
            <a:ext cx="1233934"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1600">
                <a:solidFill>
                  <a:srgbClr val="FFFFFF"/>
                </a:solidFill>
                <a:latin typeface="思源黑体 CN Bold"/>
                <a:ea typeface="思源黑体 CN Bold"/>
                <a:cs typeface="思源黑体 CN Bold"/>
                <a:sym typeface="思源黑体 CN Bold"/>
              </a:defRPr>
            </a:lvl1pPr>
          </a:lstStyle>
          <a:p>
            <a:r>
              <a:t>添加标题</a:t>
            </a:r>
          </a:p>
        </p:txBody>
      </p:sp>
      <p:sp>
        <p:nvSpPr>
          <p:cNvPr id="345" name="Freeform 124"/>
          <p:cNvSpPr/>
          <p:nvPr/>
        </p:nvSpPr>
        <p:spPr>
          <a:xfrm>
            <a:off x="4947223" y="3409184"/>
            <a:ext cx="399844" cy="316747"/>
          </a:xfrm>
          <a:custGeom>
            <a:avLst/>
            <a:gdLst/>
            <a:ahLst/>
            <a:cxnLst>
              <a:cxn ang="0">
                <a:pos x="wd2" y="hd2"/>
              </a:cxn>
              <a:cxn ang="5400000">
                <a:pos x="wd2" y="hd2"/>
              </a:cxn>
              <a:cxn ang="10800000">
                <a:pos x="wd2" y="hd2"/>
              </a:cxn>
              <a:cxn ang="16200000">
                <a:pos x="wd2" y="hd2"/>
              </a:cxn>
            </a:cxnLst>
            <a:rect l="0" t="0" r="r" b="b"/>
            <a:pathLst>
              <a:path w="21381" h="21341" extrusionOk="0">
                <a:moveTo>
                  <a:pt x="7267" y="20996"/>
                </a:moveTo>
                <a:cubicBezTo>
                  <a:pt x="7267" y="21341"/>
                  <a:pt x="7424" y="21464"/>
                  <a:pt x="7660" y="21193"/>
                </a:cubicBezTo>
                <a:cubicBezTo>
                  <a:pt x="7954" y="20848"/>
                  <a:pt x="10975" y="17499"/>
                  <a:pt x="10975" y="17499"/>
                </a:cubicBezTo>
                <a:lnTo>
                  <a:pt x="7267" y="15134"/>
                </a:lnTo>
                <a:lnTo>
                  <a:pt x="7267" y="20996"/>
                </a:lnTo>
                <a:close/>
                <a:moveTo>
                  <a:pt x="20784" y="61"/>
                </a:moveTo>
                <a:cubicBezTo>
                  <a:pt x="20392" y="233"/>
                  <a:pt x="675" y="8854"/>
                  <a:pt x="283" y="9002"/>
                </a:cubicBezTo>
                <a:cubicBezTo>
                  <a:pt x="-51" y="9174"/>
                  <a:pt x="-129" y="9519"/>
                  <a:pt x="263" y="9716"/>
                </a:cubicBezTo>
                <a:cubicBezTo>
                  <a:pt x="734" y="9937"/>
                  <a:pt x="4678" y="11908"/>
                  <a:pt x="4678" y="11908"/>
                </a:cubicBezTo>
                <a:lnTo>
                  <a:pt x="7306" y="13213"/>
                </a:lnTo>
                <a:cubicBezTo>
                  <a:pt x="7306" y="13213"/>
                  <a:pt x="19882" y="1736"/>
                  <a:pt x="20058" y="1588"/>
                </a:cubicBezTo>
                <a:cubicBezTo>
                  <a:pt x="20235" y="1416"/>
                  <a:pt x="20431" y="1711"/>
                  <a:pt x="20314" y="1859"/>
                </a:cubicBezTo>
                <a:cubicBezTo>
                  <a:pt x="20176" y="2056"/>
                  <a:pt x="11152" y="14174"/>
                  <a:pt x="11152" y="14174"/>
                </a:cubicBezTo>
                <a:cubicBezTo>
                  <a:pt x="11152" y="14174"/>
                  <a:pt x="11152" y="14174"/>
                  <a:pt x="11152" y="14174"/>
                </a:cubicBezTo>
                <a:lnTo>
                  <a:pt x="10642" y="14888"/>
                </a:lnTo>
                <a:lnTo>
                  <a:pt x="11328" y="15356"/>
                </a:lnTo>
                <a:cubicBezTo>
                  <a:pt x="11328" y="15356"/>
                  <a:pt x="16723" y="18952"/>
                  <a:pt x="17116" y="19198"/>
                </a:cubicBezTo>
                <a:cubicBezTo>
                  <a:pt x="17449" y="19444"/>
                  <a:pt x="17881" y="19247"/>
                  <a:pt x="17999" y="18730"/>
                </a:cubicBezTo>
                <a:cubicBezTo>
                  <a:pt x="18097" y="18114"/>
                  <a:pt x="21294" y="1046"/>
                  <a:pt x="21353" y="677"/>
                </a:cubicBezTo>
                <a:cubicBezTo>
                  <a:pt x="21471" y="160"/>
                  <a:pt x="21196" y="-136"/>
                  <a:pt x="20784" y="61"/>
                </a:cubicBezTo>
                <a:close/>
              </a:path>
            </a:pathLst>
          </a:custGeom>
          <a:solidFill>
            <a:srgbClr val="FFFFFF"/>
          </a:solidFill>
          <a:ln w="12700">
            <a:miter lim="400000"/>
          </a:ln>
        </p:spPr>
        <p:txBody>
          <a:bodyPr lIns="45719" rIns="45719"/>
          <a:lstStyle/>
          <a:p>
            <a:pPr>
              <a:lnSpc>
                <a:spcPct val="130000"/>
              </a:lnSpc>
              <a:defRPr sz="1700">
                <a:latin typeface="思源黑体 CN Regular"/>
                <a:ea typeface="思源黑体 CN Regular"/>
                <a:cs typeface="思源黑体 CN Regular"/>
                <a:sym typeface="思源黑体 CN Regular"/>
              </a:defRPr>
            </a:pPr>
            <a:endParaRPr/>
          </a:p>
        </p:txBody>
      </p:sp>
      <p:sp>
        <p:nvSpPr>
          <p:cNvPr id="346" name="Freeform 17"/>
          <p:cNvSpPr/>
          <p:nvPr/>
        </p:nvSpPr>
        <p:spPr>
          <a:xfrm>
            <a:off x="6134867" y="3436101"/>
            <a:ext cx="351846" cy="262733"/>
          </a:xfrm>
          <a:custGeom>
            <a:avLst/>
            <a:gdLst/>
            <a:ahLst/>
            <a:cxnLst>
              <a:cxn ang="0">
                <a:pos x="wd2" y="hd2"/>
              </a:cxn>
              <a:cxn ang="5400000">
                <a:pos x="wd2" y="hd2"/>
              </a:cxn>
              <a:cxn ang="10800000">
                <a:pos x="wd2" y="hd2"/>
              </a:cxn>
              <a:cxn ang="16200000">
                <a:pos x="wd2" y="hd2"/>
              </a:cxn>
            </a:cxnLst>
            <a:rect l="0" t="0" r="r" b="b"/>
            <a:pathLst>
              <a:path w="21600" h="21600" extrusionOk="0">
                <a:moveTo>
                  <a:pt x="20281" y="10814"/>
                </a:moveTo>
                <a:lnTo>
                  <a:pt x="17578" y="10814"/>
                </a:lnTo>
                <a:lnTo>
                  <a:pt x="17578" y="13554"/>
                </a:lnTo>
                <a:cubicBezTo>
                  <a:pt x="17578" y="14044"/>
                  <a:pt x="17254" y="14419"/>
                  <a:pt x="16886" y="14419"/>
                </a:cubicBezTo>
                <a:lnTo>
                  <a:pt x="15568" y="14419"/>
                </a:lnTo>
                <a:cubicBezTo>
                  <a:pt x="15200" y="14419"/>
                  <a:pt x="14876" y="14044"/>
                  <a:pt x="14876" y="13554"/>
                </a:cubicBezTo>
                <a:lnTo>
                  <a:pt x="14876" y="10814"/>
                </a:lnTo>
                <a:lnTo>
                  <a:pt x="6789" y="10814"/>
                </a:lnTo>
                <a:lnTo>
                  <a:pt x="6789" y="13554"/>
                </a:lnTo>
                <a:cubicBezTo>
                  <a:pt x="6789" y="14044"/>
                  <a:pt x="6465" y="14419"/>
                  <a:pt x="6097" y="14419"/>
                </a:cubicBezTo>
                <a:lnTo>
                  <a:pt x="4778" y="14419"/>
                </a:lnTo>
                <a:cubicBezTo>
                  <a:pt x="4411" y="14419"/>
                  <a:pt x="4086" y="14044"/>
                  <a:pt x="4086" y="13554"/>
                </a:cubicBezTo>
                <a:lnTo>
                  <a:pt x="4086" y="10814"/>
                </a:lnTo>
                <a:lnTo>
                  <a:pt x="1384" y="10814"/>
                </a:lnTo>
                <a:lnTo>
                  <a:pt x="1384" y="9026"/>
                </a:lnTo>
                <a:lnTo>
                  <a:pt x="20281" y="9026"/>
                </a:lnTo>
                <a:lnTo>
                  <a:pt x="20281" y="10814"/>
                </a:lnTo>
                <a:close/>
                <a:moveTo>
                  <a:pt x="8108" y="1846"/>
                </a:moveTo>
                <a:cubicBezTo>
                  <a:pt x="8108" y="1846"/>
                  <a:pt x="8108" y="1846"/>
                  <a:pt x="8108" y="1846"/>
                </a:cubicBezTo>
                <a:lnTo>
                  <a:pt x="13514" y="1846"/>
                </a:lnTo>
                <a:cubicBezTo>
                  <a:pt x="13514" y="1846"/>
                  <a:pt x="13514" y="1846"/>
                  <a:pt x="13514" y="1846"/>
                </a:cubicBezTo>
                <a:lnTo>
                  <a:pt x="13514" y="3605"/>
                </a:lnTo>
                <a:lnTo>
                  <a:pt x="8108" y="3605"/>
                </a:lnTo>
                <a:lnTo>
                  <a:pt x="8108" y="1846"/>
                </a:lnTo>
                <a:close/>
                <a:moveTo>
                  <a:pt x="20281" y="3605"/>
                </a:moveTo>
                <a:lnTo>
                  <a:pt x="14876" y="3605"/>
                </a:lnTo>
                <a:lnTo>
                  <a:pt x="14876" y="1846"/>
                </a:lnTo>
                <a:cubicBezTo>
                  <a:pt x="14876" y="865"/>
                  <a:pt x="14292" y="0"/>
                  <a:pt x="13514" y="0"/>
                </a:cubicBezTo>
                <a:lnTo>
                  <a:pt x="8108" y="0"/>
                </a:lnTo>
                <a:cubicBezTo>
                  <a:pt x="7373" y="0"/>
                  <a:pt x="6789" y="865"/>
                  <a:pt x="6789" y="1846"/>
                </a:cubicBezTo>
                <a:lnTo>
                  <a:pt x="6789" y="3605"/>
                </a:lnTo>
                <a:lnTo>
                  <a:pt x="1384" y="3605"/>
                </a:lnTo>
                <a:cubicBezTo>
                  <a:pt x="649" y="3605"/>
                  <a:pt x="0" y="4470"/>
                  <a:pt x="0" y="5422"/>
                </a:cubicBezTo>
                <a:lnTo>
                  <a:pt x="0" y="19841"/>
                </a:lnTo>
                <a:cubicBezTo>
                  <a:pt x="0" y="20821"/>
                  <a:pt x="649" y="21600"/>
                  <a:pt x="1384" y="21600"/>
                </a:cubicBezTo>
                <a:lnTo>
                  <a:pt x="20281" y="21600"/>
                </a:lnTo>
                <a:cubicBezTo>
                  <a:pt x="21016" y="21600"/>
                  <a:pt x="21600" y="20821"/>
                  <a:pt x="21600" y="19841"/>
                </a:cubicBezTo>
                <a:lnTo>
                  <a:pt x="21600" y="5422"/>
                </a:lnTo>
                <a:cubicBezTo>
                  <a:pt x="21600" y="4470"/>
                  <a:pt x="21016" y="3605"/>
                  <a:pt x="20281" y="3605"/>
                </a:cubicBezTo>
                <a:close/>
              </a:path>
            </a:pathLst>
          </a:custGeom>
          <a:solidFill>
            <a:srgbClr val="FFFFFF"/>
          </a:solidFill>
          <a:ln w="12700">
            <a:miter lim="400000"/>
          </a:ln>
        </p:spPr>
        <p:txBody>
          <a:bodyPr lIns="45719" rIns="45719"/>
          <a:lstStyle/>
          <a:p>
            <a:pPr>
              <a:lnSpc>
                <a:spcPct val="130000"/>
              </a:lnSpc>
              <a:defRPr sz="1700">
                <a:latin typeface="思源黑体 CN Regular"/>
                <a:ea typeface="思源黑体 CN Regular"/>
                <a:cs typeface="思源黑体 CN Regular"/>
                <a:sym typeface="思源黑体 CN Regular"/>
              </a:defRPr>
            </a:pPr>
            <a:endParaRPr/>
          </a:p>
        </p:txBody>
      </p:sp>
      <p:sp>
        <p:nvSpPr>
          <p:cNvPr id="347" name="矩形 54"/>
          <p:cNvSpPr txBox="1"/>
          <p:nvPr/>
        </p:nvSpPr>
        <p:spPr>
          <a:xfrm>
            <a:off x="1251880" y="4913969"/>
            <a:ext cx="32319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在这里输入您的文字内容，或者将您的文字内容复制在这里。在这里输入您的内容，或者将您的文字复制在这里</a:t>
            </a:r>
          </a:p>
        </p:txBody>
      </p:sp>
      <p:grpSp>
        <p:nvGrpSpPr>
          <p:cNvPr id="350" name="组合 55"/>
          <p:cNvGrpSpPr/>
          <p:nvPr/>
        </p:nvGrpSpPr>
        <p:grpSpPr>
          <a:xfrm>
            <a:off x="629222" y="4947153"/>
            <a:ext cx="575851" cy="575851"/>
            <a:chOff x="0" y="0"/>
            <a:chExt cx="575849" cy="575849"/>
          </a:xfrm>
        </p:grpSpPr>
        <p:sp>
          <p:nvSpPr>
            <p:cNvPr id="348" name="椭圆 56"/>
            <p:cNvSpPr/>
            <p:nvPr/>
          </p:nvSpPr>
          <p:spPr>
            <a:xfrm>
              <a:off x="0" y="0"/>
              <a:ext cx="575850" cy="575850"/>
            </a:xfrm>
            <a:prstGeom prst="ellipse">
              <a:avLst/>
            </a:prstGeom>
            <a:solidFill>
              <a:schemeClr val="accent2"/>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49" name="Freeform 124"/>
            <p:cNvSpPr/>
            <p:nvPr/>
          </p:nvSpPr>
          <p:spPr>
            <a:xfrm>
              <a:off x="120944" y="155485"/>
              <a:ext cx="334565" cy="265033"/>
            </a:xfrm>
            <a:custGeom>
              <a:avLst/>
              <a:gdLst/>
              <a:ahLst/>
              <a:cxnLst>
                <a:cxn ang="0">
                  <a:pos x="wd2" y="hd2"/>
                </a:cxn>
                <a:cxn ang="5400000">
                  <a:pos x="wd2" y="hd2"/>
                </a:cxn>
                <a:cxn ang="10800000">
                  <a:pos x="wd2" y="hd2"/>
                </a:cxn>
                <a:cxn ang="16200000">
                  <a:pos x="wd2" y="hd2"/>
                </a:cxn>
              </a:cxnLst>
              <a:rect l="0" t="0" r="r" b="b"/>
              <a:pathLst>
                <a:path w="21381" h="21341" extrusionOk="0">
                  <a:moveTo>
                    <a:pt x="7267" y="20996"/>
                  </a:moveTo>
                  <a:cubicBezTo>
                    <a:pt x="7267" y="21341"/>
                    <a:pt x="7424" y="21464"/>
                    <a:pt x="7660" y="21193"/>
                  </a:cubicBezTo>
                  <a:cubicBezTo>
                    <a:pt x="7954" y="20848"/>
                    <a:pt x="10975" y="17499"/>
                    <a:pt x="10975" y="17499"/>
                  </a:cubicBezTo>
                  <a:lnTo>
                    <a:pt x="7267" y="15134"/>
                  </a:lnTo>
                  <a:lnTo>
                    <a:pt x="7267" y="20996"/>
                  </a:lnTo>
                  <a:close/>
                  <a:moveTo>
                    <a:pt x="20784" y="61"/>
                  </a:moveTo>
                  <a:cubicBezTo>
                    <a:pt x="20392" y="233"/>
                    <a:pt x="675" y="8854"/>
                    <a:pt x="283" y="9002"/>
                  </a:cubicBezTo>
                  <a:cubicBezTo>
                    <a:pt x="-51" y="9174"/>
                    <a:pt x="-129" y="9519"/>
                    <a:pt x="263" y="9716"/>
                  </a:cubicBezTo>
                  <a:cubicBezTo>
                    <a:pt x="734" y="9937"/>
                    <a:pt x="4678" y="11908"/>
                    <a:pt x="4678" y="11908"/>
                  </a:cubicBezTo>
                  <a:lnTo>
                    <a:pt x="7306" y="13213"/>
                  </a:lnTo>
                  <a:cubicBezTo>
                    <a:pt x="7306" y="13213"/>
                    <a:pt x="19882" y="1736"/>
                    <a:pt x="20058" y="1588"/>
                  </a:cubicBezTo>
                  <a:cubicBezTo>
                    <a:pt x="20235" y="1416"/>
                    <a:pt x="20431" y="1711"/>
                    <a:pt x="20314" y="1859"/>
                  </a:cubicBezTo>
                  <a:cubicBezTo>
                    <a:pt x="20176" y="2056"/>
                    <a:pt x="11152" y="14174"/>
                    <a:pt x="11152" y="14174"/>
                  </a:cubicBezTo>
                  <a:cubicBezTo>
                    <a:pt x="11152" y="14174"/>
                    <a:pt x="11152" y="14174"/>
                    <a:pt x="11152" y="14174"/>
                  </a:cubicBezTo>
                  <a:lnTo>
                    <a:pt x="10642" y="14888"/>
                  </a:lnTo>
                  <a:lnTo>
                    <a:pt x="11328" y="15356"/>
                  </a:lnTo>
                  <a:cubicBezTo>
                    <a:pt x="11328" y="15356"/>
                    <a:pt x="16723" y="18952"/>
                    <a:pt x="17116" y="19198"/>
                  </a:cubicBezTo>
                  <a:cubicBezTo>
                    <a:pt x="17449" y="19444"/>
                    <a:pt x="17881" y="19247"/>
                    <a:pt x="17999" y="18730"/>
                  </a:cubicBezTo>
                  <a:cubicBezTo>
                    <a:pt x="18097" y="18114"/>
                    <a:pt x="21294" y="1046"/>
                    <a:pt x="21353" y="677"/>
                  </a:cubicBezTo>
                  <a:cubicBezTo>
                    <a:pt x="21471" y="160"/>
                    <a:pt x="21196" y="-136"/>
                    <a:pt x="20784" y="61"/>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grpSp>
        <p:nvGrpSpPr>
          <p:cNvPr id="353" name="组合 58"/>
          <p:cNvGrpSpPr/>
          <p:nvPr/>
        </p:nvGrpSpPr>
        <p:grpSpPr>
          <a:xfrm>
            <a:off x="9706260" y="1964974"/>
            <a:ext cx="575851" cy="575851"/>
            <a:chOff x="0" y="0"/>
            <a:chExt cx="575849" cy="575849"/>
          </a:xfrm>
        </p:grpSpPr>
        <p:sp>
          <p:nvSpPr>
            <p:cNvPr id="351" name="椭圆 59"/>
            <p:cNvSpPr/>
            <p:nvPr/>
          </p:nvSpPr>
          <p:spPr>
            <a:xfrm>
              <a:off x="0" y="0"/>
              <a:ext cx="575850" cy="575850"/>
            </a:xfrm>
            <a:prstGeom prst="ellipse">
              <a:avLst/>
            </a:prstGeom>
            <a:solidFill>
              <a:schemeClr val="accent1"/>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52" name="任意多边形 60"/>
            <p:cNvSpPr/>
            <p:nvPr/>
          </p:nvSpPr>
          <p:spPr>
            <a:xfrm>
              <a:off x="118480" y="162322"/>
              <a:ext cx="309870" cy="280229"/>
            </a:xfrm>
            <a:custGeom>
              <a:avLst/>
              <a:gdLst/>
              <a:ahLst/>
              <a:cxnLst>
                <a:cxn ang="0">
                  <a:pos x="wd2" y="hd2"/>
                </a:cxn>
                <a:cxn ang="5400000">
                  <a:pos x="wd2" y="hd2"/>
                </a:cxn>
                <a:cxn ang="10800000">
                  <a:pos x="wd2" y="hd2"/>
                </a:cxn>
                <a:cxn ang="16200000">
                  <a:pos x="wd2" y="hd2"/>
                </a:cxn>
              </a:cxnLst>
              <a:rect l="0" t="0" r="r" b="b"/>
              <a:pathLst>
                <a:path w="20611" h="20294" extrusionOk="0">
                  <a:moveTo>
                    <a:pt x="12036" y="4447"/>
                  </a:moveTo>
                  <a:cubicBezTo>
                    <a:pt x="13168" y="4621"/>
                    <a:pt x="14289" y="5195"/>
                    <a:pt x="15204" y="6243"/>
                  </a:cubicBezTo>
                  <a:cubicBezTo>
                    <a:pt x="16851" y="8239"/>
                    <a:pt x="17034" y="11232"/>
                    <a:pt x="15570" y="13527"/>
                  </a:cubicBezTo>
                  <a:cubicBezTo>
                    <a:pt x="14106" y="15723"/>
                    <a:pt x="11452" y="16521"/>
                    <a:pt x="9073" y="15324"/>
                  </a:cubicBezTo>
                  <a:cubicBezTo>
                    <a:pt x="6785" y="14126"/>
                    <a:pt x="5870" y="11631"/>
                    <a:pt x="6053" y="9636"/>
                  </a:cubicBezTo>
                  <a:cubicBezTo>
                    <a:pt x="6145" y="9636"/>
                    <a:pt x="6145" y="9636"/>
                    <a:pt x="6145" y="9735"/>
                  </a:cubicBezTo>
                  <a:cubicBezTo>
                    <a:pt x="6694" y="10135"/>
                    <a:pt x="7334" y="10534"/>
                    <a:pt x="7883" y="10933"/>
                  </a:cubicBezTo>
                  <a:cubicBezTo>
                    <a:pt x="7975" y="11033"/>
                    <a:pt x="7975" y="11033"/>
                    <a:pt x="7975" y="11133"/>
                  </a:cubicBezTo>
                  <a:cubicBezTo>
                    <a:pt x="8341" y="12430"/>
                    <a:pt x="9164" y="13428"/>
                    <a:pt x="10446" y="13727"/>
                  </a:cubicBezTo>
                  <a:cubicBezTo>
                    <a:pt x="11727" y="14126"/>
                    <a:pt x="12916" y="13727"/>
                    <a:pt x="13832" y="12729"/>
                  </a:cubicBezTo>
                  <a:cubicBezTo>
                    <a:pt x="14564" y="11831"/>
                    <a:pt x="14838" y="10833"/>
                    <a:pt x="14747" y="9735"/>
                  </a:cubicBezTo>
                  <a:cubicBezTo>
                    <a:pt x="14564" y="8438"/>
                    <a:pt x="13923" y="7440"/>
                    <a:pt x="12825" y="6842"/>
                  </a:cubicBezTo>
                  <a:cubicBezTo>
                    <a:pt x="12276" y="6442"/>
                    <a:pt x="11727" y="6343"/>
                    <a:pt x="11086" y="6442"/>
                  </a:cubicBezTo>
                  <a:cubicBezTo>
                    <a:pt x="11086" y="6442"/>
                    <a:pt x="10995" y="6442"/>
                    <a:pt x="10995" y="6442"/>
                  </a:cubicBezTo>
                  <a:cubicBezTo>
                    <a:pt x="10812" y="6542"/>
                    <a:pt x="10537" y="6442"/>
                    <a:pt x="10354" y="6243"/>
                  </a:cubicBezTo>
                  <a:cubicBezTo>
                    <a:pt x="9897" y="5844"/>
                    <a:pt x="9439" y="5544"/>
                    <a:pt x="8890" y="5145"/>
                  </a:cubicBezTo>
                  <a:cubicBezTo>
                    <a:pt x="8890" y="5145"/>
                    <a:pt x="8890" y="5145"/>
                    <a:pt x="8798" y="5045"/>
                  </a:cubicBezTo>
                  <a:cubicBezTo>
                    <a:pt x="9759" y="4497"/>
                    <a:pt x="10903" y="4272"/>
                    <a:pt x="12036" y="4447"/>
                  </a:cubicBezTo>
                  <a:close/>
                  <a:moveTo>
                    <a:pt x="2839" y="664"/>
                  </a:moveTo>
                  <a:cubicBezTo>
                    <a:pt x="3023" y="564"/>
                    <a:pt x="3297" y="564"/>
                    <a:pt x="3572" y="664"/>
                  </a:cubicBezTo>
                  <a:cubicBezTo>
                    <a:pt x="3938" y="963"/>
                    <a:pt x="4396" y="1262"/>
                    <a:pt x="4763" y="1660"/>
                  </a:cubicBezTo>
                  <a:cubicBezTo>
                    <a:pt x="5496" y="2159"/>
                    <a:pt x="6137" y="2657"/>
                    <a:pt x="6869" y="3156"/>
                  </a:cubicBezTo>
                  <a:cubicBezTo>
                    <a:pt x="6869" y="3156"/>
                    <a:pt x="6961" y="3255"/>
                    <a:pt x="6961" y="3355"/>
                  </a:cubicBezTo>
                  <a:cubicBezTo>
                    <a:pt x="7053" y="3953"/>
                    <a:pt x="7053" y="4451"/>
                    <a:pt x="7144" y="5049"/>
                  </a:cubicBezTo>
                  <a:cubicBezTo>
                    <a:pt x="7144" y="5049"/>
                    <a:pt x="7236" y="5149"/>
                    <a:pt x="7236" y="5149"/>
                  </a:cubicBezTo>
                  <a:cubicBezTo>
                    <a:pt x="8610" y="6145"/>
                    <a:pt x="9892" y="7043"/>
                    <a:pt x="11174" y="8039"/>
                  </a:cubicBezTo>
                  <a:cubicBezTo>
                    <a:pt x="11541" y="8338"/>
                    <a:pt x="11907" y="8538"/>
                    <a:pt x="12273" y="8837"/>
                  </a:cubicBezTo>
                  <a:cubicBezTo>
                    <a:pt x="12731" y="9235"/>
                    <a:pt x="13006" y="9933"/>
                    <a:pt x="12823" y="10630"/>
                  </a:cubicBezTo>
                  <a:cubicBezTo>
                    <a:pt x="12640" y="11229"/>
                    <a:pt x="12090" y="11827"/>
                    <a:pt x="11541" y="11926"/>
                  </a:cubicBezTo>
                  <a:cubicBezTo>
                    <a:pt x="11449" y="11926"/>
                    <a:pt x="11357" y="11926"/>
                    <a:pt x="11266" y="11926"/>
                  </a:cubicBezTo>
                  <a:cubicBezTo>
                    <a:pt x="10991" y="11926"/>
                    <a:pt x="10716" y="11827"/>
                    <a:pt x="10441" y="11627"/>
                  </a:cubicBezTo>
                  <a:cubicBezTo>
                    <a:pt x="9617" y="11029"/>
                    <a:pt x="8701" y="10332"/>
                    <a:pt x="7877" y="9734"/>
                  </a:cubicBezTo>
                  <a:cubicBezTo>
                    <a:pt x="7053" y="9135"/>
                    <a:pt x="6320" y="8637"/>
                    <a:pt x="5496" y="8039"/>
                  </a:cubicBezTo>
                  <a:cubicBezTo>
                    <a:pt x="5404" y="7940"/>
                    <a:pt x="5312" y="7940"/>
                    <a:pt x="5221" y="7940"/>
                  </a:cubicBezTo>
                  <a:cubicBezTo>
                    <a:pt x="4763" y="8139"/>
                    <a:pt x="4305" y="8238"/>
                    <a:pt x="3847" y="8338"/>
                  </a:cubicBezTo>
                  <a:cubicBezTo>
                    <a:pt x="3755" y="8338"/>
                    <a:pt x="3664" y="8338"/>
                    <a:pt x="3664" y="8338"/>
                  </a:cubicBezTo>
                  <a:cubicBezTo>
                    <a:pt x="2565" y="7541"/>
                    <a:pt x="1465" y="6743"/>
                    <a:pt x="366" y="5846"/>
                  </a:cubicBezTo>
                  <a:cubicBezTo>
                    <a:pt x="92" y="5647"/>
                    <a:pt x="0" y="5448"/>
                    <a:pt x="0" y="5149"/>
                  </a:cubicBezTo>
                  <a:cubicBezTo>
                    <a:pt x="92" y="4850"/>
                    <a:pt x="275" y="4651"/>
                    <a:pt x="641" y="4551"/>
                  </a:cubicBezTo>
                  <a:cubicBezTo>
                    <a:pt x="1191" y="4451"/>
                    <a:pt x="1740" y="4351"/>
                    <a:pt x="2381" y="4252"/>
                  </a:cubicBezTo>
                  <a:cubicBezTo>
                    <a:pt x="2748" y="4152"/>
                    <a:pt x="2931" y="3753"/>
                    <a:pt x="2839" y="3355"/>
                  </a:cubicBezTo>
                  <a:cubicBezTo>
                    <a:pt x="2748" y="2657"/>
                    <a:pt x="2656" y="2059"/>
                    <a:pt x="2565" y="1361"/>
                  </a:cubicBezTo>
                  <a:cubicBezTo>
                    <a:pt x="2473" y="1062"/>
                    <a:pt x="2565" y="863"/>
                    <a:pt x="2839" y="664"/>
                  </a:cubicBezTo>
                  <a:close/>
                  <a:moveTo>
                    <a:pt x="11847" y="17"/>
                  </a:moveTo>
                  <a:cubicBezTo>
                    <a:pt x="13848" y="141"/>
                    <a:pt x="15883" y="963"/>
                    <a:pt x="17575" y="2657"/>
                  </a:cubicBezTo>
                  <a:cubicBezTo>
                    <a:pt x="21143" y="6245"/>
                    <a:pt x="21600" y="12125"/>
                    <a:pt x="18764" y="16210"/>
                  </a:cubicBezTo>
                  <a:cubicBezTo>
                    <a:pt x="15929" y="20396"/>
                    <a:pt x="10715" y="21492"/>
                    <a:pt x="6598" y="18901"/>
                  </a:cubicBezTo>
                  <a:cubicBezTo>
                    <a:pt x="4494" y="17506"/>
                    <a:pt x="3122" y="15612"/>
                    <a:pt x="2390" y="13221"/>
                  </a:cubicBezTo>
                  <a:cubicBezTo>
                    <a:pt x="2025" y="11826"/>
                    <a:pt x="1842" y="9235"/>
                    <a:pt x="2116" y="8437"/>
                  </a:cubicBezTo>
                  <a:cubicBezTo>
                    <a:pt x="2482" y="8637"/>
                    <a:pt x="2848" y="8936"/>
                    <a:pt x="3214" y="9135"/>
                  </a:cubicBezTo>
                  <a:cubicBezTo>
                    <a:pt x="3305" y="9235"/>
                    <a:pt x="3397" y="9334"/>
                    <a:pt x="3488" y="9434"/>
                  </a:cubicBezTo>
                  <a:cubicBezTo>
                    <a:pt x="3580" y="9434"/>
                    <a:pt x="3763" y="9434"/>
                    <a:pt x="3854" y="9434"/>
                  </a:cubicBezTo>
                  <a:cubicBezTo>
                    <a:pt x="3671" y="12424"/>
                    <a:pt x="4677" y="14815"/>
                    <a:pt x="6873" y="16709"/>
                  </a:cubicBezTo>
                  <a:cubicBezTo>
                    <a:pt x="8519" y="18004"/>
                    <a:pt x="10440" y="18502"/>
                    <a:pt x="12453" y="18203"/>
                  </a:cubicBezTo>
                  <a:cubicBezTo>
                    <a:pt x="16843" y="17406"/>
                    <a:pt x="19679" y="12722"/>
                    <a:pt x="18581" y="8039"/>
                  </a:cubicBezTo>
                  <a:cubicBezTo>
                    <a:pt x="18215" y="6843"/>
                    <a:pt x="17758" y="5747"/>
                    <a:pt x="17026" y="4850"/>
                  </a:cubicBezTo>
                  <a:cubicBezTo>
                    <a:pt x="16294" y="3953"/>
                    <a:pt x="15380" y="3156"/>
                    <a:pt x="14282" y="2657"/>
                  </a:cubicBezTo>
                  <a:cubicBezTo>
                    <a:pt x="13276" y="2159"/>
                    <a:pt x="12178" y="1960"/>
                    <a:pt x="11081" y="1960"/>
                  </a:cubicBezTo>
                  <a:cubicBezTo>
                    <a:pt x="9891" y="2059"/>
                    <a:pt x="8885" y="2358"/>
                    <a:pt x="7879" y="2956"/>
                  </a:cubicBezTo>
                  <a:cubicBezTo>
                    <a:pt x="7787" y="2857"/>
                    <a:pt x="7787" y="2857"/>
                    <a:pt x="7787" y="2857"/>
                  </a:cubicBezTo>
                  <a:cubicBezTo>
                    <a:pt x="7879" y="2657"/>
                    <a:pt x="7696" y="2558"/>
                    <a:pt x="7513" y="2458"/>
                  </a:cubicBezTo>
                  <a:cubicBezTo>
                    <a:pt x="7147" y="2259"/>
                    <a:pt x="6781" y="1960"/>
                    <a:pt x="6415" y="1661"/>
                  </a:cubicBezTo>
                  <a:cubicBezTo>
                    <a:pt x="6415" y="1661"/>
                    <a:pt x="6415" y="1561"/>
                    <a:pt x="6324" y="1561"/>
                  </a:cubicBezTo>
                  <a:cubicBezTo>
                    <a:pt x="7879" y="465"/>
                    <a:pt x="9846" y="-108"/>
                    <a:pt x="11847" y="17"/>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grpSp>
        <p:nvGrpSpPr>
          <p:cNvPr id="356" name="组合 61"/>
          <p:cNvGrpSpPr/>
          <p:nvPr/>
        </p:nvGrpSpPr>
        <p:grpSpPr>
          <a:xfrm>
            <a:off x="11018802" y="3244832"/>
            <a:ext cx="575851" cy="575851"/>
            <a:chOff x="0" y="0"/>
            <a:chExt cx="575849" cy="575849"/>
          </a:xfrm>
        </p:grpSpPr>
        <p:sp>
          <p:nvSpPr>
            <p:cNvPr id="354" name="椭圆 62"/>
            <p:cNvSpPr/>
            <p:nvPr/>
          </p:nvSpPr>
          <p:spPr>
            <a:xfrm>
              <a:off x="0" y="0"/>
              <a:ext cx="575850" cy="575850"/>
            </a:xfrm>
            <a:prstGeom prst="ellipse">
              <a:avLst/>
            </a:prstGeom>
            <a:solidFill>
              <a:schemeClr val="accent2"/>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55" name="Freeform 17"/>
            <p:cNvSpPr/>
            <p:nvPr/>
          </p:nvSpPr>
          <p:spPr>
            <a:xfrm>
              <a:off x="140724" y="178006"/>
              <a:ext cx="294403" cy="219839"/>
            </a:xfrm>
            <a:custGeom>
              <a:avLst/>
              <a:gdLst/>
              <a:ahLst/>
              <a:cxnLst>
                <a:cxn ang="0">
                  <a:pos x="wd2" y="hd2"/>
                </a:cxn>
                <a:cxn ang="5400000">
                  <a:pos x="wd2" y="hd2"/>
                </a:cxn>
                <a:cxn ang="10800000">
                  <a:pos x="wd2" y="hd2"/>
                </a:cxn>
                <a:cxn ang="16200000">
                  <a:pos x="wd2" y="hd2"/>
                </a:cxn>
              </a:cxnLst>
              <a:rect l="0" t="0" r="r" b="b"/>
              <a:pathLst>
                <a:path w="21600" h="21600" extrusionOk="0">
                  <a:moveTo>
                    <a:pt x="20281" y="10814"/>
                  </a:moveTo>
                  <a:lnTo>
                    <a:pt x="17578" y="10814"/>
                  </a:lnTo>
                  <a:lnTo>
                    <a:pt x="17578" y="13554"/>
                  </a:lnTo>
                  <a:cubicBezTo>
                    <a:pt x="17578" y="14044"/>
                    <a:pt x="17254" y="14419"/>
                    <a:pt x="16886" y="14419"/>
                  </a:cubicBezTo>
                  <a:lnTo>
                    <a:pt x="15568" y="14419"/>
                  </a:lnTo>
                  <a:cubicBezTo>
                    <a:pt x="15200" y="14419"/>
                    <a:pt x="14876" y="14044"/>
                    <a:pt x="14876" y="13554"/>
                  </a:cubicBezTo>
                  <a:lnTo>
                    <a:pt x="14876" y="10814"/>
                  </a:lnTo>
                  <a:lnTo>
                    <a:pt x="6789" y="10814"/>
                  </a:lnTo>
                  <a:lnTo>
                    <a:pt x="6789" y="13554"/>
                  </a:lnTo>
                  <a:cubicBezTo>
                    <a:pt x="6789" y="14044"/>
                    <a:pt x="6465" y="14419"/>
                    <a:pt x="6097" y="14419"/>
                  </a:cubicBezTo>
                  <a:lnTo>
                    <a:pt x="4778" y="14419"/>
                  </a:lnTo>
                  <a:cubicBezTo>
                    <a:pt x="4411" y="14419"/>
                    <a:pt x="4086" y="14044"/>
                    <a:pt x="4086" y="13554"/>
                  </a:cubicBezTo>
                  <a:lnTo>
                    <a:pt x="4086" y="10814"/>
                  </a:lnTo>
                  <a:lnTo>
                    <a:pt x="1384" y="10814"/>
                  </a:lnTo>
                  <a:lnTo>
                    <a:pt x="1384" y="9026"/>
                  </a:lnTo>
                  <a:lnTo>
                    <a:pt x="20281" y="9026"/>
                  </a:lnTo>
                  <a:lnTo>
                    <a:pt x="20281" y="10814"/>
                  </a:lnTo>
                  <a:close/>
                  <a:moveTo>
                    <a:pt x="8108" y="1846"/>
                  </a:moveTo>
                  <a:cubicBezTo>
                    <a:pt x="8108" y="1846"/>
                    <a:pt x="8108" y="1846"/>
                    <a:pt x="8108" y="1846"/>
                  </a:cubicBezTo>
                  <a:lnTo>
                    <a:pt x="13514" y="1846"/>
                  </a:lnTo>
                  <a:cubicBezTo>
                    <a:pt x="13514" y="1846"/>
                    <a:pt x="13514" y="1846"/>
                    <a:pt x="13514" y="1846"/>
                  </a:cubicBezTo>
                  <a:lnTo>
                    <a:pt x="13514" y="3605"/>
                  </a:lnTo>
                  <a:lnTo>
                    <a:pt x="8108" y="3605"/>
                  </a:lnTo>
                  <a:lnTo>
                    <a:pt x="8108" y="1846"/>
                  </a:lnTo>
                  <a:close/>
                  <a:moveTo>
                    <a:pt x="20281" y="3605"/>
                  </a:moveTo>
                  <a:lnTo>
                    <a:pt x="14876" y="3605"/>
                  </a:lnTo>
                  <a:lnTo>
                    <a:pt x="14876" y="1846"/>
                  </a:lnTo>
                  <a:cubicBezTo>
                    <a:pt x="14876" y="865"/>
                    <a:pt x="14292" y="0"/>
                    <a:pt x="13514" y="0"/>
                  </a:cubicBezTo>
                  <a:lnTo>
                    <a:pt x="8108" y="0"/>
                  </a:lnTo>
                  <a:cubicBezTo>
                    <a:pt x="7373" y="0"/>
                    <a:pt x="6789" y="865"/>
                    <a:pt x="6789" y="1846"/>
                  </a:cubicBezTo>
                  <a:lnTo>
                    <a:pt x="6789" y="3605"/>
                  </a:lnTo>
                  <a:lnTo>
                    <a:pt x="1384" y="3605"/>
                  </a:lnTo>
                  <a:cubicBezTo>
                    <a:pt x="649" y="3605"/>
                    <a:pt x="0" y="4470"/>
                    <a:pt x="0" y="5422"/>
                  </a:cubicBezTo>
                  <a:lnTo>
                    <a:pt x="0" y="19841"/>
                  </a:lnTo>
                  <a:cubicBezTo>
                    <a:pt x="0" y="20821"/>
                    <a:pt x="649" y="21600"/>
                    <a:pt x="1384" y="21600"/>
                  </a:cubicBezTo>
                  <a:lnTo>
                    <a:pt x="20281" y="21600"/>
                  </a:lnTo>
                  <a:cubicBezTo>
                    <a:pt x="21016" y="21600"/>
                    <a:pt x="21600" y="20821"/>
                    <a:pt x="21600" y="19841"/>
                  </a:cubicBezTo>
                  <a:lnTo>
                    <a:pt x="21600" y="5422"/>
                  </a:lnTo>
                  <a:cubicBezTo>
                    <a:pt x="21600" y="4470"/>
                    <a:pt x="21016" y="3605"/>
                    <a:pt x="20281" y="3605"/>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grpSp>
        <p:nvGrpSpPr>
          <p:cNvPr id="359" name="组合 64"/>
          <p:cNvGrpSpPr/>
          <p:nvPr/>
        </p:nvGrpSpPr>
        <p:grpSpPr>
          <a:xfrm>
            <a:off x="10028703" y="4947153"/>
            <a:ext cx="575851" cy="575851"/>
            <a:chOff x="0" y="0"/>
            <a:chExt cx="575849" cy="575849"/>
          </a:xfrm>
        </p:grpSpPr>
        <p:sp>
          <p:nvSpPr>
            <p:cNvPr id="357" name="椭圆 65"/>
            <p:cNvSpPr/>
            <p:nvPr/>
          </p:nvSpPr>
          <p:spPr>
            <a:xfrm>
              <a:off x="0" y="0"/>
              <a:ext cx="575850" cy="575850"/>
            </a:xfrm>
            <a:prstGeom prst="ellipse">
              <a:avLst/>
            </a:prstGeom>
            <a:solidFill>
              <a:schemeClr val="accent1"/>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58" name="Freeform 13"/>
            <p:cNvSpPr/>
            <p:nvPr/>
          </p:nvSpPr>
          <p:spPr>
            <a:xfrm>
              <a:off x="147130" y="150184"/>
              <a:ext cx="281590" cy="275482"/>
            </a:xfrm>
            <a:custGeom>
              <a:avLst/>
              <a:gdLst/>
              <a:ahLst/>
              <a:cxnLst>
                <a:cxn ang="0">
                  <a:pos x="wd2" y="hd2"/>
                </a:cxn>
                <a:cxn ang="5400000">
                  <a:pos x="wd2" y="hd2"/>
                </a:cxn>
                <a:cxn ang="10800000">
                  <a:pos x="wd2" y="hd2"/>
                </a:cxn>
                <a:cxn ang="16200000">
                  <a:pos x="wd2" y="hd2"/>
                </a:cxn>
              </a:cxnLst>
              <a:rect l="0" t="0" r="r" b="b"/>
              <a:pathLst>
                <a:path w="21600" h="21600" extrusionOk="0">
                  <a:moveTo>
                    <a:pt x="13838" y="20106"/>
                  </a:moveTo>
                  <a:cubicBezTo>
                    <a:pt x="13838" y="17004"/>
                    <a:pt x="13838" y="17004"/>
                    <a:pt x="13838" y="17004"/>
                  </a:cubicBezTo>
                  <a:cubicBezTo>
                    <a:pt x="7650" y="17119"/>
                    <a:pt x="7650" y="17119"/>
                    <a:pt x="7650" y="17119"/>
                  </a:cubicBezTo>
                  <a:cubicBezTo>
                    <a:pt x="7650" y="20221"/>
                    <a:pt x="7650" y="20221"/>
                    <a:pt x="7650" y="20221"/>
                  </a:cubicBezTo>
                  <a:cubicBezTo>
                    <a:pt x="6300" y="20911"/>
                    <a:pt x="6300" y="20911"/>
                    <a:pt x="6300" y="20911"/>
                  </a:cubicBezTo>
                  <a:cubicBezTo>
                    <a:pt x="6300" y="20911"/>
                    <a:pt x="5962" y="21600"/>
                    <a:pt x="6750" y="21600"/>
                  </a:cubicBezTo>
                  <a:cubicBezTo>
                    <a:pt x="14625" y="21600"/>
                    <a:pt x="14625" y="21600"/>
                    <a:pt x="14625" y="21600"/>
                  </a:cubicBezTo>
                  <a:cubicBezTo>
                    <a:pt x="14625" y="21600"/>
                    <a:pt x="15525" y="21255"/>
                    <a:pt x="15188" y="21026"/>
                  </a:cubicBezTo>
                  <a:cubicBezTo>
                    <a:pt x="14963" y="20681"/>
                    <a:pt x="13838" y="20106"/>
                    <a:pt x="13838" y="20106"/>
                  </a:cubicBezTo>
                  <a:close/>
                  <a:moveTo>
                    <a:pt x="19463" y="0"/>
                  </a:moveTo>
                  <a:cubicBezTo>
                    <a:pt x="2025" y="0"/>
                    <a:pt x="2025" y="0"/>
                    <a:pt x="2025" y="0"/>
                  </a:cubicBezTo>
                  <a:cubicBezTo>
                    <a:pt x="900" y="0"/>
                    <a:pt x="0" y="1034"/>
                    <a:pt x="0" y="2183"/>
                  </a:cubicBezTo>
                  <a:cubicBezTo>
                    <a:pt x="0" y="14477"/>
                    <a:pt x="0" y="14477"/>
                    <a:pt x="0" y="14477"/>
                  </a:cubicBezTo>
                  <a:cubicBezTo>
                    <a:pt x="0" y="15626"/>
                    <a:pt x="900" y="16545"/>
                    <a:pt x="2025" y="16545"/>
                  </a:cubicBezTo>
                  <a:cubicBezTo>
                    <a:pt x="19463" y="16545"/>
                    <a:pt x="19463" y="16545"/>
                    <a:pt x="19463" y="16545"/>
                  </a:cubicBezTo>
                  <a:cubicBezTo>
                    <a:pt x="20588" y="16545"/>
                    <a:pt x="21600" y="15626"/>
                    <a:pt x="21600" y="14477"/>
                  </a:cubicBezTo>
                  <a:cubicBezTo>
                    <a:pt x="21600" y="2183"/>
                    <a:pt x="21600" y="2183"/>
                    <a:pt x="21600" y="2183"/>
                  </a:cubicBezTo>
                  <a:cubicBezTo>
                    <a:pt x="21600" y="1034"/>
                    <a:pt x="20588" y="0"/>
                    <a:pt x="19463" y="0"/>
                  </a:cubicBezTo>
                  <a:close/>
                  <a:moveTo>
                    <a:pt x="20250" y="11489"/>
                  </a:moveTo>
                  <a:cubicBezTo>
                    <a:pt x="20250" y="12294"/>
                    <a:pt x="19575" y="12868"/>
                    <a:pt x="18788" y="12868"/>
                  </a:cubicBezTo>
                  <a:cubicBezTo>
                    <a:pt x="2700" y="12868"/>
                    <a:pt x="2700" y="12868"/>
                    <a:pt x="2700" y="12868"/>
                  </a:cubicBezTo>
                  <a:cubicBezTo>
                    <a:pt x="1912" y="12868"/>
                    <a:pt x="1237" y="12294"/>
                    <a:pt x="1237" y="11489"/>
                  </a:cubicBezTo>
                  <a:cubicBezTo>
                    <a:pt x="1237" y="2872"/>
                    <a:pt x="1237" y="2872"/>
                    <a:pt x="1237" y="2872"/>
                  </a:cubicBezTo>
                  <a:cubicBezTo>
                    <a:pt x="1237" y="2068"/>
                    <a:pt x="1912" y="1379"/>
                    <a:pt x="2700" y="1379"/>
                  </a:cubicBezTo>
                  <a:cubicBezTo>
                    <a:pt x="18788" y="1379"/>
                    <a:pt x="18788" y="1379"/>
                    <a:pt x="18788" y="1379"/>
                  </a:cubicBezTo>
                  <a:cubicBezTo>
                    <a:pt x="19575" y="1379"/>
                    <a:pt x="20250" y="2068"/>
                    <a:pt x="20250" y="2872"/>
                  </a:cubicBezTo>
                  <a:lnTo>
                    <a:pt x="20250" y="1148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30000"/>
                </a:lnSpc>
                <a:defRPr sz="1700">
                  <a:solidFill>
                    <a:srgbClr val="FFFFFF"/>
                  </a:solidFill>
                  <a:latin typeface="思源黑体 CN Regular"/>
                  <a:ea typeface="思源黑体 CN Regular"/>
                  <a:cs typeface="思源黑体 CN Regular"/>
                  <a:sym typeface="思源黑体 CN Regular"/>
                </a:defRPr>
              </a:pPr>
              <a:endParaRPr/>
            </a:p>
          </p:txBody>
        </p:sp>
      </p:grpSp>
      <p:grpSp>
        <p:nvGrpSpPr>
          <p:cNvPr id="362" name="组合 1"/>
          <p:cNvGrpSpPr/>
          <p:nvPr/>
        </p:nvGrpSpPr>
        <p:grpSpPr>
          <a:xfrm>
            <a:off x="463350" y="520638"/>
            <a:ext cx="3512303" cy="635001"/>
            <a:chOff x="0" y="0"/>
            <a:chExt cx="3512302" cy="635000"/>
          </a:xfrm>
        </p:grpSpPr>
        <p:sp>
          <p:nvSpPr>
            <p:cNvPr id="360"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工作不足</a:t>
              </a:r>
            </a:p>
          </p:txBody>
        </p:sp>
        <p:sp>
          <p:nvSpPr>
            <p:cNvPr id="361"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63"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blind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332"/>
                                        </p:tgtEl>
                                        <p:attrNameLst>
                                          <p:attrName>style.visibility</p:attrName>
                                        </p:attrNameLst>
                                      </p:cBhvr>
                                      <p:to>
                                        <p:strVal val="visible"/>
                                      </p:to>
                                    </p:set>
                                    <p:anim calcmode="lin" valueType="num">
                                      <p:cBhvr>
                                        <p:cTn id="7" dur="500" fill="hold"/>
                                        <p:tgtEl>
                                          <p:spTgt spid="332"/>
                                        </p:tgtEl>
                                        <p:attrNameLst>
                                          <p:attrName>ppt_w</p:attrName>
                                        </p:attrNameLst>
                                      </p:cBhvr>
                                      <p:tavLst>
                                        <p:tav tm="0" fmla="#ppt_w*sin(2.5*pi*$)">
                                          <p:val>
                                            <p:fltVal val="0"/>
                                          </p:val>
                                        </p:tav>
                                        <p:tav tm="100000">
                                          <p:val>
                                            <p:fltVal val="1"/>
                                          </p:val>
                                        </p:tav>
                                      </p:tavLst>
                                    </p:anim>
                                    <p:anim calcmode="lin" valueType="num">
                                      <p:cBhvr>
                                        <p:cTn id="8" dur="500" fill="hold"/>
                                        <p:tgtEl>
                                          <p:spTgt spid="332"/>
                                        </p:tgtEl>
                                        <p:attrNameLst>
                                          <p:attrName>ppt_h</p:attrName>
                                        </p:attrNameLst>
                                      </p:cBhvr>
                                      <p:tavLst>
                                        <p:tav tm="0">
                                          <p:val>
                                            <p:strVal val="#ppt_h"/>
                                          </p:val>
                                        </p:tav>
                                        <p:tav tm="100000">
                                          <p:val>
                                            <p:strVal val="#ppt_h"/>
                                          </p:val>
                                        </p:tav>
                                      </p:tavLst>
                                    </p:anim>
                                  </p:childTnLst>
                                </p:cTn>
                              </p:par>
                            </p:childTnLst>
                          </p:cTn>
                        </p:par>
                        <p:par>
                          <p:cTn id="9" fill="hold">
                            <p:stCondLst>
                              <p:cond delay="0"/>
                            </p:stCondLst>
                            <p:childTnLst>
                              <p:par>
                                <p:cTn id="10" presetID="-1" presetClass="path" presetSubtype="0" accel="50000" decel="50000" fill="hold" nodeType="afterEffect">
                                  <p:stCondLst>
                                    <p:cond delay="0"/>
                                  </p:stCondLst>
                                  <p:childTnLst>
                                    <p:animMotion origin="layout" path="M 0.000000 0.000000 L -0.249942 0.000000" pathEditMode="relative">
                                      <p:cBhvr>
                                        <p:cTn id="11" dur="1000" fill="hold"/>
                                        <p:tgtEl>
                                          <p:spTgt spid="332"/>
                                        </p:tgtEl>
                                        <p:attrNameLst>
                                          <p:attrName>ppt_x</p:attrName>
                                          <p:attrName>ppt_y</p:attrName>
                                        </p:attrNameLst>
                                      </p:cBhvr>
                                    </p:animMotion>
                                  </p:childTnLst>
                                </p:cTn>
                              </p:par>
                            </p:childTnLst>
                          </p:cTn>
                        </p:par>
                        <p:par>
                          <p:cTn id="12" fill="hold">
                            <p:stCondLst>
                              <p:cond delay="1000"/>
                            </p:stCondLst>
                            <p:childTnLst>
                              <p:par>
                                <p:cTn id="13" presetID="19" presetClass="entr" presetSubtype="5" fill="hold" grpId="3" nodeType="afterEffect">
                                  <p:stCondLst>
                                    <p:cond delay="250"/>
                                  </p:stCondLst>
                                  <p:iterate>
                                    <p:tmAbs val="0"/>
                                  </p:iterate>
                                  <p:childTnLst>
                                    <p:set>
                                      <p:cBhvr>
                                        <p:cTn id="14" fill="hold"/>
                                        <p:tgtEl>
                                          <p:spTgt spid="334"/>
                                        </p:tgtEl>
                                        <p:attrNameLst>
                                          <p:attrName>style.visibility</p:attrName>
                                        </p:attrNameLst>
                                      </p:cBhvr>
                                      <p:to>
                                        <p:strVal val="visible"/>
                                      </p:to>
                                    </p:set>
                                    <p:anim calcmode="lin" valueType="num">
                                      <p:cBhvr>
                                        <p:cTn id="15" dur="500" fill="hold"/>
                                        <p:tgtEl>
                                          <p:spTgt spid="334"/>
                                        </p:tgtEl>
                                        <p:attrNameLst>
                                          <p:attrName>ppt_w</p:attrName>
                                        </p:attrNameLst>
                                      </p:cBhvr>
                                      <p:tavLst>
                                        <p:tav tm="0">
                                          <p:val>
                                            <p:strVal val="#ppt_w"/>
                                          </p:val>
                                        </p:tav>
                                        <p:tav tm="100000">
                                          <p:val>
                                            <p:strVal val="#ppt_w"/>
                                          </p:val>
                                        </p:tav>
                                      </p:tavLst>
                                    </p:anim>
                                    <p:anim calcmode="lin" valueType="num">
                                      <p:cBhvr>
                                        <p:cTn id="16" dur="500" fill="hold"/>
                                        <p:tgtEl>
                                          <p:spTgt spid="334"/>
                                        </p:tgtEl>
                                        <p:attrNameLst>
                                          <p:attrName>ppt_h</p:attrName>
                                        </p:attrNameLst>
                                      </p:cBhvr>
                                      <p:tavLst>
                                        <p:tav tm="0" fmla="#ppt_h*sin(2.5*pi*$)">
                                          <p:val>
                                            <p:fltVal val="0"/>
                                          </p:val>
                                        </p:tav>
                                        <p:tav tm="100000">
                                          <p:val>
                                            <p:fltVal val="1"/>
                                          </p:val>
                                        </p:tav>
                                      </p:tavLst>
                                    </p:anim>
                                  </p:childTnLst>
                                </p:cTn>
                              </p:par>
                            </p:childTnLst>
                          </p:cTn>
                        </p:par>
                        <p:par>
                          <p:cTn id="17" fill="hold">
                            <p:stCondLst>
                              <p:cond delay="0"/>
                            </p:stCondLst>
                            <p:childTnLst>
                              <p:par>
                                <p:cTn id="18" presetID="-1" presetClass="path" presetSubtype="0" accel="50000" decel="50000" fill="hold" nodeType="afterEffect">
                                  <p:stCondLst>
                                    <p:cond delay="250"/>
                                  </p:stCondLst>
                                  <p:childTnLst>
                                    <p:animMotion origin="layout" path="M 0.000000 0.000000 L 0.000000 -0.250000" pathEditMode="relative">
                                      <p:cBhvr>
                                        <p:cTn id="19" dur="1000" fill="hold"/>
                                        <p:tgtEl>
                                          <p:spTgt spid="334"/>
                                        </p:tgtEl>
                                        <p:attrNameLst>
                                          <p:attrName>ppt_x</p:attrName>
                                          <p:attrName>ppt_y</p:attrName>
                                        </p:attrNameLst>
                                      </p:cBhvr>
                                    </p:animMotion>
                                  </p:childTnLst>
                                </p:cTn>
                              </p:par>
                            </p:childTnLst>
                          </p:cTn>
                        </p:par>
                        <p:par>
                          <p:cTn id="20" fill="hold">
                            <p:stCondLst>
                              <p:cond delay="1250"/>
                            </p:stCondLst>
                            <p:childTnLst>
                              <p:par>
                                <p:cTn id="21" presetID="19" presetClass="entr" presetSubtype="10" fill="hold" grpId="5" nodeType="afterEffect">
                                  <p:stCondLst>
                                    <p:cond delay="500"/>
                                  </p:stCondLst>
                                  <p:iterate>
                                    <p:tmAbs val="0"/>
                                  </p:iterate>
                                  <p:childTnLst>
                                    <p:set>
                                      <p:cBhvr>
                                        <p:cTn id="22" fill="hold"/>
                                        <p:tgtEl>
                                          <p:spTgt spid="335"/>
                                        </p:tgtEl>
                                        <p:attrNameLst>
                                          <p:attrName>style.visibility</p:attrName>
                                        </p:attrNameLst>
                                      </p:cBhvr>
                                      <p:to>
                                        <p:strVal val="visible"/>
                                      </p:to>
                                    </p:set>
                                    <p:anim calcmode="lin" valueType="num">
                                      <p:cBhvr>
                                        <p:cTn id="23" dur="500" fill="hold"/>
                                        <p:tgtEl>
                                          <p:spTgt spid="335"/>
                                        </p:tgtEl>
                                        <p:attrNameLst>
                                          <p:attrName>ppt_w</p:attrName>
                                        </p:attrNameLst>
                                      </p:cBhvr>
                                      <p:tavLst>
                                        <p:tav tm="0" fmla="#ppt_w*sin(2.5*pi*$)">
                                          <p:val>
                                            <p:fltVal val="0"/>
                                          </p:val>
                                        </p:tav>
                                        <p:tav tm="100000">
                                          <p:val>
                                            <p:fltVal val="1"/>
                                          </p:val>
                                        </p:tav>
                                      </p:tavLst>
                                    </p:anim>
                                    <p:anim calcmode="lin" valueType="num">
                                      <p:cBhvr>
                                        <p:cTn id="24" dur="500" fill="hold"/>
                                        <p:tgtEl>
                                          <p:spTgt spid="335"/>
                                        </p:tgtEl>
                                        <p:attrNameLst>
                                          <p:attrName>ppt_h</p:attrName>
                                        </p:attrNameLst>
                                      </p:cBhvr>
                                      <p:tavLst>
                                        <p:tav tm="0">
                                          <p:val>
                                            <p:strVal val="#ppt_h"/>
                                          </p:val>
                                        </p:tav>
                                        <p:tav tm="100000">
                                          <p:val>
                                            <p:strVal val="#ppt_h"/>
                                          </p:val>
                                        </p:tav>
                                      </p:tavLst>
                                    </p:anim>
                                  </p:childTnLst>
                                </p:cTn>
                              </p:par>
                            </p:childTnLst>
                          </p:cTn>
                        </p:par>
                        <p:par>
                          <p:cTn id="25" fill="hold">
                            <p:stCondLst>
                              <p:cond delay="0"/>
                            </p:stCondLst>
                            <p:childTnLst>
                              <p:par>
                                <p:cTn id="26" presetID="-1" presetClass="path" presetSubtype="0" accel="50000" decel="50000" fill="hold" nodeType="afterEffect">
                                  <p:stCondLst>
                                    <p:cond delay="500"/>
                                  </p:stCondLst>
                                  <p:childTnLst>
                                    <p:animMotion origin="layout" path="M 0.000000 0.000000 L 0.250070 0.000000" pathEditMode="relative">
                                      <p:cBhvr>
                                        <p:cTn id="27" dur="1000" fill="hold"/>
                                        <p:tgtEl>
                                          <p:spTgt spid="335"/>
                                        </p:tgtEl>
                                        <p:attrNameLst>
                                          <p:attrName>ppt_x</p:attrName>
                                          <p:attrName>ppt_y</p:attrName>
                                        </p:attrNameLst>
                                      </p:cBhvr>
                                    </p:animMotion>
                                  </p:childTnLst>
                                </p:cTn>
                              </p:par>
                            </p:childTnLst>
                          </p:cTn>
                        </p:par>
                        <p:par>
                          <p:cTn id="28" fill="hold">
                            <p:stCondLst>
                              <p:cond delay="1500"/>
                            </p:stCondLst>
                            <p:childTnLst>
                              <p:par>
                                <p:cTn id="29" presetID="19" presetClass="entr" presetSubtype="5" fill="hold" grpId="7" nodeType="afterEffect">
                                  <p:stCondLst>
                                    <p:cond delay="750"/>
                                  </p:stCondLst>
                                  <p:iterate>
                                    <p:tmAbs val="0"/>
                                  </p:iterate>
                                  <p:childTnLst>
                                    <p:set>
                                      <p:cBhvr>
                                        <p:cTn id="30" fill="hold"/>
                                        <p:tgtEl>
                                          <p:spTgt spid="333"/>
                                        </p:tgtEl>
                                        <p:attrNameLst>
                                          <p:attrName>style.visibility</p:attrName>
                                        </p:attrNameLst>
                                      </p:cBhvr>
                                      <p:to>
                                        <p:strVal val="visible"/>
                                      </p:to>
                                    </p:set>
                                    <p:anim calcmode="lin" valueType="num">
                                      <p:cBhvr>
                                        <p:cTn id="31" dur="500" fill="hold"/>
                                        <p:tgtEl>
                                          <p:spTgt spid="333"/>
                                        </p:tgtEl>
                                        <p:attrNameLst>
                                          <p:attrName>ppt_w</p:attrName>
                                        </p:attrNameLst>
                                      </p:cBhvr>
                                      <p:tavLst>
                                        <p:tav tm="0">
                                          <p:val>
                                            <p:strVal val="#ppt_w"/>
                                          </p:val>
                                        </p:tav>
                                        <p:tav tm="100000">
                                          <p:val>
                                            <p:strVal val="#ppt_w"/>
                                          </p:val>
                                        </p:tav>
                                      </p:tavLst>
                                    </p:anim>
                                    <p:anim calcmode="lin" valueType="num">
                                      <p:cBhvr>
                                        <p:cTn id="32" dur="500" fill="hold"/>
                                        <p:tgtEl>
                                          <p:spTgt spid="333"/>
                                        </p:tgtEl>
                                        <p:attrNameLst>
                                          <p:attrName>ppt_h</p:attrName>
                                        </p:attrNameLst>
                                      </p:cBhvr>
                                      <p:tavLst>
                                        <p:tav tm="0" fmla="#ppt_h*sin(2.5*pi*$)">
                                          <p:val>
                                            <p:fltVal val="0"/>
                                          </p:val>
                                        </p:tav>
                                        <p:tav tm="100000">
                                          <p:val>
                                            <p:fltVal val="1"/>
                                          </p:val>
                                        </p:tav>
                                      </p:tavLst>
                                    </p:anim>
                                  </p:childTnLst>
                                </p:cTn>
                              </p:par>
                            </p:childTnLst>
                          </p:cTn>
                        </p:par>
                        <p:par>
                          <p:cTn id="33" fill="hold">
                            <p:stCondLst>
                              <p:cond delay="0"/>
                            </p:stCondLst>
                            <p:childTnLst>
                              <p:par>
                                <p:cTn id="34" presetID="-1" presetClass="path" presetSubtype="0" accel="50000" decel="50000" fill="hold" nodeType="afterEffect">
                                  <p:stCondLst>
                                    <p:cond delay="750"/>
                                  </p:stCondLst>
                                  <p:childTnLst>
                                    <p:animMotion origin="layout" path="M 0.000000 0.000000 L 0.000000 0.249998" pathEditMode="relative">
                                      <p:cBhvr>
                                        <p:cTn id="35" dur="1000" fill="hold"/>
                                        <p:tgtEl>
                                          <p:spTgt spid="333"/>
                                        </p:tgtEl>
                                        <p:attrNameLst>
                                          <p:attrName>ppt_x</p:attrName>
                                          <p:attrName>ppt_y</p:attrName>
                                        </p:attrNameLst>
                                      </p:cBhvr>
                                    </p:animMotion>
                                  </p:childTnLst>
                                </p:cTn>
                              </p:par>
                            </p:childTnLst>
                          </p:cTn>
                        </p:par>
                        <p:par>
                          <p:cTn id="36" fill="hold">
                            <p:stCondLst>
                              <p:cond delay="1750"/>
                            </p:stCondLst>
                            <p:childTnLst>
                              <p:par>
                                <p:cTn id="37" presetID="23" presetClass="entr" presetSubtype="16" fill="hold" grpId="9" nodeType="afterEffect">
                                  <p:stCondLst>
                                    <p:cond delay="0"/>
                                  </p:stCondLst>
                                  <p:iterate>
                                    <p:tmAbs val="0"/>
                                  </p:iterate>
                                  <p:childTnLst>
                                    <p:set>
                                      <p:cBhvr>
                                        <p:cTn id="38" fill="hold"/>
                                        <p:tgtEl>
                                          <p:spTgt spid="343"/>
                                        </p:tgtEl>
                                        <p:attrNameLst>
                                          <p:attrName>style.visibility</p:attrName>
                                        </p:attrNameLst>
                                      </p:cBhvr>
                                      <p:to>
                                        <p:strVal val="visible"/>
                                      </p:to>
                                    </p:set>
                                    <p:anim calcmode="lin" valueType="num">
                                      <p:cBhvr>
                                        <p:cTn id="39" dur="500" fill="hold"/>
                                        <p:tgtEl>
                                          <p:spTgt spid="343"/>
                                        </p:tgtEl>
                                        <p:attrNameLst>
                                          <p:attrName>ppt_w</p:attrName>
                                        </p:attrNameLst>
                                      </p:cBhvr>
                                      <p:tavLst>
                                        <p:tav tm="0">
                                          <p:val>
                                            <p:fltVal val="0"/>
                                          </p:val>
                                        </p:tav>
                                        <p:tav tm="100000">
                                          <p:val>
                                            <p:strVal val="#ppt_w"/>
                                          </p:val>
                                        </p:tav>
                                      </p:tavLst>
                                    </p:anim>
                                    <p:anim calcmode="lin" valueType="num">
                                      <p:cBhvr>
                                        <p:cTn id="40" dur="500" fill="hold"/>
                                        <p:tgtEl>
                                          <p:spTgt spid="343"/>
                                        </p:tgtEl>
                                        <p:attrNameLst>
                                          <p:attrName>ppt_h</p:attrName>
                                        </p:attrNameLst>
                                      </p:cBhvr>
                                      <p:tavLst>
                                        <p:tav tm="0">
                                          <p:val>
                                            <p:fltVal val="0"/>
                                          </p:val>
                                        </p:tav>
                                        <p:tav tm="100000">
                                          <p:val>
                                            <p:strVal val="#ppt_h"/>
                                          </p:val>
                                        </p:tav>
                                      </p:tavLst>
                                    </p:anim>
                                  </p:childTnLst>
                                </p:cTn>
                              </p:par>
                            </p:childTnLst>
                          </p:cTn>
                        </p:par>
                        <p:par>
                          <p:cTn id="41" fill="hold">
                            <p:stCondLst>
                              <p:cond delay="0"/>
                            </p:stCondLst>
                            <p:childTnLst>
                              <p:par>
                                <p:cTn id="42" presetID="-1" presetClass="path" presetSubtype="0" accel="50000" decel="50000" fill="hold" nodeType="afterEffect">
                                  <p:stCondLst>
                                    <p:cond delay="0"/>
                                  </p:stCondLst>
                                  <p:childTnLst>
                                    <p:animMotion origin="layout" path="M 0.000000 0.000000 L -0.108947 0.000000" pathEditMode="relative">
                                      <p:cBhvr>
                                        <p:cTn id="43" dur="1000" fill="hold"/>
                                        <p:tgtEl>
                                          <p:spTgt spid="343"/>
                                        </p:tgtEl>
                                        <p:attrNameLst>
                                          <p:attrName>ppt_x</p:attrName>
                                          <p:attrName>ppt_y</p:attrName>
                                        </p:attrNameLst>
                                      </p:cBhvr>
                                    </p:animMotion>
                                  </p:childTnLst>
                                </p:cTn>
                              </p:par>
                            </p:childTnLst>
                          </p:cTn>
                        </p:par>
                        <p:par>
                          <p:cTn id="44" fill="hold">
                            <p:stCondLst>
                              <p:cond delay="1000"/>
                            </p:stCondLst>
                            <p:childTnLst>
                              <p:par>
                                <p:cTn id="45" presetID="9" presetClass="entr" fill="hold" grpId="11" nodeType="afterEffect">
                                  <p:stCondLst>
                                    <p:cond delay="500"/>
                                  </p:stCondLst>
                                  <p:iterate>
                                    <p:tmAbs val="0"/>
                                  </p:iterate>
                                  <p:childTnLst>
                                    <p:set>
                                      <p:cBhvr>
                                        <p:cTn id="46" fill="hold"/>
                                        <p:tgtEl>
                                          <p:spTgt spid="345"/>
                                        </p:tgtEl>
                                        <p:attrNameLst>
                                          <p:attrName>style.visibility</p:attrName>
                                        </p:attrNameLst>
                                      </p:cBhvr>
                                      <p:to>
                                        <p:strVal val="visible"/>
                                      </p:to>
                                    </p:set>
                                    <p:animEffect transition="in" filter="dissolve">
                                      <p:cBhvr>
                                        <p:cTn id="47" dur="500"/>
                                        <p:tgtEl>
                                          <p:spTgt spid="345"/>
                                        </p:tgtEl>
                                      </p:cBhvr>
                                    </p:animEffect>
                                  </p:childTnLst>
                                </p:cTn>
                              </p:par>
                            </p:childTnLst>
                          </p:cTn>
                        </p:par>
                        <p:par>
                          <p:cTn id="48" fill="hold">
                            <p:stCondLst>
                              <p:cond delay="2000"/>
                            </p:stCondLst>
                            <p:childTnLst>
                              <p:par>
                                <p:cTn id="49" presetID="23" presetClass="entr" presetSubtype="16" fill="hold" grpId="12" nodeType="afterEffect">
                                  <p:stCondLst>
                                    <p:cond delay="0"/>
                                  </p:stCondLst>
                                  <p:iterate>
                                    <p:tmAbs val="0"/>
                                  </p:iterate>
                                  <p:childTnLst>
                                    <p:set>
                                      <p:cBhvr>
                                        <p:cTn id="50" fill="hold"/>
                                        <p:tgtEl>
                                          <p:spTgt spid="350"/>
                                        </p:tgtEl>
                                        <p:attrNameLst>
                                          <p:attrName>style.visibility</p:attrName>
                                        </p:attrNameLst>
                                      </p:cBhvr>
                                      <p:to>
                                        <p:strVal val="visible"/>
                                      </p:to>
                                    </p:set>
                                    <p:anim calcmode="lin" valueType="num">
                                      <p:cBhvr>
                                        <p:cTn id="51" dur="250" fill="hold"/>
                                        <p:tgtEl>
                                          <p:spTgt spid="350"/>
                                        </p:tgtEl>
                                        <p:attrNameLst>
                                          <p:attrName>ppt_w</p:attrName>
                                        </p:attrNameLst>
                                      </p:cBhvr>
                                      <p:tavLst>
                                        <p:tav tm="0">
                                          <p:val>
                                            <p:fltVal val="0"/>
                                          </p:val>
                                        </p:tav>
                                        <p:tav tm="100000">
                                          <p:val>
                                            <p:strVal val="#ppt_w"/>
                                          </p:val>
                                        </p:tav>
                                      </p:tavLst>
                                    </p:anim>
                                    <p:anim calcmode="lin" valueType="num">
                                      <p:cBhvr>
                                        <p:cTn id="52" dur="250" fill="hold"/>
                                        <p:tgtEl>
                                          <p:spTgt spid="350"/>
                                        </p:tgtEl>
                                        <p:attrNameLst>
                                          <p:attrName>ppt_h</p:attrName>
                                        </p:attrNameLst>
                                      </p:cBhvr>
                                      <p:tavLst>
                                        <p:tav tm="0">
                                          <p:val>
                                            <p:fltVal val="0"/>
                                          </p:val>
                                        </p:tav>
                                        <p:tav tm="100000">
                                          <p:val>
                                            <p:strVal val="#ppt_h"/>
                                          </p:val>
                                        </p:tav>
                                      </p:tavLst>
                                    </p:anim>
                                  </p:childTnLst>
                                </p:cTn>
                              </p:par>
                            </p:childTnLst>
                          </p:cTn>
                        </p:par>
                        <p:par>
                          <p:cTn id="53" fill="hold">
                            <p:stCondLst>
                              <p:cond delay="0"/>
                            </p:stCondLst>
                            <p:childTnLst>
                              <p:par>
                                <p:cTn id="54" presetID="6" presetClass="emph" presetSubtype="0" decel="50000" fill="hold" grpId="13" nodeType="afterEffect">
                                  <p:stCondLst>
                                    <p:cond delay="200"/>
                                  </p:stCondLst>
                                  <p:childTnLst>
                                    <p:animScale>
                                      <p:cBhvr>
                                        <p:cTn id="55" dur="250" fill="hold"/>
                                        <p:tgtEl>
                                          <p:spTgt spid="350"/>
                                        </p:tgtEl>
                                      </p:cBhvr>
                                      <p:by x="120000" y="120000"/>
                                    </p:animScale>
                                  </p:childTnLst>
                                </p:cTn>
                              </p:par>
                            </p:childTnLst>
                          </p:cTn>
                        </p:par>
                        <p:par>
                          <p:cTn id="56" fill="hold">
                            <p:stCondLst>
                              <p:cond delay="0"/>
                            </p:stCondLst>
                            <p:childTnLst>
                              <p:par>
                                <p:cTn id="57" presetID="6" presetClass="emph" presetSubtype="0" decel="50000" fill="hold" grpId="14" nodeType="afterEffect">
                                  <p:stCondLst>
                                    <p:cond delay="400"/>
                                  </p:stCondLst>
                                  <p:childTnLst>
                                    <p:animScale>
                                      <p:cBhvr>
                                        <p:cTn id="58" dur="250" fill="hold"/>
                                        <p:tgtEl>
                                          <p:spTgt spid="350"/>
                                        </p:tgtEl>
                                      </p:cBhvr>
                                      <p:by x="69166" y="69166"/>
                                    </p:animScale>
                                  </p:childTnLst>
                                </p:cTn>
                              </p:par>
                            </p:childTnLst>
                          </p:cTn>
                        </p:par>
                        <p:par>
                          <p:cTn id="59" fill="hold">
                            <p:stCondLst>
                              <p:cond delay="650"/>
                            </p:stCondLst>
                            <p:childTnLst>
                              <p:par>
                                <p:cTn id="60" presetID="9" presetClass="entr" fill="hold" grpId="15" nodeType="afterEffect">
                                  <p:stCondLst>
                                    <p:cond delay="250"/>
                                  </p:stCondLst>
                                  <p:iterate>
                                    <p:tmAbs val="0"/>
                                  </p:iterate>
                                  <p:childTnLst>
                                    <p:set>
                                      <p:cBhvr>
                                        <p:cTn id="61" fill="hold"/>
                                        <p:tgtEl>
                                          <p:spTgt spid="347"/>
                                        </p:tgtEl>
                                        <p:attrNameLst>
                                          <p:attrName>style.visibility</p:attrName>
                                        </p:attrNameLst>
                                      </p:cBhvr>
                                      <p:to>
                                        <p:strVal val="visible"/>
                                      </p:to>
                                    </p:set>
                                    <p:animEffect transition="in" filter="dissolve">
                                      <p:cBhvr>
                                        <p:cTn id="62" dur="250"/>
                                        <p:tgtEl>
                                          <p:spTgt spid="347"/>
                                        </p:tgtEl>
                                      </p:cBhvr>
                                    </p:animEffect>
                                  </p:childTnLst>
                                </p:cTn>
                              </p:par>
                            </p:childTnLst>
                          </p:cTn>
                        </p:par>
                        <p:par>
                          <p:cTn id="63" fill="hold">
                            <p:stCondLst>
                              <p:cond delay="1150"/>
                            </p:stCondLst>
                            <p:childTnLst>
                              <p:par>
                                <p:cTn id="64" presetID="23" presetClass="entr" presetSubtype="16" fill="hold" grpId="16" nodeType="afterEffect">
                                  <p:stCondLst>
                                    <p:cond delay="0"/>
                                  </p:stCondLst>
                                  <p:iterate>
                                    <p:tmAbs val="0"/>
                                  </p:iterate>
                                  <p:childTnLst>
                                    <p:set>
                                      <p:cBhvr>
                                        <p:cTn id="65" fill="hold"/>
                                        <p:tgtEl>
                                          <p:spTgt spid="340"/>
                                        </p:tgtEl>
                                        <p:attrNameLst>
                                          <p:attrName>style.visibility</p:attrName>
                                        </p:attrNameLst>
                                      </p:cBhvr>
                                      <p:to>
                                        <p:strVal val="visible"/>
                                      </p:to>
                                    </p:set>
                                    <p:anim calcmode="lin" valueType="num">
                                      <p:cBhvr>
                                        <p:cTn id="66" dur="500" fill="hold"/>
                                        <p:tgtEl>
                                          <p:spTgt spid="340"/>
                                        </p:tgtEl>
                                        <p:attrNameLst>
                                          <p:attrName>ppt_w</p:attrName>
                                        </p:attrNameLst>
                                      </p:cBhvr>
                                      <p:tavLst>
                                        <p:tav tm="0">
                                          <p:val>
                                            <p:fltVal val="0"/>
                                          </p:val>
                                        </p:tav>
                                        <p:tav tm="100000">
                                          <p:val>
                                            <p:strVal val="#ppt_w"/>
                                          </p:val>
                                        </p:tav>
                                      </p:tavLst>
                                    </p:anim>
                                    <p:anim calcmode="lin" valueType="num">
                                      <p:cBhvr>
                                        <p:cTn id="67" dur="500" fill="hold"/>
                                        <p:tgtEl>
                                          <p:spTgt spid="340"/>
                                        </p:tgtEl>
                                        <p:attrNameLst>
                                          <p:attrName>ppt_h</p:attrName>
                                        </p:attrNameLst>
                                      </p:cBhvr>
                                      <p:tavLst>
                                        <p:tav tm="0">
                                          <p:val>
                                            <p:fltVal val="0"/>
                                          </p:val>
                                        </p:tav>
                                        <p:tav tm="100000">
                                          <p:val>
                                            <p:strVal val="#ppt_h"/>
                                          </p:val>
                                        </p:tav>
                                      </p:tavLst>
                                    </p:anim>
                                  </p:childTnLst>
                                </p:cTn>
                              </p:par>
                            </p:childTnLst>
                          </p:cTn>
                        </p:par>
                        <p:par>
                          <p:cTn id="68" fill="hold">
                            <p:stCondLst>
                              <p:cond delay="0"/>
                            </p:stCondLst>
                            <p:childTnLst>
                              <p:par>
                                <p:cTn id="69" presetID="-1" presetClass="path" presetSubtype="0" accel="50000" decel="50000" fill="hold" nodeType="afterEffect">
                                  <p:stCondLst>
                                    <p:cond delay="0"/>
                                  </p:stCondLst>
                                  <p:childTnLst>
                                    <p:animMotion origin="layout" path="M 0.000000 0.000000 L 0.000000 -0.073377" pathEditMode="relative">
                                      <p:cBhvr>
                                        <p:cTn id="70" dur="1000" fill="hold"/>
                                        <p:tgtEl>
                                          <p:spTgt spid="340"/>
                                        </p:tgtEl>
                                        <p:attrNameLst>
                                          <p:attrName>ppt_x</p:attrName>
                                          <p:attrName>ppt_y</p:attrName>
                                        </p:attrNameLst>
                                      </p:cBhvr>
                                    </p:animMotion>
                                  </p:childTnLst>
                                </p:cTn>
                              </p:par>
                            </p:childTnLst>
                          </p:cTn>
                        </p:par>
                        <p:par>
                          <p:cTn id="71" fill="hold">
                            <p:stCondLst>
                              <p:cond delay="1000"/>
                            </p:stCondLst>
                            <p:childTnLst>
                              <p:par>
                                <p:cTn id="72" presetID="9" presetClass="entr" fill="hold" grpId="18" nodeType="afterEffect">
                                  <p:stCondLst>
                                    <p:cond delay="500"/>
                                  </p:stCondLst>
                                  <p:iterate>
                                    <p:tmAbs val="0"/>
                                  </p:iterate>
                                  <p:childTnLst>
                                    <p:set>
                                      <p:cBhvr>
                                        <p:cTn id="73" fill="hold"/>
                                        <p:tgtEl>
                                          <p:spTgt spid="339"/>
                                        </p:tgtEl>
                                        <p:attrNameLst>
                                          <p:attrName>style.visibility</p:attrName>
                                        </p:attrNameLst>
                                      </p:cBhvr>
                                      <p:to>
                                        <p:strVal val="visible"/>
                                      </p:to>
                                    </p:set>
                                    <p:animEffect transition="in" filter="dissolve">
                                      <p:cBhvr>
                                        <p:cTn id="74" dur="500"/>
                                        <p:tgtEl>
                                          <p:spTgt spid="339"/>
                                        </p:tgtEl>
                                      </p:cBhvr>
                                    </p:animEffect>
                                  </p:childTnLst>
                                </p:cTn>
                              </p:par>
                            </p:childTnLst>
                          </p:cTn>
                        </p:par>
                        <p:par>
                          <p:cTn id="75" fill="hold">
                            <p:stCondLst>
                              <p:cond delay="2000"/>
                            </p:stCondLst>
                            <p:childTnLst>
                              <p:par>
                                <p:cTn id="76" presetID="23" presetClass="entr" presetSubtype="16" fill="hold" grpId="19" nodeType="afterEffect">
                                  <p:stCondLst>
                                    <p:cond delay="0"/>
                                  </p:stCondLst>
                                  <p:iterate>
                                    <p:tmAbs val="0"/>
                                  </p:iterate>
                                  <p:childTnLst>
                                    <p:set>
                                      <p:cBhvr>
                                        <p:cTn id="77" fill="hold"/>
                                        <p:tgtEl>
                                          <p:spTgt spid="353"/>
                                        </p:tgtEl>
                                        <p:attrNameLst>
                                          <p:attrName>style.visibility</p:attrName>
                                        </p:attrNameLst>
                                      </p:cBhvr>
                                      <p:to>
                                        <p:strVal val="visible"/>
                                      </p:to>
                                    </p:set>
                                    <p:anim calcmode="lin" valueType="num">
                                      <p:cBhvr>
                                        <p:cTn id="78" dur="250" fill="hold"/>
                                        <p:tgtEl>
                                          <p:spTgt spid="353"/>
                                        </p:tgtEl>
                                        <p:attrNameLst>
                                          <p:attrName>ppt_w</p:attrName>
                                        </p:attrNameLst>
                                      </p:cBhvr>
                                      <p:tavLst>
                                        <p:tav tm="0">
                                          <p:val>
                                            <p:fltVal val="0"/>
                                          </p:val>
                                        </p:tav>
                                        <p:tav tm="100000">
                                          <p:val>
                                            <p:strVal val="#ppt_w"/>
                                          </p:val>
                                        </p:tav>
                                      </p:tavLst>
                                    </p:anim>
                                    <p:anim calcmode="lin" valueType="num">
                                      <p:cBhvr>
                                        <p:cTn id="79" dur="250" fill="hold"/>
                                        <p:tgtEl>
                                          <p:spTgt spid="353"/>
                                        </p:tgtEl>
                                        <p:attrNameLst>
                                          <p:attrName>ppt_h</p:attrName>
                                        </p:attrNameLst>
                                      </p:cBhvr>
                                      <p:tavLst>
                                        <p:tav tm="0">
                                          <p:val>
                                            <p:fltVal val="0"/>
                                          </p:val>
                                        </p:tav>
                                        <p:tav tm="100000">
                                          <p:val>
                                            <p:strVal val="#ppt_h"/>
                                          </p:val>
                                        </p:tav>
                                      </p:tavLst>
                                    </p:anim>
                                  </p:childTnLst>
                                </p:cTn>
                              </p:par>
                            </p:childTnLst>
                          </p:cTn>
                        </p:par>
                        <p:par>
                          <p:cTn id="80" fill="hold">
                            <p:stCondLst>
                              <p:cond delay="0"/>
                            </p:stCondLst>
                            <p:childTnLst>
                              <p:par>
                                <p:cTn id="81" presetID="6" presetClass="emph" presetSubtype="0" decel="50000" fill="hold" grpId="20" nodeType="afterEffect">
                                  <p:stCondLst>
                                    <p:cond delay="200"/>
                                  </p:stCondLst>
                                  <p:childTnLst>
                                    <p:animScale>
                                      <p:cBhvr>
                                        <p:cTn id="82" dur="250" fill="hold"/>
                                        <p:tgtEl>
                                          <p:spTgt spid="353"/>
                                        </p:tgtEl>
                                      </p:cBhvr>
                                      <p:by x="120000" y="120000"/>
                                    </p:animScale>
                                  </p:childTnLst>
                                </p:cTn>
                              </p:par>
                            </p:childTnLst>
                          </p:cTn>
                        </p:par>
                        <p:par>
                          <p:cTn id="83" fill="hold">
                            <p:stCondLst>
                              <p:cond delay="0"/>
                            </p:stCondLst>
                            <p:childTnLst>
                              <p:par>
                                <p:cTn id="84" presetID="6" presetClass="emph" presetSubtype="0" decel="50000" fill="hold" grpId="21" nodeType="afterEffect">
                                  <p:stCondLst>
                                    <p:cond delay="400"/>
                                  </p:stCondLst>
                                  <p:childTnLst>
                                    <p:animScale>
                                      <p:cBhvr>
                                        <p:cTn id="85" dur="250" fill="hold"/>
                                        <p:tgtEl>
                                          <p:spTgt spid="353"/>
                                        </p:tgtEl>
                                      </p:cBhvr>
                                      <p:by x="69166" y="69166"/>
                                    </p:animScale>
                                  </p:childTnLst>
                                </p:cTn>
                              </p:par>
                            </p:childTnLst>
                          </p:cTn>
                        </p:par>
                        <p:par>
                          <p:cTn id="86" fill="hold">
                            <p:stCondLst>
                              <p:cond delay="650"/>
                            </p:stCondLst>
                            <p:childTnLst>
                              <p:par>
                                <p:cTn id="87" presetID="9" presetClass="entr" fill="hold" grpId="22" nodeType="afterEffect">
                                  <p:stCondLst>
                                    <p:cond delay="250"/>
                                  </p:stCondLst>
                                  <p:iterate>
                                    <p:tmAbs val="0"/>
                                  </p:iterate>
                                  <p:childTnLst>
                                    <p:set>
                                      <p:cBhvr>
                                        <p:cTn id="88" fill="hold"/>
                                        <p:tgtEl>
                                          <p:spTgt spid="337"/>
                                        </p:tgtEl>
                                        <p:attrNameLst>
                                          <p:attrName>style.visibility</p:attrName>
                                        </p:attrNameLst>
                                      </p:cBhvr>
                                      <p:to>
                                        <p:strVal val="visible"/>
                                      </p:to>
                                    </p:set>
                                    <p:animEffect transition="in" filter="dissolve">
                                      <p:cBhvr>
                                        <p:cTn id="89" dur="250"/>
                                        <p:tgtEl>
                                          <p:spTgt spid="337"/>
                                        </p:tgtEl>
                                      </p:cBhvr>
                                    </p:animEffect>
                                  </p:childTnLst>
                                </p:cTn>
                              </p:par>
                            </p:childTnLst>
                          </p:cTn>
                        </p:par>
                        <p:par>
                          <p:cTn id="90" fill="hold">
                            <p:stCondLst>
                              <p:cond delay="1150"/>
                            </p:stCondLst>
                            <p:childTnLst>
                              <p:par>
                                <p:cTn id="91" presetID="23" presetClass="entr" presetSubtype="16" fill="hold" grpId="23" nodeType="afterEffect">
                                  <p:stCondLst>
                                    <p:cond delay="0"/>
                                  </p:stCondLst>
                                  <p:iterate>
                                    <p:tmAbs val="0"/>
                                  </p:iterate>
                                  <p:childTnLst>
                                    <p:set>
                                      <p:cBhvr>
                                        <p:cTn id="92" fill="hold"/>
                                        <p:tgtEl>
                                          <p:spTgt spid="344"/>
                                        </p:tgtEl>
                                        <p:attrNameLst>
                                          <p:attrName>style.visibility</p:attrName>
                                        </p:attrNameLst>
                                      </p:cBhvr>
                                      <p:to>
                                        <p:strVal val="visible"/>
                                      </p:to>
                                    </p:set>
                                    <p:anim calcmode="lin" valueType="num">
                                      <p:cBhvr>
                                        <p:cTn id="93" dur="500" fill="hold"/>
                                        <p:tgtEl>
                                          <p:spTgt spid="344"/>
                                        </p:tgtEl>
                                        <p:attrNameLst>
                                          <p:attrName>ppt_w</p:attrName>
                                        </p:attrNameLst>
                                      </p:cBhvr>
                                      <p:tavLst>
                                        <p:tav tm="0">
                                          <p:val>
                                            <p:fltVal val="0"/>
                                          </p:val>
                                        </p:tav>
                                        <p:tav tm="100000">
                                          <p:val>
                                            <p:strVal val="#ppt_w"/>
                                          </p:val>
                                        </p:tav>
                                      </p:tavLst>
                                    </p:anim>
                                    <p:anim calcmode="lin" valueType="num">
                                      <p:cBhvr>
                                        <p:cTn id="94" dur="500" fill="hold"/>
                                        <p:tgtEl>
                                          <p:spTgt spid="344"/>
                                        </p:tgtEl>
                                        <p:attrNameLst>
                                          <p:attrName>ppt_h</p:attrName>
                                        </p:attrNameLst>
                                      </p:cBhvr>
                                      <p:tavLst>
                                        <p:tav tm="0">
                                          <p:val>
                                            <p:fltVal val="0"/>
                                          </p:val>
                                        </p:tav>
                                        <p:tav tm="100000">
                                          <p:val>
                                            <p:strVal val="#ppt_h"/>
                                          </p:val>
                                        </p:tav>
                                      </p:tavLst>
                                    </p:anim>
                                  </p:childTnLst>
                                </p:cTn>
                              </p:par>
                            </p:childTnLst>
                          </p:cTn>
                        </p:par>
                        <p:par>
                          <p:cTn id="95" fill="hold">
                            <p:stCondLst>
                              <p:cond delay="0"/>
                            </p:stCondLst>
                            <p:childTnLst>
                              <p:par>
                                <p:cTn id="96" presetID="-1" presetClass="path" presetSubtype="0" accel="50000" decel="50000" fill="hold" nodeType="afterEffect">
                                  <p:stCondLst>
                                    <p:cond delay="0"/>
                                  </p:stCondLst>
                                  <p:childTnLst>
                                    <p:animMotion origin="layout" path="M 0.000000 0.000000 L 0.050122 0.000000" pathEditMode="relative">
                                      <p:cBhvr>
                                        <p:cTn id="97" dur="1000" fill="hold"/>
                                        <p:tgtEl>
                                          <p:spTgt spid="344"/>
                                        </p:tgtEl>
                                        <p:attrNameLst>
                                          <p:attrName>ppt_x</p:attrName>
                                          <p:attrName>ppt_y</p:attrName>
                                        </p:attrNameLst>
                                      </p:cBhvr>
                                    </p:animMotion>
                                  </p:childTnLst>
                                </p:cTn>
                              </p:par>
                            </p:childTnLst>
                          </p:cTn>
                        </p:par>
                        <p:par>
                          <p:cTn id="98" fill="hold">
                            <p:stCondLst>
                              <p:cond delay="1000"/>
                            </p:stCondLst>
                            <p:childTnLst>
                              <p:par>
                                <p:cTn id="99" presetID="9" presetClass="entr" fill="hold" grpId="25" nodeType="afterEffect">
                                  <p:stCondLst>
                                    <p:cond delay="500"/>
                                  </p:stCondLst>
                                  <p:iterate>
                                    <p:tmAbs val="0"/>
                                  </p:iterate>
                                  <p:childTnLst>
                                    <p:set>
                                      <p:cBhvr>
                                        <p:cTn id="100" fill="hold"/>
                                        <p:tgtEl>
                                          <p:spTgt spid="346"/>
                                        </p:tgtEl>
                                        <p:attrNameLst>
                                          <p:attrName>style.visibility</p:attrName>
                                        </p:attrNameLst>
                                      </p:cBhvr>
                                      <p:to>
                                        <p:strVal val="visible"/>
                                      </p:to>
                                    </p:set>
                                    <p:animEffect transition="in" filter="dissolve">
                                      <p:cBhvr>
                                        <p:cTn id="101" dur="500"/>
                                        <p:tgtEl>
                                          <p:spTgt spid="346"/>
                                        </p:tgtEl>
                                      </p:cBhvr>
                                    </p:animEffect>
                                  </p:childTnLst>
                                </p:cTn>
                              </p:par>
                            </p:childTnLst>
                          </p:cTn>
                        </p:par>
                        <p:par>
                          <p:cTn id="102" fill="hold">
                            <p:stCondLst>
                              <p:cond delay="2000"/>
                            </p:stCondLst>
                            <p:childTnLst>
                              <p:par>
                                <p:cTn id="103" presetID="23" presetClass="entr" presetSubtype="16" fill="hold" grpId="26" nodeType="afterEffect">
                                  <p:stCondLst>
                                    <p:cond delay="0"/>
                                  </p:stCondLst>
                                  <p:iterate>
                                    <p:tmAbs val="0"/>
                                  </p:iterate>
                                  <p:childTnLst>
                                    <p:set>
                                      <p:cBhvr>
                                        <p:cTn id="104" fill="hold"/>
                                        <p:tgtEl>
                                          <p:spTgt spid="356"/>
                                        </p:tgtEl>
                                        <p:attrNameLst>
                                          <p:attrName>style.visibility</p:attrName>
                                        </p:attrNameLst>
                                      </p:cBhvr>
                                      <p:to>
                                        <p:strVal val="visible"/>
                                      </p:to>
                                    </p:set>
                                    <p:anim calcmode="lin" valueType="num">
                                      <p:cBhvr>
                                        <p:cTn id="105" dur="250" fill="hold"/>
                                        <p:tgtEl>
                                          <p:spTgt spid="356"/>
                                        </p:tgtEl>
                                        <p:attrNameLst>
                                          <p:attrName>ppt_w</p:attrName>
                                        </p:attrNameLst>
                                      </p:cBhvr>
                                      <p:tavLst>
                                        <p:tav tm="0">
                                          <p:val>
                                            <p:fltVal val="0"/>
                                          </p:val>
                                        </p:tav>
                                        <p:tav tm="100000">
                                          <p:val>
                                            <p:strVal val="#ppt_w"/>
                                          </p:val>
                                        </p:tav>
                                      </p:tavLst>
                                    </p:anim>
                                    <p:anim calcmode="lin" valueType="num">
                                      <p:cBhvr>
                                        <p:cTn id="106" dur="250" fill="hold"/>
                                        <p:tgtEl>
                                          <p:spTgt spid="356"/>
                                        </p:tgtEl>
                                        <p:attrNameLst>
                                          <p:attrName>ppt_h</p:attrName>
                                        </p:attrNameLst>
                                      </p:cBhvr>
                                      <p:tavLst>
                                        <p:tav tm="0">
                                          <p:val>
                                            <p:fltVal val="0"/>
                                          </p:val>
                                        </p:tav>
                                        <p:tav tm="100000">
                                          <p:val>
                                            <p:strVal val="#ppt_h"/>
                                          </p:val>
                                        </p:tav>
                                      </p:tavLst>
                                    </p:anim>
                                  </p:childTnLst>
                                </p:cTn>
                              </p:par>
                            </p:childTnLst>
                          </p:cTn>
                        </p:par>
                        <p:par>
                          <p:cTn id="107" fill="hold">
                            <p:stCondLst>
                              <p:cond delay="0"/>
                            </p:stCondLst>
                            <p:childTnLst>
                              <p:par>
                                <p:cTn id="108" presetID="6" presetClass="emph" presetSubtype="0" decel="50000" fill="hold" grpId="27" nodeType="afterEffect">
                                  <p:stCondLst>
                                    <p:cond delay="200"/>
                                  </p:stCondLst>
                                  <p:childTnLst>
                                    <p:animScale>
                                      <p:cBhvr>
                                        <p:cTn id="109" dur="250" fill="hold"/>
                                        <p:tgtEl>
                                          <p:spTgt spid="356"/>
                                        </p:tgtEl>
                                      </p:cBhvr>
                                      <p:by x="120000" y="120000"/>
                                    </p:animScale>
                                  </p:childTnLst>
                                </p:cTn>
                              </p:par>
                            </p:childTnLst>
                          </p:cTn>
                        </p:par>
                        <p:par>
                          <p:cTn id="110" fill="hold">
                            <p:stCondLst>
                              <p:cond delay="0"/>
                            </p:stCondLst>
                            <p:childTnLst>
                              <p:par>
                                <p:cTn id="111" presetID="6" presetClass="emph" presetSubtype="0" decel="50000" fill="hold" grpId="28" nodeType="afterEffect">
                                  <p:stCondLst>
                                    <p:cond delay="400"/>
                                  </p:stCondLst>
                                  <p:childTnLst>
                                    <p:animScale>
                                      <p:cBhvr>
                                        <p:cTn id="112" dur="250" fill="hold"/>
                                        <p:tgtEl>
                                          <p:spTgt spid="356"/>
                                        </p:tgtEl>
                                      </p:cBhvr>
                                      <p:by x="69166" y="69166"/>
                                    </p:animScale>
                                  </p:childTnLst>
                                </p:cTn>
                              </p:par>
                            </p:childTnLst>
                          </p:cTn>
                        </p:par>
                        <p:par>
                          <p:cTn id="113" fill="hold">
                            <p:stCondLst>
                              <p:cond delay="650"/>
                            </p:stCondLst>
                            <p:childTnLst>
                              <p:par>
                                <p:cTn id="114" presetID="9" presetClass="entr" fill="hold" grpId="29" nodeType="afterEffect">
                                  <p:stCondLst>
                                    <p:cond delay="250"/>
                                  </p:stCondLst>
                                  <p:iterate>
                                    <p:tmAbs val="0"/>
                                  </p:iterate>
                                  <p:childTnLst>
                                    <p:set>
                                      <p:cBhvr>
                                        <p:cTn id="115" fill="hold"/>
                                        <p:tgtEl>
                                          <p:spTgt spid="336"/>
                                        </p:tgtEl>
                                        <p:attrNameLst>
                                          <p:attrName>style.visibility</p:attrName>
                                        </p:attrNameLst>
                                      </p:cBhvr>
                                      <p:to>
                                        <p:strVal val="visible"/>
                                      </p:to>
                                    </p:set>
                                    <p:animEffect transition="in" filter="dissolve">
                                      <p:cBhvr>
                                        <p:cTn id="116" dur="250"/>
                                        <p:tgtEl>
                                          <p:spTgt spid="336"/>
                                        </p:tgtEl>
                                      </p:cBhvr>
                                    </p:animEffect>
                                  </p:childTnLst>
                                </p:cTn>
                              </p:par>
                            </p:childTnLst>
                          </p:cTn>
                        </p:par>
                        <p:par>
                          <p:cTn id="117" fill="hold">
                            <p:stCondLst>
                              <p:cond delay="1150"/>
                            </p:stCondLst>
                            <p:childTnLst>
                              <p:par>
                                <p:cTn id="118" presetID="23" presetClass="entr" presetSubtype="16" fill="hold" grpId="30" nodeType="afterEffect">
                                  <p:stCondLst>
                                    <p:cond delay="0"/>
                                  </p:stCondLst>
                                  <p:iterate>
                                    <p:tmAbs val="0"/>
                                  </p:iterate>
                                  <p:childTnLst>
                                    <p:set>
                                      <p:cBhvr>
                                        <p:cTn id="119" fill="hold"/>
                                        <p:tgtEl>
                                          <p:spTgt spid="342"/>
                                        </p:tgtEl>
                                        <p:attrNameLst>
                                          <p:attrName>style.visibility</p:attrName>
                                        </p:attrNameLst>
                                      </p:cBhvr>
                                      <p:to>
                                        <p:strVal val="visible"/>
                                      </p:to>
                                    </p:set>
                                    <p:anim calcmode="lin" valueType="num">
                                      <p:cBhvr>
                                        <p:cTn id="120" dur="500" fill="hold"/>
                                        <p:tgtEl>
                                          <p:spTgt spid="342"/>
                                        </p:tgtEl>
                                        <p:attrNameLst>
                                          <p:attrName>ppt_w</p:attrName>
                                        </p:attrNameLst>
                                      </p:cBhvr>
                                      <p:tavLst>
                                        <p:tav tm="0">
                                          <p:val>
                                            <p:fltVal val="0"/>
                                          </p:val>
                                        </p:tav>
                                        <p:tav tm="100000">
                                          <p:val>
                                            <p:strVal val="#ppt_w"/>
                                          </p:val>
                                        </p:tav>
                                      </p:tavLst>
                                    </p:anim>
                                    <p:anim calcmode="lin" valueType="num">
                                      <p:cBhvr>
                                        <p:cTn id="121" dur="500" fill="hold"/>
                                        <p:tgtEl>
                                          <p:spTgt spid="342"/>
                                        </p:tgtEl>
                                        <p:attrNameLst>
                                          <p:attrName>ppt_h</p:attrName>
                                        </p:attrNameLst>
                                      </p:cBhvr>
                                      <p:tavLst>
                                        <p:tav tm="0">
                                          <p:val>
                                            <p:fltVal val="0"/>
                                          </p:val>
                                        </p:tav>
                                        <p:tav tm="100000">
                                          <p:val>
                                            <p:strVal val="#ppt_h"/>
                                          </p:val>
                                        </p:tav>
                                      </p:tavLst>
                                    </p:anim>
                                  </p:childTnLst>
                                </p:cTn>
                              </p:par>
                            </p:childTnLst>
                          </p:cTn>
                        </p:par>
                        <p:par>
                          <p:cTn id="122" fill="hold">
                            <p:stCondLst>
                              <p:cond delay="0"/>
                            </p:stCondLst>
                            <p:childTnLst>
                              <p:par>
                                <p:cTn id="123" presetID="-1" presetClass="path" presetSubtype="0" accel="50000" decel="50000" fill="hold" nodeType="afterEffect">
                                  <p:stCondLst>
                                    <p:cond delay="0"/>
                                  </p:stCondLst>
                                  <p:childTnLst>
                                    <p:animMotion origin="layout" path="M 0.000000 0.000000 L 0.000000 0.111340" pathEditMode="relative">
                                      <p:cBhvr>
                                        <p:cTn id="124" dur="1000" fill="hold"/>
                                        <p:tgtEl>
                                          <p:spTgt spid="342"/>
                                        </p:tgtEl>
                                        <p:attrNameLst>
                                          <p:attrName>ppt_x</p:attrName>
                                          <p:attrName>ppt_y</p:attrName>
                                        </p:attrNameLst>
                                      </p:cBhvr>
                                    </p:animMotion>
                                  </p:childTnLst>
                                </p:cTn>
                              </p:par>
                            </p:childTnLst>
                          </p:cTn>
                        </p:par>
                        <p:par>
                          <p:cTn id="125" fill="hold">
                            <p:stCondLst>
                              <p:cond delay="1000"/>
                            </p:stCondLst>
                            <p:childTnLst>
                              <p:par>
                                <p:cTn id="126" presetID="9" presetClass="entr" fill="hold" grpId="32" nodeType="afterEffect">
                                  <p:stCondLst>
                                    <p:cond delay="500"/>
                                  </p:stCondLst>
                                  <p:iterate>
                                    <p:tmAbs val="0"/>
                                  </p:iterate>
                                  <p:childTnLst>
                                    <p:set>
                                      <p:cBhvr>
                                        <p:cTn id="127" fill="hold"/>
                                        <p:tgtEl>
                                          <p:spTgt spid="341"/>
                                        </p:tgtEl>
                                        <p:attrNameLst>
                                          <p:attrName>style.visibility</p:attrName>
                                        </p:attrNameLst>
                                      </p:cBhvr>
                                      <p:to>
                                        <p:strVal val="visible"/>
                                      </p:to>
                                    </p:set>
                                    <p:animEffect transition="in" filter="dissolve">
                                      <p:cBhvr>
                                        <p:cTn id="128" dur="500"/>
                                        <p:tgtEl>
                                          <p:spTgt spid="341"/>
                                        </p:tgtEl>
                                      </p:cBhvr>
                                    </p:animEffect>
                                  </p:childTnLst>
                                </p:cTn>
                              </p:par>
                            </p:childTnLst>
                          </p:cTn>
                        </p:par>
                        <p:par>
                          <p:cTn id="129" fill="hold">
                            <p:stCondLst>
                              <p:cond delay="2000"/>
                            </p:stCondLst>
                            <p:childTnLst>
                              <p:par>
                                <p:cTn id="130" presetID="23" presetClass="entr" presetSubtype="16" fill="hold" grpId="33" nodeType="afterEffect">
                                  <p:stCondLst>
                                    <p:cond delay="0"/>
                                  </p:stCondLst>
                                  <p:iterate>
                                    <p:tmAbs val="0"/>
                                  </p:iterate>
                                  <p:childTnLst>
                                    <p:set>
                                      <p:cBhvr>
                                        <p:cTn id="131" fill="hold"/>
                                        <p:tgtEl>
                                          <p:spTgt spid="359"/>
                                        </p:tgtEl>
                                        <p:attrNameLst>
                                          <p:attrName>style.visibility</p:attrName>
                                        </p:attrNameLst>
                                      </p:cBhvr>
                                      <p:to>
                                        <p:strVal val="visible"/>
                                      </p:to>
                                    </p:set>
                                    <p:anim calcmode="lin" valueType="num">
                                      <p:cBhvr>
                                        <p:cTn id="132" dur="250" fill="hold"/>
                                        <p:tgtEl>
                                          <p:spTgt spid="359"/>
                                        </p:tgtEl>
                                        <p:attrNameLst>
                                          <p:attrName>ppt_w</p:attrName>
                                        </p:attrNameLst>
                                      </p:cBhvr>
                                      <p:tavLst>
                                        <p:tav tm="0">
                                          <p:val>
                                            <p:fltVal val="0"/>
                                          </p:val>
                                        </p:tav>
                                        <p:tav tm="100000">
                                          <p:val>
                                            <p:strVal val="#ppt_w"/>
                                          </p:val>
                                        </p:tav>
                                      </p:tavLst>
                                    </p:anim>
                                    <p:anim calcmode="lin" valueType="num">
                                      <p:cBhvr>
                                        <p:cTn id="133" dur="250" fill="hold"/>
                                        <p:tgtEl>
                                          <p:spTgt spid="359"/>
                                        </p:tgtEl>
                                        <p:attrNameLst>
                                          <p:attrName>ppt_h</p:attrName>
                                        </p:attrNameLst>
                                      </p:cBhvr>
                                      <p:tavLst>
                                        <p:tav tm="0">
                                          <p:val>
                                            <p:fltVal val="0"/>
                                          </p:val>
                                        </p:tav>
                                        <p:tav tm="100000">
                                          <p:val>
                                            <p:strVal val="#ppt_h"/>
                                          </p:val>
                                        </p:tav>
                                      </p:tavLst>
                                    </p:anim>
                                  </p:childTnLst>
                                </p:cTn>
                              </p:par>
                            </p:childTnLst>
                          </p:cTn>
                        </p:par>
                        <p:par>
                          <p:cTn id="134" fill="hold">
                            <p:stCondLst>
                              <p:cond delay="0"/>
                            </p:stCondLst>
                            <p:childTnLst>
                              <p:par>
                                <p:cTn id="135" presetID="6" presetClass="emph" presetSubtype="0" decel="50000" fill="hold" grpId="34" nodeType="afterEffect">
                                  <p:stCondLst>
                                    <p:cond delay="200"/>
                                  </p:stCondLst>
                                  <p:childTnLst>
                                    <p:animScale>
                                      <p:cBhvr>
                                        <p:cTn id="136" dur="250" fill="hold"/>
                                        <p:tgtEl>
                                          <p:spTgt spid="359"/>
                                        </p:tgtEl>
                                      </p:cBhvr>
                                      <p:by x="120000" y="120000"/>
                                    </p:animScale>
                                  </p:childTnLst>
                                </p:cTn>
                              </p:par>
                            </p:childTnLst>
                          </p:cTn>
                        </p:par>
                        <p:par>
                          <p:cTn id="137" fill="hold">
                            <p:stCondLst>
                              <p:cond delay="0"/>
                            </p:stCondLst>
                            <p:childTnLst>
                              <p:par>
                                <p:cTn id="138" presetID="6" presetClass="emph" presetSubtype="0" decel="50000" fill="hold" grpId="35" nodeType="afterEffect">
                                  <p:stCondLst>
                                    <p:cond delay="400"/>
                                  </p:stCondLst>
                                  <p:childTnLst>
                                    <p:animScale>
                                      <p:cBhvr>
                                        <p:cTn id="139" dur="250" fill="hold"/>
                                        <p:tgtEl>
                                          <p:spTgt spid="359"/>
                                        </p:tgtEl>
                                      </p:cBhvr>
                                      <p:by x="69166" y="69166"/>
                                    </p:animScale>
                                  </p:childTnLst>
                                </p:cTn>
                              </p:par>
                            </p:childTnLst>
                          </p:cTn>
                        </p:par>
                        <p:par>
                          <p:cTn id="140" fill="hold">
                            <p:stCondLst>
                              <p:cond delay="650"/>
                            </p:stCondLst>
                            <p:childTnLst>
                              <p:par>
                                <p:cTn id="141" presetID="9" presetClass="entr" fill="hold" grpId="36" nodeType="afterEffect">
                                  <p:stCondLst>
                                    <p:cond delay="250"/>
                                  </p:stCondLst>
                                  <p:iterate>
                                    <p:tmAbs val="0"/>
                                  </p:iterate>
                                  <p:childTnLst>
                                    <p:set>
                                      <p:cBhvr>
                                        <p:cTn id="142" fill="hold"/>
                                        <p:tgtEl>
                                          <p:spTgt spid="338"/>
                                        </p:tgtEl>
                                        <p:attrNameLst>
                                          <p:attrName>style.visibility</p:attrName>
                                        </p:attrNameLst>
                                      </p:cBhvr>
                                      <p:to>
                                        <p:strVal val="visible"/>
                                      </p:to>
                                    </p:set>
                                    <p:animEffect transition="in" filter="dissolve">
                                      <p:cBhvr>
                                        <p:cTn id="143" dur="25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1" animBg="1" advAuto="0"/>
      <p:bldP spid="333" grpId="7" animBg="1" advAuto="0"/>
      <p:bldP spid="334" grpId="3" animBg="1" advAuto="0"/>
      <p:bldP spid="335" grpId="5" animBg="1" advAuto="0"/>
      <p:bldP spid="336" grpId="29" animBg="1" advAuto="0"/>
      <p:bldP spid="337" grpId="22" animBg="1" advAuto="0"/>
      <p:bldP spid="338" grpId="36" animBg="1" advAuto="0"/>
      <p:bldP spid="339" grpId="18" animBg="1" advAuto="0"/>
      <p:bldP spid="340" grpId="16" animBg="1" advAuto="0"/>
      <p:bldP spid="341" grpId="32" animBg="1" advAuto="0"/>
      <p:bldP spid="342" grpId="30" animBg="1" advAuto="0"/>
      <p:bldP spid="343" grpId="9" animBg="1" advAuto="0"/>
      <p:bldP spid="344" grpId="23" animBg="1" advAuto="0"/>
      <p:bldP spid="345" grpId="11" animBg="1" advAuto="0"/>
      <p:bldP spid="346" grpId="25" animBg="1" advAuto="0"/>
      <p:bldP spid="347" grpId="15" animBg="1" advAuto="0"/>
      <p:bldP spid="350" grpId="12" animBg="1" advAuto="0"/>
      <p:bldP spid="350" grpId="13" animBg="1" advAuto="0"/>
      <p:bldP spid="350" grpId="14" animBg="1" advAuto="0"/>
      <p:bldP spid="353" grpId="19" animBg="1" advAuto="0"/>
      <p:bldP spid="353" grpId="20" animBg="1" advAuto="0"/>
      <p:bldP spid="353" grpId="21" animBg="1" advAuto="0"/>
      <p:bldP spid="356" grpId="26" animBg="1" advAuto="0"/>
      <p:bldP spid="356" grpId="27" animBg="1" advAuto="0"/>
      <p:bldP spid="356" grpId="28" animBg="1" advAuto="0"/>
      <p:bldP spid="359" grpId="33" animBg="1" advAuto="0"/>
      <p:bldP spid="359" grpId="34" animBg="1" advAuto="0"/>
      <p:bldP spid="359" grpId="3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直接连接符 31"/>
          <p:cNvSpPr/>
          <p:nvPr/>
        </p:nvSpPr>
        <p:spPr>
          <a:xfrm>
            <a:off x="7916312" y="4029712"/>
            <a:ext cx="1" cy="2054097"/>
          </a:xfrm>
          <a:prstGeom prst="line">
            <a:avLst/>
          </a:prstGeom>
          <a:ln w="19050">
            <a:solidFill>
              <a:srgbClr val="808080"/>
            </a:solidFill>
            <a:prstDash val="dash"/>
            <a:miter/>
          </a:ln>
        </p:spPr>
        <p:txBody>
          <a:bodyPr lIns="45719" rIns="45719"/>
          <a:lstStyle/>
          <a:p>
            <a:endParaRPr/>
          </a:p>
        </p:txBody>
      </p:sp>
      <p:grpSp>
        <p:nvGrpSpPr>
          <p:cNvPr id="368" name="圆角矩形 32"/>
          <p:cNvGrpSpPr/>
          <p:nvPr/>
        </p:nvGrpSpPr>
        <p:grpSpPr>
          <a:xfrm>
            <a:off x="5442570" y="4302711"/>
            <a:ext cx="1306859" cy="408941"/>
            <a:chOff x="0" y="0"/>
            <a:chExt cx="1306858" cy="408940"/>
          </a:xfrm>
        </p:grpSpPr>
        <p:sp>
          <p:nvSpPr>
            <p:cNvPr id="366" name="Rounded Rectangle"/>
            <p:cNvSpPr/>
            <p:nvPr/>
          </p:nvSpPr>
          <p:spPr>
            <a:xfrm>
              <a:off x="0" y="17444"/>
              <a:ext cx="1306859" cy="374052"/>
            </a:xfrm>
            <a:prstGeom prst="roundRect">
              <a:avLst>
                <a:gd name="adj" fmla="val 50000"/>
              </a:avLst>
            </a:prstGeom>
            <a:solidFill>
              <a:schemeClr val="accent2"/>
            </a:solidFill>
            <a:ln w="25400" cap="flat">
              <a:solidFill>
                <a:srgbClr val="D9D9D9"/>
              </a:solidFill>
              <a:prstDash val="solid"/>
              <a:miter lim="800000"/>
            </a:ln>
            <a:effectLst>
              <a:outerShdw blurRad="101600" dist="38100" dir="2700000" rotWithShape="0">
                <a:srgbClr val="000000">
                  <a:alpha val="15000"/>
                </a:srgbClr>
              </a:outerShdw>
            </a:effectLst>
          </p:spPr>
          <p:txBody>
            <a:bodyPr wrap="square" lIns="45719" tIns="45719" rIns="45719" bIns="45719" numCol="1" anchor="ctr">
              <a:noAutofit/>
            </a:bodyPr>
            <a:lstStyle/>
            <a:p>
              <a:pPr algn="ctr">
                <a:lnSpc>
                  <a:spcPct val="130000"/>
                </a:lnSpc>
              </a:pPr>
              <a:endParaRPr/>
            </a:p>
          </p:txBody>
        </p:sp>
        <p:sp>
          <p:nvSpPr>
            <p:cNvPr id="367" name="添加文字"/>
            <p:cNvSpPr txBox="1"/>
            <p:nvPr/>
          </p:nvSpPr>
          <p:spPr>
            <a:xfrm>
              <a:off x="54777" y="0"/>
              <a:ext cx="1197304" cy="40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nSpc>
                  <a:spcPct val="130000"/>
                </a:lnSpc>
                <a:defRPr>
                  <a:solidFill>
                    <a:srgbClr val="FFFFFF"/>
                  </a:solidFill>
                  <a:latin typeface="思源黑体 CN Bold"/>
                  <a:ea typeface="思源黑体 CN Bold"/>
                  <a:cs typeface="思源黑体 CN Bold"/>
                  <a:sym typeface="思源黑体 CN Bold"/>
                </a:defRPr>
              </a:lvl1pPr>
            </a:lstStyle>
            <a:p>
              <a:r>
                <a:t>添加文字</a:t>
              </a:r>
            </a:p>
          </p:txBody>
        </p:sp>
      </p:grpSp>
      <p:graphicFrame>
        <p:nvGraphicFramePr>
          <p:cNvPr id="369" name="图表 33"/>
          <p:cNvGraphicFramePr/>
          <p:nvPr/>
        </p:nvGraphicFramePr>
        <p:xfrm>
          <a:off x="5322832" y="2079311"/>
          <a:ext cx="1546336" cy="1546336"/>
        </p:xfrm>
        <a:graphic>
          <a:graphicData uri="http://schemas.openxmlformats.org/drawingml/2006/chart">
            <c:chart xmlns:c="http://schemas.openxmlformats.org/drawingml/2006/chart" xmlns:r="http://schemas.openxmlformats.org/officeDocument/2006/relationships" r:id="rId2"/>
          </a:graphicData>
        </a:graphic>
      </p:graphicFrame>
      <p:sp>
        <p:nvSpPr>
          <p:cNvPr id="370" name="椭圆 34"/>
          <p:cNvSpPr/>
          <p:nvPr/>
        </p:nvSpPr>
        <p:spPr>
          <a:xfrm>
            <a:off x="5191931" y="1948413"/>
            <a:ext cx="1799533" cy="1799532"/>
          </a:xfrm>
          <a:prstGeom prst="ellipse">
            <a:avLst/>
          </a:prstGeom>
          <a:ln w="19050">
            <a:solidFill>
              <a:schemeClr val="accent2"/>
            </a:solidFill>
            <a:miter/>
          </a:ln>
          <a:effectLst>
            <a:outerShdw blurRad="203200" dist="101600" dir="2700000" rotWithShape="0">
              <a:srgbClr val="000000">
                <a:alpha val="60000"/>
              </a:srgbClr>
            </a:outerShdw>
          </a:effectLst>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371" name="文本框 16"/>
          <p:cNvSpPr txBox="1"/>
          <p:nvPr/>
        </p:nvSpPr>
        <p:spPr>
          <a:xfrm>
            <a:off x="5621477" y="2451161"/>
            <a:ext cx="768075" cy="802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lnSpc>
                <a:spcPct val="130000"/>
              </a:lnSpc>
              <a:defRPr sz="4700">
                <a:solidFill>
                  <a:schemeClr val="accent2"/>
                </a:solidFill>
                <a:latin typeface="思源黑体 CN Regular"/>
                <a:ea typeface="思源黑体 CN Regular"/>
                <a:cs typeface="思源黑体 CN Regular"/>
                <a:sym typeface="思源黑体 CN Regular"/>
              </a:defRPr>
            </a:lvl1pPr>
          </a:lstStyle>
          <a:p>
            <a:r>
              <a:t>72</a:t>
            </a:r>
          </a:p>
        </p:txBody>
      </p:sp>
      <p:sp>
        <p:nvSpPr>
          <p:cNvPr id="372" name="矩形 36"/>
          <p:cNvSpPr txBox="1"/>
          <p:nvPr/>
        </p:nvSpPr>
        <p:spPr>
          <a:xfrm>
            <a:off x="6302761" y="2457067"/>
            <a:ext cx="29611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700">
                <a:solidFill>
                  <a:schemeClr val="accent2"/>
                </a:solidFill>
                <a:latin typeface="思源黑体 CN Regular"/>
                <a:ea typeface="思源黑体 CN Regular"/>
                <a:cs typeface="思源黑体 CN Regular"/>
                <a:sym typeface="思源黑体 CN Regular"/>
              </a:defRPr>
            </a:lvl1pPr>
          </a:lstStyle>
          <a:p>
            <a:r>
              <a:t>%</a:t>
            </a:r>
          </a:p>
        </p:txBody>
      </p:sp>
      <p:sp>
        <p:nvSpPr>
          <p:cNvPr id="373" name="矩形 37"/>
          <p:cNvSpPr txBox="1"/>
          <p:nvPr/>
        </p:nvSpPr>
        <p:spPr>
          <a:xfrm>
            <a:off x="5013418" y="4911926"/>
            <a:ext cx="2165163" cy="11493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在这里输入您的文字内容或者将您的文字内容复制在这里。在这里输入您的文字内容，或者将您的文字复制在这里</a:t>
            </a:r>
          </a:p>
        </p:txBody>
      </p:sp>
      <p:grpSp>
        <p:nvGrpSpPr>
          <p:cNvPr id="376" name="圆角矩形 38"/>
          <p:cNvGrpSpPr/>
          <p:nvPr/>
        </p:nvGrpSpPr>
        <p:grpSpPr>
          <a:xfrm>
            <a:off x="1801941" y="4302711"/>
            <a:ext cx="1306859" cy="408941"/>
            <a:chOff x="0" y="0"/>
            <a:chExt cx="1306858" cy="408940"/>
          </a:xfrm>
        </p:grpSpPr>
        <p:sp>
          <p:nvSpPr>
            <p:cNvPr id="374" name="Rounded Rectangle"/>
            <p:cNvSpPr/>
            <p:nvPr/>
          </p:nvSpPr>
          <p:spPr>
            <a:xfrm>
              <a:off x="0" y="17444"/>
              <a:ext cx="1306859" cy="374052"/>
            </a:xfrm>
            <a:prstGeom prst="roundRect">
              <a:avLst>
                <a:gd name="adj" fmla="val 50000"/>
              </a:avLst>
            </a:prstGeom>
            <a:solidFill>
              <a:schemeClr val="accent1"/>
            </a:solidFill>
            <a:ln w="25400" cap="flat">
              <a:solidFill>
                <a:srgbClr val="E4E5E6"/>
              </a:solidFill>
              <a:prstDash val="solid"/>
              <a:miter lim="800000"/>
            </a:ln>
            <a:effectLst>
              <a:outerShdw blurRad="101600" dist="38100" dir="2700000" rotWithShape="0">
                <a:srgbClr val="000000">
                  <a:alpha val="15000"/>
                </a:srgbClr>
              </a:outerShdw>
            </a:effectLst>
          </p:spPr>
          <p:txBody>
            <a:bodyPr wrap="square" lIns="45719" tIns="45719" rIns="45719" bIns="45719" numCol="1" anchor="ctr">
              <a:noAutofit/>
            </a:bodyPr>
            <a:lstStyle/>
            <a:p>
              <a:pPr algn="ctr">
                <a:lnSpc>
                  <a:spcPct val="130000"/>
                </a:lnSpc>
              </a:pPr>
              <a:endParaRPr/>
            </a:p>
          </p:txBody>
        </p:sp>
        <p:sp>
          <p:nvSpPr>
            <p:cNvPr id="375" name="添加文字"/>
            <p:cNvSpPr txBox="1"/>
            <p:nvPr/>
          </p:nvSpPr>
          <p:spPr>
            <a:xfrm>
              <a:off x="54777" y="0"/>
              <a:ext cx="1197304" cy="40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nSpc>
                  <a:spcPct val="130000"/>
                </a:lnSpc>
                <a:defRPr>
                  <a:solidFill>
                    <a:srgbClr val="FFFFFF"/>
                  </a:solidFill>
                  <a:latin typeface="思源黑体 CN Bold"/>
                  <a:ea typeface="思源黑体 CN Bold"/>
                  <a:cs typeface="思源黑体 CN Bold"/>
                  <a:sym typeface="思源黑体 CN Bold"/>
                </a:defRPr>
              </a:lvl1pPr>
            </a:lstStyle>
            <a:p>
              <a:r>
                <a:t>添加文字</a:t>
              </a:r>
            </a:p>
          </p:txBody>
        </p:sp>
      </p:grpSp>
      <p:graphicFrame>
        <p:nvGraphicFramePr>
          <p:cNvPr id="377" name="图表 39"/>
          <p:cNvGraphicFramePr/>
          <p:nvPr/>
        </p:nvGraphicFramePr>
        <p:xfrm>
          <a:off x="1682203" y="2079311"/>
          <a:ext cx="1546336" cy="1546336"/>
        </p:xfrm>
        <a:graphic>
          <a:graphicData uri="http://schemas.openxmlformats.org/drawingml/2006/chart">
            <c:chart xmlns:c="http://schemas.openxmlformats.org/drawingml/2006/chart" xmlns:r="http://schemas.openxmlformats.org/officeDocument/2006/relationships" r:id="rId3"/>
          </a:graphicData>
        </a:graphic>
      </p:graphicFrame>
      <p:sp>
        <p:nvSpPr>
          <p:cNvPr id="378" name="椭圆 40"/>
          <p:cNvSpPr/>
          <p:nvPr/>
        </p:nvSpPr>
        <p:spPr>
          <a:xfrm>
            <a:off x="1546812" y="1943922"/>
            <a:ext cx="1799534" cy="1799533"/>
          </a:xfrm>
          <a:prstGeom prst="ellipse">
            <a:avLst/>
          </a:prstGeom>
          <a:ln w="19050">
            <a:solidFill>
              <a:schemeClr val="accent1"/>
            </a:solidFill>
            <a:miter/>
          </a:ln>
          <a:effectLst>
            <a:outerShdw blurRad="203200" dist="101600" dir="2700000" rotWithShape="0">
              <a:srgbClr val="000000">
                <a:alpha val="60000"/>
              </a:srgbClr>
            </a:outerShdw>
          </a:effectLst>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379" name="文本框 16"/>
          <p:cNvSpPr txBox="1"/>
          <p:nvPr/>
        </p:nvSpPr>
        <p:spPr>
          <a:xfrm>
            <a:off x="1980850" y="2451161"/>
            <a:ext cx="768075" cy="802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lnSpc>
                <a:spcPct val="130000"/>
              </a:lnSpc>
              <a:defRPr sz="4700">
                <a:solidFill>
                  <a:schemeClr val="accent1"/>
                </a:solidFill>
                <a:latin typeface="思源黑体 CN Regular"/>
                <a:ea typeface="思源黑体 CN Regular"/>
                <a:cs typeface="思源黑体 CN Regular"/>
                <a:sym typeface="思源黑体 CN Regular"/>
              </a:defRPr>
            </a:lvl1pPr>
          </a:lstStyle>
          <a:p>
            <a:r>
              <a:t>60</a:t>
            </a:r>
          </a:p>
        </p:txBody>
      </p:sp>
      <p:sp>
        <p:nvSpPr>
          <p:cNvPr id="380" name="矩形 42"/>
          <p:cNvSpPr txBox="1"/>
          <p:nvPr/>
        </p:nvSpPr>
        <p:spPr>
          <a:xfrm>
            <a:off x="2662133" y="2457067"/>
            <a:ext cx="29611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700">
                <a:solidFill>
                  <a:schemeClr val="accent1"/>
                </a:solidFill>
                <a:latin typeface="思源黑体 CN Regular"/>
                <a:ea typeface="思源黑体 CN Regular"/>
                <a:cs typeface="思源黑体 CN Regular"/>
                <a:sym typeface="思源黑体 CN Regular"/>
              </a:defRPr>
            </a:lvl1pPr>
          </a:lstStyle>
          <a:p>
            <a:r>
              <a:t>%</a:t>
            </a:r>
          </a:p>
        </p:txBody>
      </p:sp>
      <p:sp>
        <p:nvSpPr>
          <p:cNvPr id="381" name="矩形 43"/>
          <p:cNvSpPr txBox="1"/>
          <p:nvPr/>
        </p:nvSpPr>
        <p:spPr>
          <a:xfrm>
            <a:off x="1372790" y="4911926"/>
            <a:ext cx="2165163" cy="11493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在这里输入您的文字内容或者将您的文字内容复制在这里。在这里输入您的文字内容，或者将您的文字复制在这里</a:t>
            </a:r>
          </a:p>
        </p:txBody>
      </p:sp>
      <p:grpSp>
        <p:nvGrpSpPr>
          <p:cNvPr id="384" name="圆角矩形 44"/>
          <p:cNvGrpSpPr/>
          <p:nvPr/>
        </p:nvGrpSpPr>
        <p:grpSpPr>
          <a:xfrm>
            <a:off x="9083199" y="4302711"/>
            <a:ext cx="1306859" cy="408941"/>
            <a:chOff x="0" y="0"/>
            <a:chExt cx="1306858" cy="408940"/>
          </a:xfrm>
        </p:grpSpPr>
        <p:sp>
          <p:nvSpPr>
            <p:cNvPr id="382" name="Rounded Rectangle"/>
            <p:cNvSpPr/>
            <p:nvPr/>
          </p:nvSpPr>
          <p:spPr>
            <a:xfrm>
              <a:off x="0" y="17444"/>
              <a:ext cx="1306859" cy="374052"/>
            </a:xfrm>
            <a:prstGeom prst="roundRect">
              <a:avLst>
                <a:gd name="adj" fmla="val 50000"/>
              </a:avLst>
            </a:prstGeom>
            <a:solidFill>
              <a:schemeClr val="accent1"/>
            </a:solidFill>
            <a:ln w="25400" cap="flat">
              <a:solidFill>
                <a:srgbClr val="E4E5E6"/>
              </a:solidFill>
              <a:prstDash val="solid"/>
              <a:miter lim="800000"/>
            </a:ln>
            <a:effectLst>
              <a:outerShdw blurRad="101600" dist="38100" dir="2700000" rotWithShape="0">
                <a:srgbClr val="000000">
                  <a:alpha val="15000"/>
                </a:srgbClr>
              </a:outerShdw>
            </a:effectLst>
          </p:spPr>
          <p:txBody>
            <a:bodyPr wrap="square" lIns="45719" tIns="45719" rIns="45719" bIns="45719" numCol="1" anchor="ctr">
              <a:noAutofit/>
            </a:bodyPr>
            <a:lstStyle/>
            <a:p>
              <a:pPr algn="ctr">
                <a:lnSpc>
                  <a:spcPct val="130000"/>
                </a:lnSpc>
              </a:pPr>
              <a:endParaRPr/>
            </a:p>
          </p:txBody>
        </p:sp>
        <p:sp>
          <p:nvSpPr>
            <p:cNvPr id="383" name="添加文字"/>
            <p:cNvSpPr txBox="1"/>
            <p:nvPr/>
          </p:nvSpPr>
          <p:spPr>
            <a:xfrm>
              <a:off x="54777" y="0"/>
              <a:ext cx="1197304" cy="40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lnSpc>
                  <a:spcPct val="130000"/>
                </a:lnSpc>
                <a:defRPr>
                  <a:solidFill>
                    <a:srgbClr val="FFFFFF"/>
                  </a:solidFill>
                  <a:latin typeface="思源黑体 CN Bold"/>
                  <a:ea typeface="思源黑体 CN Bold"/>
                  <a:cs typeface="思源黑体 CN Bold"/>
                  <a:sym typeface="思源黑体 CN Bold"/>
                </a:defRPr>
              </a:lvl1pPr>
            </a:lstStyle>
            <a:p>
              <a:r>
                <a:t>添加文字</a:t>
              </a:r>
            </a:p>
          </p:txBody>
        </p:sp>
      </p:grpSp>
      <p:graphicFrame>
        <p:nvGraphicFramePr>
          <p:cNvPr id="385" name="图表 45"/>
          <p:cNvGraphicFramePr/>
          <p:nvPr/>
        </p:nvGraphicFramePr>
        <p:xfrm>
          <a:off x="8963460" y="2079311"/>
          <a:ext cx="1546336" cy="1546336"/>
        </p:xfrm>
        <a:graphic>
          <a:graphicData uri="http://schemas.openxmlformats.org/drawingml/2006/chart">
            <c:chart xmlns:c="http://schemas.openxmlformats.org/drawingml/2006/chart" xmlns:r="http://schemas.openxmlformats.org/officeDocument/2006/relationships" r:id="rId4"/>
          </a:graphicData>
        </a:graphic>
      </p:graphicFrame>
      <p:sp>
        <p:nvSpPr>
          <p:cNvPr id="386" name="椭圆 46"/>
          <p:cNvSpPr/>
          <p:nvPr/>
        </p:nvSpPr>
        <p:spPr>
          <a:xfrm>
            <a:off x="8832561" y="1948413"/>
            <a:ext cx="1799533" cy="1799532"/>
          </a:xfrm>
          <a:prstGeom prst="ellipse">
            <a:avLst/>
          </a:prstGeom>
          <a:ln w="19050">
            <a:solidFill>
              <a:schemeClr val="accent1"/>
            </a:solidFill>
            <a:miter/>
          </a:ln>
          <a:effectLst>
            <a:outerShdw blurRad="203200" dist="101600" dir="2700000" rotWithShape="0">
              <a:srgbClr val="000000">
                <a:alpha val="60000"/>
              </a:srgbClr>
            </a:outerShdw>
          </a:effectLst>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387" name="文本框 16"/>
          <p:cNvSpPr txBox="1"/>
          <p:nvPr/>
        </p:nvSpPr>
        <p:spPr>
          <a:xfrm>
            <a:off x="9262106" y="2451161"/>
            <a:ext cx="768075" cy="802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lnSpc>
                <a:spcPct val="130000"/>
              </a:lnSpc>
              <a:defRPr sz="4700">
                <a:solidFill>
                  <a:schemeClr val="accent1"/>
                </a:solidFill>
                <a:latin typeface="思源黑体 CN Regular"/>
                <a:ea typeface="思源黑体 CN Regular"/>
                <a:cs typeface="思源黑体 CN Regular"/>
                <a:sym typeface="思源黑体 CN Regular"/>
              </a:defRPr>
            </a:lvl1pPr>
          </a:lstStyle>
          <a:p>
            <a:r>
              <a:t>85</a:t>
            </a:r>
          </a:p>
        </p:txBody>
      </p:sp>
      <p:sp>
        <p:nvSpPr>
          <p:cNvPr id="388" name="矩形 48"/>
          <p:cNvSpPr txBox="1"/>
          <p:nvPr/>
        </p:nvSpPr>
        <p:spPr>
          <a:xfrm>
            <a:off x="9943391" y="2457067"/>
            <a:ext cx="29611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700">
                <a:solidFill>
                  <a:schemeClr val="accent1"/>
                </a:solidFill>
                <a:latin typeface="思源黑体 CN Regular"/>
                <a:ea typeface="思源黑体 CN Regular"/>
                <a:cs typeface="思源黑体 CN Regular"/>
                <a:sym typeface="思源黑体 CN Regular"/>
              </a:defRPr>
            </a:lvl1pPr>
          </a:lstStyle>
          <a:p>
            <a:r>
              <a:t>%</a:t>
            </a:r>
          </a:p>
        </p:txBody>
      </p:sp>
      <p:sp>
        <p:nvSpPr>
          <p:cNvPr id="389" name="矩形 49"/>
          <p:cNvSpPr txBox="1"/>
          <p:nvPr/>
        </p:nvSpPr>
        <p:spPr>
          <a:xfrm>
            <a:off x="8654047" y="4911926"/>
            <a:ext cx="2165163" cy="11493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在这里输入您的文字内容或者将您的文字内容复制在这里。在这里输入您的文字内容，或者将您的文字复制在这里</a:t>
            </a:r>
          </a:p>
        </p:txBody>
      </p:sp>
      <p:sp>
        <p:nvSpPr>
          <p:cNvPr id="390" name="直接连接符 50"/>
          <p:cNvSpPr/>
          <p:nvPr/>
        </p:nvSpPr>
        <p:spPr>
          <a:xfrm flipH="1">
            <a:off x="4275685" y="4029712"/>
            <a:ext cx="1" cy="2054097"/>
          </a:xfrm>
          <a:prstGeom prst="line">
            <a:avLst/>
          </a:prstGeom>
          <a:ln w="19050">
            <a:solidFill>
              <a:srgbClr val="808080"/>
            </a:solidFill>
            <a:prstDash val="dash"/>
            <a:miter/>
          </a:ln>
        </p:spPr>
        <p:txBody>
          <a:bodyPr lIns="45719" rIns="45719"/>
          <a:lstStyle/>
          <a:p>
            <a:endParaRPr/>
          </a:p>
        </p:txBody>
      </p:sp>
      <p:grpSp>
        <p:nvGrpSpPr>
          <p:cNvPr id="393" name="组合 4"/>
          <p:cNvGrpSpPr/>
          <p:nvPr/>
        </p:nvGrpSpPr>
        <p:grpSpPr>
          <a:xfrm>
            <a:off x="463350" y="520638"/>
            <a:ext cx="3512303" cy="635001"/>
            <a:chOff x="0" y="0"/>
            <a:chExt cx="3512302" cy="635000"/>
          </a:xfrm>
        </p:grpSpPr>
        <p:sp>
          <p:nvSpPr>
            <p:cNvPr id="391" name="矩形 5"/>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工作不足</a:t>
              </a:r>
            </a:p>
          </p:txBody>
        </p:sp>
        <p:sp>
          <p:nvSpPr>
            <p:cNvPr id="392" name="椭圆 6"/>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394" name="u=2568687435,3318744658&amp;fm=253&amp;fmt=auto&amp;app=138&amp;f=JPEG.jpeg" descr="u=2568687435,3318744658&amp;fm=253&amp;fmt=auto&amp;app=138&amp;f=JPEG.jpeg"/>
          <p:cNvPicPr>
            <a:picLocks noChangeAspect="1"/>
          </p:cNvPicPr>
          <p:nvPr/>
        </p:nvPicPr>
        <p:blipFill>
          <a:blip r:embed="rId5">
            <a:alphaModFix amt="6000"/>
            <a:extLst/>
          </a:blip>
          <a:stretch>
            <a:fillRect/>
          </a:stretch>
        </p:blipFill>
        <p:spPr>
          <a:xfrm>
            <a:off x="-9792" y="21256"/>
            <a:ext cx="12211584" cy="6840888"/>
          </a:xfrm>
          <a:prstGeom prst="rect">
            <a:avLst/>
          </a:prstGeom>
          <a:ln w="12700">
            <a:miter lim="400000"/>
          </a:ln>
        </p:spPr>
      </p:pic>
      <p:sp>
        <p:nvSpPr>
          <p:cNvPr id="395"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push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8"/>
                                        </p:tgtEl>
                                        <p:attrNameLst>
                                          <p:attrName>style.visibility</p:attrName>
                                        </p:attrNameLst>
                                      </p:cBhvr>
                                      <p:to>
                                        <p:strVal val="visible"/>
                                      </p:to>
                                    </p:set>
                                    <p:anim calcmode="lin" valueType="num">
                                      <p:cBhvr>
                                        <p:cTn id="7" dur="250" fill="hold"/>
                                        <p:tgtEl>
                                          <p:spTgt spid="378"/>
                                        </p:tgtEl>
                                        <p:attrNameLst>
                                          <p:attrName>ppt_w</p:attrName>
                                        </p:attrNameLst>
                                      </p:cBhvr>
                                      <p:tavLst>
                                        <p:tav tm="0">
                                          <p:val>
                                            <p:fltVal val="0"/>
                                          </p:val>
                                        </p:tav>
                                        <p:tav tm="100000">
                                          <p:val>
                                            <p:strVal val="#ppt_w"/>
                                          </p:val>
                                        </p:tav>
                                      </p:tavLst>
                                    </p:anim>
                                    <p:anim calcmode="lin" valueType="num">
                                      <p:cBhvr>
                                        <p:cTn id="8" dur="250" fill="hold"/>
                                        <p:tgtEl>
                                          <p:spTgt spid="378"/>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6" presetClass="emph" presetSubtype="0" decel="50000" fill="hold" grpId="2" nodeType="afterEffect">
                                  <p:stCondLst>
                                    <p:cond delay="200"/>
                                  </p:stCondLst>
                                  <p:childTnLst>
                                    <p:animScale>
                                      <p:cBhvr>
                                        <p:cTn id="11" dur="250" fill="hold"/>
                                        <p:tgtEl>
                                          <p:spTgt spid="378"/>
                                        </p:tgtEl>
                                      </p:cBhvr>
                                      <p:by x="110000" y="110000"/>
                                    </p:animScale>
                                  </p:childTnLst>
                                </p:cTn>
                              </p:par>
                            </p:childTnLst>
                          </p:cTn>
                        </p:par>
                        <p:par>
                          <p:cTn id="12" fill="hold">
                            <p:stCondLst>
                              <p:cond delay="0"/>
                            </p:stCondLst>
                            <p:childTnLst>
                              <p:par>
                                <p:cTn id="13" presetID="6" presetClass="emph" presetSubtype="0" decel="50000" fill="hold" grpId="3" nodeType="afterEffect">
                                  <p:stCondLst>
                                    <p:cond delay="400"/>
                                  </p:stCondLst>
                                  <p:childTnLst>
                                    <p:animScale>
                                      <p:cBhvr>
                                        <p:cTn id="14" dur="250" fill="hold"/>
                                        <p:tgtEl>
                                          <p:spTgt spid="378"/>
                                        </p:tgtEl>
                                      </p:cBhvr>
                                      <p:by x="82727" y="82727"/>
                                    </p:animScale>
                                  </p:childTnLst>
                                </p:cTn>
                              </p:par>
                            </p:childTnLst>
                          </p:cTn>
                        </p:par>
                        <p:par>
                          <p:cTn id="15" fill="hold">
                            <p:stCondLst>
                              <p:cond delay="650"/>
                            </p:stCondLst>
                            <p:childTnLst>
                              <p:par>
                                <p:cTn id="16" presetID="15" presetClass="entr" presetSubtype="0" fill="hold" grpId="4" nodeType="afterEffect">
                                  <p:stCondLst>
                                    <p:cond delay="250"/>
                                  </p:stCondLst>
                                  <p:iterate>
                                    <p:tmAbs val="0"/>
                                  </p:iterate>
                                  <p:childTnLst>
                                    <p:set>
                                      <p:cBhvr>
                                        <p:cTn id="17" fill="hold"/>
                                        <p:tgtEl>
                                          <p:spTgt spid="377"/>
                                        </p:tgtEl>
                                        <p:attrNameLst>
                                          <p:attrName>style.visibility</p:attrName>
                                        </p:attrNameLst>
                                      </p:cBhvr>
                                      <p:to>
                                        <p:strVal val="visible"/>
                                      </p:to>
                                    </p:set>
                                    <p:anim calcmode="lin" valueType="num">
                                      <p:cBhvr>
                                        <p:cTn id="18" dur="500" fill="hold"/>
                                        <p:tgtEl>
                                          <p:spTgt spid="377"/>
                                        </p:tgtEl>
                                        <p:attrNameLst>
                                          <p:attrName>ppt_w</p:attrName>
                                        </p:attrNameLst>
                                      </p:cBhvr>
                                      <p:tavLst>
                                        <p:tav tm="0">
                                          <p:val>
                                            <p:fltVal val="0"/>
                                          </p:val>
                                        </p:tav>
                                        <p:tav tm="100000">
                                          <p:val>
                                            <p:strVal val="#ppt_w"/>
                                          </p:val>
                                        </p:tav>
                                      </p:tavLst>
                                    </p:anim>
                                    <p:anim calcmode="lin" valueType="num">
                                      <p:cBhvr>
                                        <p:cTn id="19" dur="500" fill="hold"/>
                                        <p:tgtEl>
                                          <p:spTgt spid="377"/>
                                        </p:tgtEl>
                                        <p:attrNameLst>
                                          <p:attrName>ppt_h</p:attrName>
                                        </p:attrNameLst>
                                      </p:cBhvr>
                                      <p:tavLst>
                                        <p:tav tm="0">
                                          <p:val>
                                            <p:fltVal val="0"/>
                                          </p:val>
                                        </p:tav>
                                        <p:tav tm="100000">
                                          <p:val>
                                            <p:strVal val="#ppt_h"/>
                                          </p:val>
                                        </p:tav>
                                      </p:tavLst>
                                    </p:anim>
                                    <p:anim calcmode="lin" valueType="num">
                                      <p:cBhvr>
                                        <p:cTn id="20" dur="500" fill="hold"/>
                                        <p:tgtEl>
                                          <p:spTgt spid="377"/>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377"/>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1400"/>
                            </p:stCondLst>
                            <p:childTnLst>
                              <p:par>
                                <p:cTn id="23" presetID="23" presetClass="entr" presetSubtype="16" fill="hold" grpId="5" nodeType="afterEffect">
                                  <p:stCondLst>
                                    <p:cond delay="0"/>
                                  </p:stCondLst>
                                  <p:iterate>
                                    <p:tmAbs val="0"/>
                                  </p:iterate>
                                  <p:childTnLst>
                                    <p:set>
                                      <p:cBhvr>
                                        <p:cTn id="24" fill="hold"/>
                                        <p:tgtEl>
                                          <p:spTgt spid="380"/>
                                        </p:tgtEl>
                                        <p:attrNameLst>
                                          <p:attrName>style.visibility</p:attrName>
                                        </p:attrNameLst>
                                      </p:cBhvr>
                                      <p:to>
                                        <p:strVal val="visible"/>
                                      </p:to>
                                    </p:set>
                                    <p:anim calcmode="lin" valueType="num">
                                      <p:cBhvr>
                                        <p:cTn id="25" dur="250" fill="hold"/>
                                        <p:tgtEl>
                                          <p:spTgt spid="380"/>
                                        </p:tgtEl>
                                        <p:attrNameLst>
                                          <p:attrName>ppt_w</p:attrName>
                                        </p:attrNameLst>
                                      </p:cBhvr>
                                      <p:tavLst>
                                        <p:tav tm="0">
                                          <p:val>
                                            <p:fltVal val="0"/>
                                          </p:val>
                                        </p:tav>
                                        <p:tav tm="100000">
                                          <p:val>
                                            <p:strVal val="#ppt_w"/>
                                          </p:val>
                                        </p:tav>
                                      </p:tavLst>
                                    </p:anim>
                                    <p:anim calcmode="lin" valueType="num">
                                      <p:cBhvr>
                                        <p:cTn id="26" dur="250" fill="hold"/>
                                        <p:tgtEl>
                                          <p:spTgt spid="380"/>
                                        </p:tgtEl>
                                        <p:attrNameLst>
                                          <p:attrName>ppt_h</p:attrName>
                                        </p:attrNameLst>
                                      </p:cBhvr>
                                      <p:tavLst>
                                        <p:tav tm="0">
                                          <p:val>
                                            <p:fltVal val="0"/>
                                          </p:val>
                                        </p:tav>
                                        <p:tav tm="100000">
                                          <p:val>
                                            <p:strVal val="#ppt_h"/>
                                          </p:val>
                                        </p:tav>
                                      </p:tavLst>
                                    </p:anim>
                                  </p:childTnLst>
                                </p:cTn>
                              </p:par>
                            </p:childTnLst>
                          </p:cTn>
                        </p:par>
                        <p:par>
                          <p:cTn id="27" fill="hold">
                            <p:stCondLst>
                              <p:cond delay="1650"/>
                            </p:stCondLst>
                            <p:childTnLst>
                              <p:par>
                                <p:cTn id="28" presetID="23" presetClass="entr" presetSubtype="16" fill="hold" grpId="6" nodeType="afterEffect">
                                  <p:stCondLst>
                                    <p:cond delay="0"/>
                                  </p:stCondLst>
                                  <p:iterate>
                                    <p:tmAbs val="0"/>
                                  </p:iterate>
                                  <p:childTnLst>
                                    <p:set>
                                      <p:cBhvr>
                                        <p:cTn id="29" fill="hold"/>
                                        <p:tgtEl>
                                          <p:spTgt spid="379"/>
                                        </p:tgtEl>
                                        <p:attrNameLst>
                                          <p:attrName>style.visibility</p:attrName>
                                        </p:attrNameLst>
                                      </p:cBhvr>
                                      <p:to>
                                        <p:strVal val="visible"/>
                                      </p:to>
                                    </p:set>
                                    <p:anim calcmode="lin" valueType="num">
                                      <p:cBhvr>
                                        <p:cTn id="30" dur="250" fill="hold"/>
                                        <p:tgtEl>
                                          <p:spTgt spid="379"/>
                                        </p:tgtEl>
                                        <p:attrNameLst>
                                          <p:attrName>ppt_w</p:attrName>
                                        </p:attrNameLst>
                                      </p:cBhvr>
                                      <p:tavLst>
                                        <p:tav tm="0">
                                          <p:val>
                                            <p:fltVal val="0"/>
                                          </p:val>
                                        </p:tav>
                                        <p:tav tm="100000">
                                          <p:val>
                                            <p:strVal val="#ppt_w"/>
                                          </p:val>
                                        </p:tav>
                                      </p:tavLst>
                                    </p:anim>
                                    <p:anim calcmode="lin" valueType="num">
                                      <p:cBhvr>
                                        <p:cTn id="31" dur="250" fill="hold"/>
                                        <p:tgtEl>
                                          <p:spTgt spid="379"/>
                                        </p:tgtEl>
                                        <p:attrNameLst>
                                          <p:attrName>ppt_h</p:attrName>
                                        </p:attrNameLst>
                                      </p:cBhvr>
                                      <p:tavLst>
                                        <p:tav tm="0">
                                          <p:val>
                                            <p:fltVal val="0"/>
                                          </p:val>
                                        </p:tav>
                                        <p:tav tm="100000">
                                          <p:val>
                                            <p:strVal val="#ppt_h"/>
                                          </p:val>
                                        </p:tav>
                                      </p:tavLst>
                                    </p:anim>
                                  </p:childTnLst>
                                </p:cTn>
                              </p:par>
                            </p:childTnLst>
                          </p:cTn>
                        </p:par>
                        <p:par>
                          <p:cTn id="32" fill="hold">
                            <p:stCondLst>
                              <p:cond delay="1900"/>
                            </p:stCondLst>
                            <p:childTnLst>
                              <p:par>
                                <p:cTn id="33" presetID="9" presetClass="entr" fill="hold" grpId="7" nodeType="afterEffect">
                                  <p:stCondLst>
                                    <p:cond delay="0"/>
                                  </p:stCondLst>
                                  <p:iterate>
                                    <p:tmAbs val="0"/>
                                  </p:iterate>
                                  <p:childTnLst>
                                    <p:set>
                                      <p:cBhvr>
                                        <p:cTn id="34" fill="hold"/>
                                        <p:tgtEl>
                                          <p:spTgt spid="376"/>
                                        </p:tgtEl>
                                        <p:attrNameLst>
                                          <p:attrName>style.visibility</p:attrName>
                                        </p:attrNameLst>
                                      </p:cBhvr>
                                      <p:to>
                                        <p:strVal val="visible"/>
                                      </p:to>
                                    </p:set>
                                    <p:animEffect transition="in" filter="dissolve">
                                      <p:cBhvr>
                                        <p:cTn id="35" dur="500"/>
                                        <p:tgtEl>
                                          <p:spTgt spid="376"/>
                                        </p:tgtEl>
                                      </p:cBhvr>
                                    </p:animEffect>
                                  </p:childTnLst>
                                </p:cTn>
                              </p:par>
                            </p:childTnLst>
                          </p:cTn>
                        </p:par>
                        <p:par>
                          <p:cTn id="36" fill="hold">
                            <p:stCondLst>
                              <p:cond delay="0"/>
                            </p:stCondLst>
                            <p:childTnLst>
                              <p:par>
                                <p:cTn id="37" presetID="-1" presetClass="path" presetSubtype="0" accel="50000" decel="50000" fill="hold" nodeType="afterEffect">
                                  <p:stCondLst>
                                    <p:cond delay="0"/>
                                  </p:stCondLst>
                                  <p:childTnLst>
                                    <p:animMotion origin="layout" path="M 0.000000 0.000000 L 0.000000 0.108097" pathEditMode="relative">
                                      <p:cBhvr>
                                        <p:cTn id="38" dur="500" fill="hold"/>
                                        <p:tgtEl>
                                          <p:spTgt spid="376"/>
                                        </p:tgtEl>
                                        <p:attrNameLst>
                                          <p:attrName>ppt_x</p:attrName>
                                          <p:attrName>ppt_y</p:attrName>
                                        </p:attrNameLst>
                                      </p:cBhvr>
                                    </p:animMotion>
                                  </p:childTnLst>
                                </p:cTn>
                              </p:par>
                            </p:childTnLst>
                          </p:cTn>
                        </p:par>
                        <p:par>
                          <p:cTn id="39" fill="hold">
                            <p:stCondLst>
                              <p:cond delay="500"/>
                            </p:stCondLst>
                            <p:childTnLst>
                              <p:par>
                                <p:cTn id="40" presetID="9" presetClass="entr" fill="hold" grpId="9" nodeType="afterEffect">
                                  <p:stCondLst>
                                    <p:cond delay="0"/>
                                  </p:stCondLst>
                                  <p:iterate>
                                    <p:tmAbs val="0"/>
                                  </p:iterate>
                                  <p:childTnLst>
                                    <p:set>
                                      <p:cBhvr>
                                        <p:cTn id="41" fill="hold"/>
                                        <p:tgtEl>
                                          <p:spTgt spid="381"/>
                                        </p:tgtEl>
                                        <p:attrNameLst>
                                          <p:attrName>style.visibility</p:attrName>
                                        </p:attrNameLst>
                                      </p:cBhvr>
                                      <p:to>
                                        <p:strVal val="visible"/>
                                      </p:to>
                                    </p:set>
                                    <p:animEffect transition="in" filter="dissolve">
                                      <p:cBhvr>
                                        <p:cTn id="42" dur="100"/>
                                        <p:tgtEl>
                                          <p:spTgt spid="381"/>
                                        </p:tgtEl>
                                      </p:cBhvr>
                                    </p:animEffect>
                                  </p:childTnLst>
                                </p:cTn>
                              </p:par>
                            </p:childTnLst>
                          </p:cTn>
                        </p:par>
                        <p:par>
                          <p:cTn id="43" fill="hold">
                            <p:stCondLst>
                              <p:cond delay="600"/>
                            </p:stCondLst>
                            <p:childTnLst>
                              <p:par>
                                <p:cTn id="44" presetID="15" presetClass="entr" presetSubtype="0" fill="hold" grpId="10" nodeType="afterEffect">
                                  <p:stCondLst>
                                    <p:cond delay="0"/>
                                  </p:stCondLst>
                                  <p:iterate>
                                    <p:tmAbs val="0"/>
                                  </p:iterate>
                                  <p:childTnLst>
                                    <p:set>
                                      <p:cBhvr>
                                        <p:cTn id="45" fill="hold"/>
                                        <p:tgtEl>
                                          <p:spTgt spid="390"/>
                                        </p:tgtEl>
                                        <p:attrNameLst>
                                          <p:attrName>style.visibility</p:attrName>
                                        </p:attrNameLst>
                                      </p:cBhvr>
                                      <p:to>
                                        <p:strVal val="visible"/>
                                      </p:to>
                                    </p:set>
                                    <p:anim calcmode="lin" valueType="num">
                                      <p:cBhvr>
                                        <p:cTn id="46" dur="500" fill="hold"/>
                                        <p:tgtEl>
                                          <p:spTgt spid="390"/>
                                        </p:tgtEl>
                                        <p:attrNameLst>
                                          <p:attrName>ppt_w</p:attrName>
                                        </p:attrNameLst>
                                      </p:cBhvr>
                                      <p:tavLst>
                                        <p:tav tm="0">
                                          <p:val>
                                            <p:fltVal val="0"/>
                                          </p:val>
                                        </p:tav>
                                        <p:tav tm="100000">
                                          <p:val>
                                            <p:strVal val="#ppt_w"/>
                                          </p:val>
                                        </p:tav>
                                      </p:tavLst>
                                    </p:anim>
                                    <p:anim calcmode="lin" valueType="num">
                                      <p:cBhvr>
                                        <p:cTn id="47" dur="500" fill="hold"/>
                                        <p:tgtEl>
                                          <p:spTgt spid="390"/>
                                        </p:tgtEl>
                                        <p:attrNameLst>
                                          <p:attrName>ppt_h</p:attrName>
                                        </p:attrNameLst>
                                      </p:cBhvr>
                                      <p:tavLst>
                                        <p:tav tm="0">
                                          <p:val>
                                            <p:fltVal val="0"/>
                                          </p:val>
                                        </p:tav>
                                        <p:tav tm="100000">
                                          <p:val>
                                            <p:strVal val="#ppt_h"/>
                                          </p:val>
                                        </p:tav>
                                      </p:tavLst>
                                    </p:anim>
                                    <p:anim calcmode="lin" valueType="num">
                                      <p:cBhvr>
                                        <p:cTn id="48" dur="500" fill="hold"/>
                                        <p:tgtEl>
                                          <p:spTgt spid="390"/>
                                        </p:tgtEl>
                                        <p:attrNameLst>
                                          <p:attrName>ppt_x</p:attrName>
                                        </p:attrNameLst>
                                      </p:cBhvr>
                                      <p:tavLst>
                                        <p:tav tm="0" fmla="#ppt_x+(cos(-2*pi*(1-$))*-#ppt_x-sin(-2*pi*(1-$))*(1-#ppt_y))*(1-$)">
                                          <p:val>
                                            <p:fltVal val="0"/>
                                          </p:val>
                                        </p:tav>
                                        <p:tav tm="100000">
                                          <p:val>
                                            <p:fltVal val="1"/>
                                          </p:val>
                                        </p:tav>
                                      </p:tavLst>
                                    </p:anim>
                                    <p:anim calcmode="lin" valueType="num">
                                      <p:cBhvr>
                                        <p:cTn id="49" dur="500" fill="hold"/>
                                        <p:tgtEl>
                                          <p:spTgt spid="390"/>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1100"/>
                            </p:stCondLst>
                            <p:childTnLst>
                              <p:par>
                                <p:cTn id="51" presetID="23" presetClass="entr" presetSubtype="16" fill="hold" grpId="11" nodeType="afterEffect">
                                  <p:stCondLst>
                                    <p:cond delay="0"/>
                                  </p:stCondLst>
                                  <p:iterate>
                                    <p:tmAbs val="0"/>
                                  </p:iterate>
                                  <p:childTnLst>
                                    <p:set>
                                      <p:cBhvr>
                                        <p:cTn id="52" fill="hold"/>
                                        <p:tgtEl>
                                          <p:spTgt spid="370"/>
                                        </p:tgtEl>
                                        <p:attrNameLst>
                                          <p:attrName>style.visibility</p:attrName>
                                        </p:attrNameLst>
                                      </p:cBhvr>
                                      <p:to>
                                        <p:strVal val="visible"/>
                                      </p:to>
                                    </p:set>
                                    <p:anim calcmode="lin" valueType="num">
                                      <p:cBhvr>
                                        <p:cTn id="53" dur="250" fill="hold"/>
                                        <p:tgtEl>
                                          <p:spTgt spid="370"/>
                                        </p:tgtEl>
                                        <p:attrNameLst>
                                          <p:attrName>ppt_w</p:attrName>
                                        </p:attrNameLst>
                                      </p:cBhvr>
                                      <p:tavLst>
                                        <p:tav tm="0">
                                          <p:val>
                                            <p:fltVal val="0"/>
                                          </p:val>
                                        </p:tav>
                                        <p:tav tm="100000">
                                          <p:val>
                                            <p:strVal val="#ppt_w"/>
                                          </p:val>
                                        </p:tav>
                                      </p:tavLst>
                                    </p:anim>
                                    <p:anim calcmode="lin" valueType="num">
                                      <p:cBhvr>
                                        <p:cTn id="54" dur="250" fill="hold"/>
                                        <p:tgtEl>
                                          <p:spTgt spid="370"/>
                                        </p:tgtEl>
                                        <p:attrNameLst>
                                          <p:attrName>ppt_h</p:attrName>
                                        </p:attrNameLst>
                                      </p:cBhvr>
                                      <p:tavLst>
                                        <p:tav tm="0">
                                          <p:val>
                                            <p:fltVal val="0"/>
                                          </p:val>
                                        </p:tav>
                                        <p:tav tm="100000">
                                          <p:val>
                                            <p:strVal val="#ppt_h"/>
                                          </p:val>
                                        </p:tav>
                                      </p:tavLst>
                                    </p:anim>
                                  </p:childTnLst>
                                </p:cTn>
                              </p:par>
                            </p:childTnLst>
                          </p:cTn>
                        </p:par>
                        <p:par>
                          <p:cTn id="55" fill="hold">
                            <p:stCondLst>
                              <p:cond delay="0"/>
                            </p:stCondLst>
                            <p:childTnLst>
                              <p:par>
                                <p:cTn id="56" presetID="6" presetClass="emph" presetSubtype="0" decel="50000" fill="hold" grpId="12" nodeType="afterEffect">
                                  <p:stCondLst>
                                    <p:cond delay="200"/>
                                  </p:stCondLst>
                                  <p:childTnLst>
                                    <p:animScale>
                                      <p:cBhvr>
                                        <p:cTn id="57" dur="250" fill="hold"/>
                                        <p:tgtEl>
                                          <p:spTgt spid="370"/>
                                        </p:tgtEl>
                                      </p:cBhvr>
                                      <p:by x="110000" y="110000"/>
                                    </p:animScale>
                                  </p:childTnLst>
                                </p:cTn>
                              </p:par>
                            </p:childTnLst>
                          </p:cTn>
                        </p:par>
                        <p:par>
                          <p:cTn id="58" fill="hold">
                            <p:stCondLst>
                              <p:cond delay="0"/>
                            </p:stCondLst>
                            <p:childTnLst>
                              <p:par>
                                <p:cTn id="59" presetID="6" presetClass="emph" presetSubtype="0" decel="50000" fill="hold" grpId="13" nodeType="afterEffect">
                                  <p:stCondLst>
                                    <p:cond delay="400"/>
                                  </p:stCondLst>
                                  <p:childTnLst>
                                    <p:animScale>
                                      <p:cBhvr>
                                        <p:cTn id="60" dur="250" fill="hold"/>
                                        <p:tgtEl>
                                          <p:spTgt spid="370"/>
                                        </p:tgtEl>
                                      </p:cBhvr>
                                      <p:by x="82727" y="82727"/>
                                    </p:animScale>
                                  </p:childTnLst>
                                </p:cTn>
                              </p:par>
                            </p:childTnLst>
                          </p:cTn>
                        </p:par>
                        <p:par>
                          <p:cTn id="61" fill="hold">
                            <p:stCondLst>
                              <p:cond delay="650"/>
                            </p:stCondLst>
                            <p:childTnLst>
                              <p:par>
                                <p:cTn id="62" presetID="15" presetClass="entr" presetSubtype="0" fill="hold" grpId="14" nodeType="afterEffect">
                                  <p:stCondLst>
                                    <p:cond delay="250"/>
                                  </p:stCondLst>
                                  <p:iterate>
                                    <p:tmAbs val="0"/>
                                  </p:iterate>
                                  <p:childTnLst>
                                    <p:set>
                                      <p:cBhvr>
                                        <p:cTn id="63" fill="hold"/>
                                        <p:tgtEl>
                                          <p:spTgt spid="369"/>
                                        </p:tgtEl>
                                        <p:attrNameLst>
                                          <p:attrName>style.visibility</p:attrName>
                                        </p:attrNameLst>
                                      </p:cBhvr>
                                      <p:to>
                                        <p:strVal val="visible"/>
                                      </p:to>
                                    </p:set>
                                    <p:anim calcmode="lin" valueType="num">
                                      <p:cBhvr>
                                        <p:cTn id="64" dur="500" fill="hold"/>
                                        <p:tgtEl>
                                          <p:spTgt spid="369"/>
                                        </p:tgtEl>
                                        <p:attrNameLst>
                                          <p:attrName>ppt_w</p:attrName>
                                        </p:attrNameLst>
                                      </p:cBhvr>
                                      <p:tavLst>
                                        <p:tav tm="0">
                                          <p:val>
                                            <p:fltVal val="0"/>
                                          </p:val>
                                        </p:tav>
                                        <p:tav tm="100000">
                                          <p:val>
                                            <p:strVal val="#ppt_w"/>
                                          </p:val>
                                        </p:tav>
                                      </p:tavLst>
                                    </p:anim>
                                    <p:anim calcmode="lin" valueType="num">
                                      <p:cBhvr>
                                        <p:cTn id="65" dur="500" fill="hold"/>
                                        <p:tgtEl>
                                          <p:spTgt spid="369"/>
                                        </p:tgtEl>
                                        <p:attrNameLst>
                                          <p:attrName>ppt_h</p:attrName>
                                        </p:attrNameLst>
                                      </p:cBhvr>
                                      <p:tavLst>
                                        <p:tav tm="0">
                                          <p:val>
                                            <p:fltVal val="0"/>
                                          </p:val>
                                        </p:tav>
                                        <p:tav tm="100000">
                                          <p:val>
                                            <p:strVal val="#ppt_h"/>
                                          </p:val>
                                        </p:tav>
                                      </p:tavLst>
                                    </p:anim>
                                    <p:anim calcmode="lin" valueType="num">
                                      <p:cBhvr>
                                        <p:cTn id="66" dur="500" fill="hold"/>
                                        <p:tgtEl>
                                          <p:spTgt spid="369"/>
                                        </p:tgtEl>
                                        <p:attrNameLst>
                                          <p:attrName>ppt_x</p:attrName>
                                        </p:attrNameLst>
                                      </p:cBhvr>
                                      <p:tavLst>
                                        <p:tav tm="0" fmla="#ppt_x+(cos(-2*pi*(1-$))*-#ppt_x-sin(-2*pi*(1-$))*(1-#ppt_y))*(1-$)">
                                          <p:val>
                                            <p:fltVal val="0"/>
                                          </p:val>
                                        </p:tav>
                                        <p:tav tm="100000">
                                          <p:val>
                                            <p:fltVal val="1"/>
                                          </p:val>
                                        </p:tav>
                                      </p:tavLst>
                                    </p:anim>
                                    <p:anim calcmode="lin" valueType="num">
                                      <p:cBhvr>
                                        <p:cTn id="67" dur="500" fill="hold"/>
                                        <p:tgtEl>
                                          <p:spTgt spid="369"/>
                                        </p:tgtEl>
                                        <p:attrNameLst>
                                          <p:attrName>ppt_y</p:attrName>
                                        </p:attrNameLst>
                                      </p:cBhvr>
                                      <p:tavLst>
                                        <p:tav tm="0" fmla="#ppt_y+(sin(-2*pi*(1-$))*-#ppt_x+cos(-2*pi*(1-$))*(1-#ppt_y))*(1-$)">
                                          <p:val>
                                            <p:fltVal val="0"/>
                                          </p:val>
                                        </p:tav>
                                        <p:tav tm="100000">
                                          <p:val>
                                            <p:fltVal val="1"/>
                                          </p:val>
                                        </p:tav>
                                      </p:tavLst>
                                    </p:anim>
                                  </p:childTnLst>
                                </p:cTn>
                              </p:par>
                            </p:childTnLst>
                          </p:cTn>
                        </p:par>
                        <p:par>
                          <p:cTn id="68" fill="hold">
                            <p:stCondLst>
                              <p:cond delay="1400"/>
                            </p:stCondLst>
                            <p:childTnLst>
                              <p:par>
                                <p:cTn id="69" presetID="23" presetClass="entr" presetSubtype="16" fill="hold" grpId="15" nodeType="afterEffect">
                                  <p:stCondLst>
                                    <p:cond delay="0"/>
                                  </p:stCondLst>
                                  <p:iterate>
                                    <p:tmAbs val="0"/>
                                  </p:iterate>
                                  <p:childTnLst>
                                    <p:set>
                                      <p:cBhvr>
                                        <p:cTn id="70" fill="hold"/>
                                        <p:tgtEl>
                                          <p:spTgt spid="372"/>
                                        </p:tgtEl>
                                        <p:attrNameLst>
                                          <p:attrName>style.visibility</p:attrName>
                                        </p:attrNameLst>
                                      </p:cBhvr>
                                      <p:to>
                                        <p:strVal val="visible"/>
                                      </p:to>
                                    </p:set>
                                    <p:anim calcmode="lin" valueType="num">
                                      <p:cBhvr>
                                        <p:cTn id="71" dur="250" fill="hold"/>
                                        <p:tgtEl>
                                          <p:spTgt spid="372"/>
                                        </p:tgtEl>
                                        <p:attrNameLst>
                                          <p:attrName>ppt_w</p:attrName>
                                        </p:attrNameLst>
                                      </p:cBhvr>
                                      <p:tavLst>
                                        <p:tav tm="0">
                                          <p:val>
                                            <p:fltVal val="0"/>
                                          </p:val>
                                        </p:tav>
                                        <p:tav tm="100000">
                                          <p:val>
                                            <p:strVal val="#ppt_w"/>
                                          </p:val>
                                        </p:tav>
                                      </p:tavLst>
                                    </p:anim>
                                    <p:anim calcmode="lin" valueType="num">
                                      <p:cBhvr>
                                        <p:cTn id="72" dur="250" fill="hold"/>
                                        <p:tgtEl>
                                          <p:spTgt spid="372"/>
                                        </p:tgtEl>
                                        <p:attrNameLst>
                                          <p:attrName>ppt_h</p:attrName>
                                        </p:attrNameLst>
                                      </p:cBhvr>
                                      <p:tavLst>
                                        <p:tav tm="0">
                                          <p:val>
                                            <p:fltVal val="0"/>
                                          </p:val>
                                        </p:tav>
                                        <p:tav tm="100000">
                                          <p:val>
                                            <p:strVal val="#ppt_h"/>
                                          </p:val>
                                        </p:tav>
                                      </p:tavLst>
                                    </p:anim>
                                  </p:childTnLst>
                                </p:cTn>
                              </p:par>
                            </p:childTnLst>
                          </p:cTn>
                        </p:par>
                        <p:par>
                          <p:cTn id="73" fill="hold">
                            <p:stCondLst>
                              <p:cond delay="1650"/>
                            </p:stCondLst>
                            <p:childTnLst>
                              <p:par>
                                <p:cTn id="74" presetID="23" presetClass="entr" presetSubtype="16" fill="hold" grpId="16" nodeType="afterEffect">
                                  <p:stCondLst>
                                    <p:cond delay="0"/>
                                  </p:stCondLst>
                                  <p:iterate>
                                    <p:tmAbs val="0"/>
                                  </p:iterate>
                                  <p:childTnLst>
                                    <p:set>
                                      <p:cBhvr>
                                        <p:cTn id="75" fill="hold"/>
                                        <p:tgtEl>
                                          <p:spTgt spid="371"/>
                                        </p:tgtEl>
                                        <p:attrNameLst>
                                          <p:attrName>style.visibility</p:attrName>
                                        </p:attrNameLst>
                                      </p:cBhvr>
                                      <p:to>
                                        <p:strVal val="visible"/>
                                      </p:to>
                                    </p:set>
                                    <p:anim calcmode="lin" valueType="num">
                                      <p:cBhvr>
                                        <p:cTn id="76" dur="250" fill="hold"/>
                                        <p:tgtEl>
                                          <p:spTgt spid="371"/>
                                        </p:tgtEl>
                                        <p:attrNameLst>
                                          <p:attrName>ppt_w</p:attrName>
                                        </p:attrNameLst>
                                      </p:cBhvr>
                                      <p:tavLst>
                                        <p:tav tm="0">
                                          <p:val>
                                            <p:fltVal val="0"/>
                                          </p:val>
                                        </p:tav>
                                        <p:tav tm="100000">
                                          <p:val>
                                            <p:strVal val="#ppt_w"/>
                                          </p:val>
                                        </p:tav>
                                      </p:tavLst>
                                    </p:anim>
                                    <p:anim calcmode="lin" valueType="num">
                                      <p:cBhvr>
                                        <p:cTn id="77" dur="250" fill="hold"/>
                                        <p:tgtEl>
                                          <p:spTgt spid="371"/>
                                        </p:tgtEl>
                                        <p:attrNameLst>
                                          <p:attrName>ppt_h</p:attrName>
                                        </p:attrNameLst>
                                      </p:cBhvr>
                                      <p:tavLst>
                                        <p:tav tm="0">
                                          <p:val>
                                            <p:fltVal val="0"/>
                                          </p:val>
                                        </p:tav>
                                        <p:tav tm="100000">
                                          <p:val>
                                            <p:strVal val="#ppt_h"/>
                                          </p:val>
                                        </p:tav>
                                      </p:tavLst>
                                    </p:anim>
                                  </p:childTnLst>
                                </p:cTn>
                              </p:par>
                            </p:childTnLst>
                          </p:cTn>
                        </p:par>
                        <p:par>
                          <p:cTn id="78" fill="hold">
                            <p:stCondLst>
                              <p:cond delay="1900"/>
                            </p:stCondLst>
                            <p:childTnLst>
                              <p:par>
                                <p:cTn id="79" presetID="9" presetClass="entr" fill="hold" grpId="17" nodeType="afterEffect">
                                  <p:stCondLst>
                                    <p:cond delay="0"/>
                                  </p:stCondLst>
                                  <p:iterate>
                                    <p:tmAbs val="0"/>
                                  </p:iterate>
                                  <p:childTnLst>
                                    <p:set>
                                      <p:cBhvr>
                                        <p:cTn id="80" fill="hold"/>
                                        <p:tgtEl>
                                          <p:spTgt spid="368"/>
                                        </p:tgtEl>
                                        <p:attrNameLst>
                                          <p:attrName>style.visibility</p:attrName>
                                        </p:attrNameLst>
                                      </p:cBhvr>
                                      <p:to>
                                        <p:strVal val="visible"/>
                                      </p:to>
                                    </p:set>
                                    <p:animEffect transition="in" filter="dissolve">
                                      <p:cBhvr>
                                        <p:cTn id="81" dur="500"/>
                                        <p:tgtEl>
                                          <p:spTgt spid="368"/>
                                        </p:tgtEl>
                                      </p:cBhvr>
                                    </p:animEffect>
                                  </p:childTnLst>
                                </p:cTn>
                              </p:par>
                            </p:childTnLst>
                          </p:cTn>
                        </p:par>
                        <p:par>
                          <p:cTn id="82" fill="hold">
                            <p:stCondLst>
                              <p:cond delay="0"/>
                            </p:stCondLst>
                            <p:childTnLst>
                              <p:par>
                                <p:cTn id="83" presetID="-1" presetClass="path" presetSubtype="0" accel="50000" decel="50000" fill="hold" nodeType="afterEffect">
                                  <p:stCondLst>
                                    <p:cond delay="0"/>
                                  </p:stCondLst>
                                  <p:childTnLst>
                                    <p:animMotion origin="layout" path="M 0.000000 0.000000 L 0.000000 0.108097" pathEditMode="relative">
                                      <p:cBhvr>
                                        <p:cTn id="84" dur="500" fill="hold"/>
                                        <p:tgtEl>
                                          <p:spTgt spid="368"/>
                                        </p:tgtEl>
                                        <p:attrNameLst>
                                          <p:attrName>ppt_x</p:attrName>
                                          <p:attrName>ppt_y</p:attrName>
                                        </p:attrNameLst>
                                      </p:cBhvr>
                                    </p:animMotion>
                                  </p:childTnLst>
                                </p:cTn>
                              </p:par>
                            </p:childTnLst>
                          </p:cTn>
                        </p:par>
                        <p:par>
                          <p:cTn id="85" fill="hold">
                            <p:stCondLst>
                              <p:cond delay="500"/>
                            </p:stCondLst>
                            <p:childTnLst>
                              <p:par>
                                <p:cTn id="86" presetID="9" presetClass="entr" fill="hold" grpId="19" nodeType="afterEffect">
                                  <p:stCondLst>
                                    <p:cond delay="0"/>
                                  </p:stCondLst>
                                  <p:iterate>
                                    <p:tmAbs val="0"/>
                                  </p:iterate>
                                  <p:childTnLst>
                                    <p:set>
                                      <p:cBhvr>
                                        <p:cTn id="87" fill="hold"/>
                                        <p:tgtEl>
                                          <p:spTgt spid="373"/>
                                        </p:tgtEl>
                                        <p:attrNameLst>
                                          <p:attrName>style.visibility</p:attrName>
                                        </p:attrNameLst>
                                      </p:cBhvr>
                                      <p:to>
                                        <p:strVal val="visible"/>
                                      </p:to>
                                    </p:set>
                                    <p:animEffect transition="in" filter="dissolve">
                                      <p:cBhvr>
                                        <p:cTn id="88" dur="100"/>
                                        <p:tgtEl>
                                          <p:spTgt spid="373"/>
                                        </p:tgtEl>
                                      </p:cBhvr>
                                    </p:animEffect>
                                  </p:childTnLst>
                                </p:cTn>
                              </p:par>
                            </p:childTnLst>
                          </p:cTn>
                        </p:par>
                        <p:par>
                          <p:cTn id="89" fill="hold">
                            <p:stCondLst>
                              <p:cond delay="600"/>
                            </p:stCondLst>
                            <p:childTnLst>
                              <p:par>
                                <p:cTn id="90" presetID="15" presetClass="entr" presetSubtype="0" fill="hold" grpId="20" nodeType="afterEffect">
                                  <p:stCondLst>
                                    <p:cond delay="0"/>
                                  </p:stCondLst>
                                  <p:iterate>
                                    <p:tmAbs val="0"/>
                                  </p:iterate>
                                  <p:childTnLst>
                                    <p:set>
                                      <p:cBhvr>
                                        <p:cTn id="91" fill="hold"/>
                                        <p:tgtEl>
                                          <p:spTgt spid="365"/>
                                        </p:tgtEl>
                                        <p:attrNameLst>
                                          <p:attrName>style.visibility</p:attrName>
                                        </p:attrNameLst>
                                      </p:cBhvr>
                                      <p:to>
                                        <p:strVal val="visible"/>
                                      </p:to>
                                    </p:set>
                                    <p:anim calcmode="lin" valueType="num">
                                      <p:cBhvr>
                                        <p:cTn id="92" dur="500" fill="hold"/>
                                        <p:tgtEl>
                                          <p:spTgt spid="365"/>
                                        </p:tgtEl>
                                        <p:attrNameLst>
                                          <p:attrName>ppt_w</p:attrName>
                                        </p:attrNameLst>
                                      </p:cBhvr>
                                      <p:tavLst>
                                        <p:tav tm="0">
                                          <p:val>
                                            <p:fltVal val="0"/>
                                          </p:val>
                                        </p:tav>
                                        <p:tav tm="100000">
                                          <p:val>
                                            <p:strVal val="#ppt_w"/>
                                          </p:val>
                                        </p:tav>
                                      </p:tavLst>
                                    </p:anim>
                                    <p:anim calcmode="lin" valueType="num">
                                      <p:cBhvr>
                                        <p:cTn id="93" dur="500" fill="hold"/>
                                        <p:tgtEl>
                                          <p:spTgt spid="365"/>
                                        </p:tgtEl>
                                        <p:attrNameLst>
                                          <p:attrName>ppt_h</p:attrName>
                                        </p:attrNameLst>
                                      </p:cBhvr>
                                      <p:tavLst>
                                        <p:tav tm="0">
                                          <p:val>
                                            <p:fltVal val="0"/>
                                          </p:val>
                                        </p:tav>
                                        <p:tav tm="100000">
                                          <p:val>
                                            <p:strVal val="#ppt_h"/>
                                          </p:val>
                                        </p:tav>
                                      </p:tavLst>
                                    </p:anim>
                                    <p:anim calcmode="lin" valueType="num">
                                      <p:cBhvr>
                                        <p:cTn id="94" dur="500" fill="hold"/>
                                        <p:tgtEl>
                                          <p:spTgt spid="365"/>
                                        </p:tgtEl>
                                        <p:attrNameLst>
                                          <p:attrName>ppt_x</p:attrName>
                                        </p:attrNameLst>
                                      </p:cBhvr>
                                      <p:tavLst>
                                        <p:tav tm="0" fmla="#ppt_x+(cos(-2*pi*(1-$))*-#ppt_x-sin(-2*pi*(1-$))*(1-#ppt_y))*(1-$)">
                                          <p:val>
                                            <p:fltVal val="0"/>
                                          </p:val>
                                        </p:tav>
                                        <p:tav tm="100000">
                                          <p:val>
                                            <p:fltVal val="1"/>
                                          </p:val>
                                        </p:tav>
                                      </p:tavLst>
                                    </p:anim>
                                    <p:anim calcmode="lin" valueType="num">
                                      <p:cBhvr>
                                        <p:cTn id="95" dur="500" fill="hold"/>
                                        <p:tgtEl>
                                          <p:spTgt spid="365"/>
                                        </p:tgtEl>
                                        <p:attrNameLst>
                                          <p:attrName>ppt_y</p:attrName>
                                        </p:attrNameLst>
                                      </p:cBhvr>
                                      <p:tavLst>
                                        <p:tav tm="0" fmla="#ppt_y+(sin(-2*pi*(1-$))*-#ppt_x+cos(-2*pi*(1-$))*(1-#ppt_y))*(1-$)">
                                          <p:val>
                                            <p:fltVal val="0"/>
                                          </p:val>
                                        </p:tav>
                                        <p:tav tm="100000">
                                          <p:val>
                                            <p:fltVal val="1"/>
                                          </p:val>
                                        </p:tav>
                                      </p:tavLst>
                                    </p:anim>
                                  </p:childTnLst>
                                </p:cTn>
                              </p:par>
                            </p:childTnLst>
                          </p:cTn>
                        </p:par>
                        <p:par>
                          <p:cTn id="96" fill="hold">
                            <p:stCondLst>
                              <p:cond delay="1100"/>
                            </p:stCondLst>
                            <p:childTnLst>
                              <p:par>
                                <p:cTn id="97" presetID="23" presetClass="entr" presetSubtype="16" fill="hold" grpId="21" nodeType="afterEffect">
                                  <p:stCondLst>
                                    <p:cond delay="0"/>
                                  </p:stCondLst>
                                  <p:iterate>
                                    <p:tmAbs val="0"/>
                                  </p:iterate>
                                  <p:childTnLst>
                                    <p:set>
                                      <p:cBhvr>
                                        <p:cTn id="98" fill="hold"/>
                                        <p:tgtEl>
                                          <p:spTgt spid="386"/>
                                        </p:tgtEl>
                                        <p:attrNameLst>
                                          <p:attrName>style.visibility</p:attrName>
                                        </p:attrNameLst>
                                      </p:cBhvr>
                                      <p:to>
                                        <p:strVal val="visible"/>
                                      </p:to>
                                    </p:set>
                                    <p:anim calcmode="lin" valueType="num">
                                      <p:cBhvr>
                                        <p:cTn id="99" dur="250" fill="hold"/>
                                        <p:tgtEl>
                                          <p:spTgt spid="386"/>
                                        </p:tgtEl>
                                        <p:attrNameLst>
                                          <p:attrName>ppt_w</p:attrName>
                                        </p:attrNameLst>
                                      </p:cBhvr>
                                      <p:tavLst>
                                        <p:tav tm="0">
                                          <p:val>
                                            <p:fltVal val="0"/>
                                          </p:val>
                                        </p:tav>
                                        <p:tav tm="100000">
                                          <p:val>
                                            <p:strVal val="#ppt_w"/>
                                          </p:val>
                                        </p:tav>
                                      </p:tavLst>
                                    </p:anim>
                                    <p:anim calcmode="lin" valueType="num">
                                      <p:cBhvr>
                                        <p:cTn id="100" dur="250" fill="hold"/>
                                        <p:tgtEl>
                                          <p:spTgt spid="386"/>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ID="6" presetClass="emph" presetSubtype="0" decel="50000" fill="hold" grpId="22" nodeType="afterEffect">
                                  <p:stCondLst>
                                    <p:cond delay="200"/>
                                  </p:stCondLst>
                                  <p:childTnLst>
                                    <p:animScale>
                                      <p:cBhvr>
                                        <p:cTn id="103" dur="250" fill="hold"/>
                                        <p:tgtEl>
                                          <p:spTgt spid="386"/>
                                        </p:tgtEl>
                                      </p:cBhvr>
                                      <p:by x="110000" y="110000"/>
                                    </p:animScale>
                                  </p:childTnLst>
                                </p:cTn>
                              </p:par>
                            </p:childTnLst>
                          </p:cTn>
                        </p:par>
                        <p:par>
                          <p:cTn id="104" fill="hold">
                            <p:stCondLst>
                              <p:cond delay="0"/>
                            </p:stCondLst>
                            <p:childTnLst>
                              <p:par>
                                <p:cTn id="105" presetID="6" presetClass="emph" presetSubtype="0" decel="50000" fill="hold" grpId="23" nodeType="afterEffect">
                                  <p:stCondLst>
                                    <p:cond delay="400"/>
                                  </p:stCondLst>
                                  <p:childTnLst>
                                    <p:animScale>
                                      <p:cBhvr>
                                        <p:cTn id="106" dur="250" fill="hold"/>
                                        <p:tgtEl>
                                          <p:spTgt spid="386"/>
                                        </p:tgtEl>
                                      </p:cBhvr>
                                      <p:by x="82727" y="82727"/>
                                    </p:animScale>
                                  </p:childTnLst>
                                </p:cTn>
                              </p:par>
                            </p:childTnLst>
                          </p:cTn>
                        </p:par>
                        <p:par>
                          <p:cTn id="107" fill="hold">
                            <p:stCondLst>
                              <p:cond delay="650"/>
                            </p:stCondLst>
                            <p:childTnLst>
                              <p:par>
                                <p:cTn id="108" presetID="15" presetClass="entr" presetSubtype="0" fill="hold" grpId="24" nodeType="afterEffect">
                                  <p:stCondLst>
                                    <p:cond delay="250"/>
                                  </p:stCondLst>
                                  <p:iterate>
                                    <p:tmAbs val="0"/>
                                  </p:iterate>
                                  <p:childTnLst>
                                    <p:set>
                                      <p:cBhvr>
                                        <p:cTn id="109" fill="hold"/>
                                        <p:tgtEl>
                                          <p:spTgt spid="385"/>
                                        </p:tgtEl>
                                        <p:attrNameLst>
                                          <p:attrName>style.visibility</p:attrName>
                                        </p:attrNameLst>
                                      </p:cBhvr>
                                      <p:to>
                                        <p:strVal val="visible"/>
                                      </p:to>
                                    </p:set>
                                    <p:anim calcmode="lin" valueType="num">
                                      <p:cBhvr>
                                        <p:cTn id="110" dur="500" fill="hold"/>
                                        <p:tgtEl>
                                          <p:spTgt spid="385"/>
                                        </p:tgtEl>
                                        <p:attrNameLst>
                                          <p:attrName>ppt_w</p:attrName>
                                        </p:attrNameLst>
                                      </p:cBhvr>
                                      <p:tavLst>
                                        <p:tav tm="0">
                                          <p:val>
                                            <p:fltVal val="0"/>
                                          </p:val>
                                        </p:tav>
                                        <p:tav tm="100000">
                                          <p:val>
                                            <p:strVal val="#ppt_w"/>
                                          </p:val>
                                        </p:tav>
                                      </p:tavLst>
                                    </p:anim>
                                    <p:anim calcmode="lin" valueType="num">
                                      <p:cBhvr>
                                        <p:cTn id="111" dur="500" fill="hold"/>
                                        <p:tgtEl>
                                          <p:spTgt spid="385"/>
                                        </p:tgtEl>
                                        <p:attrNameLst>
                                          <p:attrName>ppt_h</p:attrName>
                                        </p:attrNameLst>
                                      </p:cBhvr>
                                      <p:tavLst>
                                        <p:tav tm="0">
                                          <p:val>
                                            <p:fltVal val="0"/>
                                          </p:val>
                                        </p:tav>
                                        <p:tav tm="100000">
                                          <p:val>
                                            <p:strVal val="#ppt_h"/>
                                          </p:val>
                                        </p:tav>
                                      </p:tavLst>
                                    </p:anim>
                                    <p:anim calcmode="lin" valueType="num">
                                      <p:cBhvr>
                                        <p:cTn id="112" dur="500" fill="hold"/>
                                        <p:tgtEl>
                                          <p:spTgt spid="385"/>
                                        </p:tgtEl>
                                        <p:attrNameLst>
                                          <p:attrName>ppt_x</p:attrName>
                                        </p:attrNameLst>
                                      </p:cBhvr>
                                      <p:tavLst>
                                        <p:tav tm="0" fmla="#ppt_x+(cos(-2*pi*(1-$))*-#ppt_x-sin(-2*pi*(1-$))*(1-#ppt_y))*(1-$)">
                                          <p:val>
                                            <p:fltVal val="0"/>
                                          </p:val>
                                        </p:tav>
                                        <p:tav tm="100000">
                                          <p:val>
                                            <p:fltVal val="1"/>
                                          </p:val>
                                        </p:tav>
                                      </p:tavLst>
                                    </p:anim>
                                    <p:anim calcmode="lin" valueType="num">
                                      <p:cBhvr>
                                        <p:cTn id="113" dur="500" fill="hold"/>
                                        <p:tgtEl>
                                          <p:spTgt spid="385"/>
                                        </p:tgtEl>
                                        <p:attrNameLst>
                                          <p:attrName>ppt_y</p:attrName>
                                        </p:attrNameLst>
                                      </p:cBhvr>
                                      <p:tavLst>
                                        <p:tav tm="0" fmla="#ppt_y+(sin(-2*pi*(1-$))*-#ppt_x+cos(-2*pi*(1-$))*(1-#ppt_y))*(1-$)">
                                          <p:val>
                                            <p:fltVal val="0"/>
                                          </p:val>
                                        </p:tav>
                                        <p:tav tm="100000">
                                          <p:val>
                                            <p:fltVal val="1"/>
                                          </p:val>
                                        </p:tav>
                                      </p:tavLst>
                                    </p:anim>
                                  </p:childTnLst>
                                </p:cTn>
                              </p:par>
                            </p:childTnLst>
                          </p:cTn>
                        </p:par>
                        <p:par>
                          <p:cTn id="114" fill="hold">
                            <p:stCondLst>
                              <p:cond delay="1400"/>
                            </p:stCondLst>
                            <p:childTnLst>
                              <p:par>
                                <p:cTn id="115" presetID="23" presetClass="entr" presetSubtype="16" fill="hold" grpId="25" nodeType="afterEffect">
                                  <p:stCondLst>
                                    <p:cond delay="0"/>
                                  </p:stCondLst>
                                  <p:iterate>
                                    <p:tmAbs val="0"/>
                                  </p:iterate>
                                  <p:childTnLst>
                                    <p:set>
                                      <p:cBhvr>
                                        <p:cTn id="116" fill="hold"/>
                                        <p:tgtEl>
                                          <p:spTgt spid="388"/>
                                        </p:tgtEl>
                                        <p:attrNameLst>
                                          <p:attrName>style.visibility</p:attrName>
                                        </p:attrNameLst>
                                      </p:cBhvr>
                                      <p:to>
                                        <p:strVal val="visible"/>
                                      </p:to>
                                    </p:set>
                                    <p:anim calcmode="lin" valueType="num">
                                      <p:cBhvr>
                                        <p:cTn id="117" dur="250" fill="hold"/>
                                        <p:tgtEl>
                                          <p:spTgt spid="388"/>
                                        </p:tgtEl>
                                        <p:attrNameLst>
                                          <p:attrName>ppt_w</p:attrName>
                                        </p:attrNameLst>
                                      </p:cBhvr>
                                      <p:tavLst>
                                        <p:tav tm="0">
                                          <p:val>
                                            <p:fltVal val="0"/>
                                          </p:val>
                                        </p:tav>
                                        <p:tav tm="100000">
                                          <p:val>
                                            <p:strVal val="#ppt_w"/>
                                          </p:val>
                                        </p:tav>
                                      </p:tavLst>
                                    </p:anim>
                                    <p:anim calcmode="lin" valueType="num">
                                      <p:cBhvr>
                                        <p:cTn id="118" dur="250" fill="hold"/>
                                        <p:tgtEl>
                                          <p:spTgt spid="388"/>
                                        </p:tgtEl>
                                        <p:attrNameLst>
                                          <p:attrName>ppt_h</p:attrName>
                                        </p:attrNameLst>
                                      </p:cBhvr>
                                      <p:tavLst>
                                        <p:tav tm="0">
                                          <p:val>
                                            <p:fltVal val="0"/>
                                          </p:val>
                                        </p:tav>
                                        <p:tav tm="100000">
                                          <p:val>
                                            <p:strVal val="#ppt_h"/>
                                          </p:val>
                                        </p:tav>
                                      </p:tavLst>
                                    </p:anim>
                                  </p:childTnLst>
                                </p:cTn>
                              </p:par>
                            </p:childTnLst>
                          </p:cTn>
                        </p:par>
                        <p:par>
                          <p:cTn id="119" fill="hold">
                            <p:stCondLst>
                              <p:cond delay="1650"/>
                            </p:stCondLst>
                            <p:childTnLst>
                              <p:par>
                                <p:cTn id="120" presetID="23" presetClass="entr" presetSubtype="16" fill="hold" grpId="26" nodeType="afterEffect">
                                  <p:stCondLst>
                                    <p:cond delay="0"/>
                                  </p:stCondLst>
                                  <p:iterate>
                                    <p:tmAbs val="0"/>
                                  </p:iterate>
                                  <p:childTnLst>
                                    <p:set>
                                      <p:cBhvr>
                                        <p:cTn id="121" fill="hold"/>
                                        <p:tgtEl>
                                          <p:spTgt spid="387"/>
                                        </p:tgtEl>
                                        <p:attrNameLst>
                                          <p:attrName>style.visibility</p:attrName>
                                        </p:attrNameLst>
                                      </p:cBhvr>
                                      <p:to>
                                        <p:strVal val="visible"/>
                                      </p:to>
                                    </p:set>
                                    <p:anim calcmode="lin" valueType="num">
                                      <p:cBhvr>
                                        <p:cTn id="122" dur="250" fill="hold"/>
                                        <p:tgtEl>
                                          <p:spTgt spid="387"/>
                                        </p:tgtEl>
                                        <p:attrNameLst>
                                          <p:attrName>ppt_w</p:attrName>
                                        </p:attrNameLst>
                                      </p:cBhvr>
                                      <p:tavLst>
                                        <p:tav tm="0">
                                          <p:val>
                                            <p:fltVal val="0"/>
                                          </p:val>
                                        </p:tav>
                                        <p:tav tm="100000">
                                          <p:val>
                                            <p:strVal val="#ppt_w"/>
                                          </p:val>
                                        </p:tav>
                                      </p:tavLst>
                                    </p:anim>
                                    <p:anim calcmode="lin" valueType="num">
                                      <p:cBhvr>
                                        <p:cTn id="123" dur="250" fill="hold"/>
                                        <p:tgtEl>
                                          <p:spTgt spid="387"/>
                                        </p:tgtEl>
                                        <p:attrNameLst>
                                          <p:attrName>ppt_h</p:attrName>
                                        </p:attrNameLst>
                                      </p:cBhvr>
                                      <p:tavLst>
                                        <p:tav tm="0">
                                          <p:val>
                                            <p:fltVal val="0"/>
                                          </p:val>
                                        </p:tav>
                                        <p:tav tm="100000">
                                          <p:val>
                                            <p:strVal val="#ppt_h"/>
                                          </p:val>
                                        </p:tav>
                                      </p:tavLst>
                                    </p:anim>
                                  </p:childTnLst>
                                </p:cTn>
                              </p:par>
                            </p:childTnLst>
                          </p:cTn>
                        </p:par>
                        <p:par>
                          <p:cTn id="124" fill="hold">
                            <p:stCondLst>
                              <p:cond delay="1900"/>
                            </p:stCondLst>
                            <p:childTnLst>
                              <p:par>
                                <p:cTn id="125" presetID="23" presetClass="entr" presetSubtype="16" fill="hold" grpId="27" nodeType="afterEffect">
                                  <p:stCondLst>
                                    <p:cond delay="0"/>
                                  </p:stCondLst>
                                  <p:iterate>
                                    <p:tmAbs val="0"/>
                                  </p:iterate>
                                  <p:childTnLst>
                                    <p:set>
                                      <p:cBhvr>
                                        <p:cTn id="126" fill="hold"/>
                                        <p:tgtEl>
                                          <p:spTgt spid="384"/>
                                        </p:tgtEl>
                                        <p:attrNameLst>
                                          <p:attrName>style.visibility</p:attrName>
                                        </p:attrNameLst>
                                      </p:cBhvr>
                                      <p:to>
                                        <p:strVal val="visible"/>
                                      </p:to>
                                    </p:set>
                                    <p:anim calcmode="lin" valueType="num">
                                      <p:cBhvr>
                                        <p:cTn id="127" dur="500" fill="hold"/>
                                        <p:tgtEl>
                                          <p:spTgt spid="384"/>
                                        </p:tgtEl>
                                        <p:attrNameLst>
                                          <p:attrName>ppt_w</p:attrName>
                                        </p:attrNameLst>
                                      </p:cBhvr>
                                      <p:tavLst>
                                        <p:tav tm="0">
                                          <p:val>
                                            <p:fltVal val="0"/>
                                          </p:val>
                                        </p:tav>
                                        <p:tav tm="100000">
                                          <p:val>
                                            <p:strVal val="#ppt_w"/>
                                          </p:val>
                                        </p:tav>
                                      </p:tavLst>
                                    </p:anim>
                                    <p:anim calcmode="lin" valueType="num">
                                      <p:cBhvr>
                                        <p:cTn id="128" dur="500" fill="hold"/>
                                        <p:tgtEl>
                                          <p:spTgt spid="384"/>
                                        </p:tgtEl>
                                        <p:attrNameLst>
                                          <p:attrName>ppt_h</p:attrName>
                                        </p:attrNameLst>
                                      </p:cBhvr>
                                      <p:tavLst>
                                        <p:tav tm="0">
                                          <p:val>
                                            <p:fltVal val="0"/>
                                          </p:val>
                                        </p:tav>
                                        <p:tav tm="100000">
                                          <p:val>
                                            <p:strVal val="#ppt_h"/>
                                          </p:val>
                                        </p:tav>
                                      </p:tavLst>
                                    </p:anim>
                                  </p:childTnLst>
                                </p:cTn>
                              </p:par>
                            </p:childTnLst>
                          </p:cTn>
                        </p:par>
                        <p:par>
                          <p:cTn id="129" fill="hold">
                            <p:stCondLst>
                              <p:cond delay="0"/>
                            </p:stCondLst>
                            <p:childTnLst>
                              <p:par>
                                <p:cTn id="130" presetID="-1" presetClass="path" presetSubtype="0" accel="50000" decel="50000" fill="hold" nodeType="afterEffect">
                                  <p:stCondLst>
                                    <p:cond delay="0"/>
                                  </p:stCondLst>
                                  <p:childTnLst>
                                    <p:animMotion origin="layout" path="M 0.000000 0.000000 L 0.000000 0.108097" pathEditMode="relative">
                                      <p:cBhvr>
                                        <p:cTn id="131" dur="500" fill="hold"/>
                                        <p:tgtEl>
                                          <p:spTgt spid="384"/>
                                        </p:tgtEl>
                                        <p:attrNameLst>
                                          <p:attrName>ppt_x</p:attrName>
                                          <p:attrName>ppt_y</p:attrName>
                                        </p:attrNameLst>
                                      </p:cBhvr>
                                    </p:animMotion>
                                  </p:childTnLst>
                                </p:cTn>
                              </p:par>
                            </p:childTnLst>
                          </p:cTn>
                        </p:par>
                        <p:par>
                          <p:cTn id="132" fill="hold">
                            <p:stCondLst>
                              <p:cond delay="500"/>
                            </p:stCondLst>
                            <p:childTnLst>
                              <p:par>
                                <p:cTn id="133" presetID="9" presetClass="entr" fill="hold" grpId="29" nodeType="afterEffect">
                                  <p:stCondLst>
                                    <p:cond delay="0"/>
                                  </p:stCondLst>
                                  <p:iterate>
                                    <p:tmAbs val="0"/>
                                  </p:iterate>
                                  <p:childTnLst>
                                    <p:set>
                                      <p:cBhvr>
                                        <p:cTn id="134" fill="hold"/>
                                        <p:tgtEl>
                                          <p:spTgt spid="389"/>
                                        </p:tgtEl>
                                        <p:attrNameLst>
                                          <p:attrName>style.visibility</p:attrName>
                                        </p:attrNameLst>
                                      </p:cBhvr>
                                      <p:to>
                                        <p:strVal val="visible"/>
                                      </p:to>
                                    </p:set>
                                    <p:animEffect transition="in" filter="dissolve">
                                      <p:cBhvr>
                                        <p:cTn id="135" dur="1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20" animBg="1" advAuto="0"/>
      <p:bldP spid="368" grpId="17" animBg="1" advAuto="0"/>
      <p:bldP spid="369" grpId="14" animBg="1" advAuto="0"/>
      <p:bldP spid="370" grpId="11" animBg="1" advAuto="0"/>
      <p:bldP spid="370" grpId="12" animBg="1" advAuto="0"/>
      <p:bldP spid="370" grpId="13" animBg="1" advAuto="0"/>
      <p:bldP spid="371" grpId="16" animBg="1" advAuto="0"/>
      <p:bldP spid="372" grpId="15" animBg="1" advAuto="0"/>
      <p:bldP spid="373" grpId="19" animBg="1" advAuto="0"/>
      <p:bldP spid="376" grpId="7" animBg="1" advAuto="0"/>
      <p:bldP spid="377" grpId="4" animBg="1" advAuto="0"/>
      <p:bldP spid="378" grpId="1" animBg="1" advAuto="0"/>
      <p:bldP spid="378" grpId="2" animBg="1" advAuto="0"/>
      <p:bldP spid="378" grpId="3" animBg="1" advAuto="0"/>
      <p:bldP spid="379" grpId="6" animBg="1" advAuto="0"/>
      <p:bldP spid="380" grpId="5" animBg="1" advAuto="0"/>
      <p:bldP spid="381" grpId="9" animBg="1" advAuto="0"/>
      <p:bldP spid="384" grpId="27" animBg="1" advAuto="0"/>
      <p:bldP spid="385" grpId="24" animBg="1" advAuto="0"/>
      <p:bldP spid="386" grpId="21" animBg="1" advAuto="0"/>
      <p:bldP spid="386" grpId="22" animBg="1" advAuto="0"/>
      <p:bldP spid="386" grpId="23" animBg="1" advAuto="0"/>
      <p:bldP spid="387" grpId="26" animBg="1" advAuto="0"/>
      <p:bldP spid="388" grpId="25" animBg="1" advAuto="0"/>
      <p:bldP spid="389" grpId="29" animBg="1" advAuto="0"/>
      <p:bldP spid="390" grpId="1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u=1226953320,3790483423&amp;fm=253&amp;fmt=auto&amp;app=138&amp;f=JPEG.jpeg" descr="u=1226953320,3790483423&amp;fm=253&amp;fmt=auto&amp;app=138&amp;f=JPEG.jpeg"/>
          <p:cNvPicPr>
            <a:picLocks noChangeAspect="1"/>
          </p:cNvPicPr>
          <p:nvPr/>
        </p:nvPicPr>
        <p:blipFill>
          <a:blip r:embed="rId2">
            <a:alphaModFix amt="6000"/>
            <a:extLst/>
          </a:blip>
          <a:stretch>
            <a:fillRect/>
          </a:stretch>
        </p:blipFill>
        <p:spPr>
          <a:xfrm>
            <a:off x="-9081" y="-107097"/>
            <a:ext cx="12210162" cy="8721544"/>
          </a:xfrm>
          <a:prstGeom prst="rect">
            <a:avLst/>
          </a:prstGeom>
          <a:ln w="12700">
            <a:miter lim="400000"/>
          </a:ln>
        </p:spPr>
      </p:pic>
      <p:sp>
        <p:nvSpPr>
          <p:cNvPr id="398" name="Oval 27"/>
          <p:cNvSpPr/>
          <p:nvPr/>
        </p:nvSpPr>
        <p:spPr>
          <a:xfrm>
            <a:off x="6243487" y="2557047"/>
            <a:ext cx="567483" cy="567631"/>
          </a:xfrm>
          <a:prstGeom prst="ellipse">
            <a:avLst/>
          </a:prstGeom>
          <a:solidFill>
            <a:schemeClr val="accent2"/>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399" name="矩形 47"/>
          <p:cNvSpPr txBox="1"/>
          <p:nvPr/>
        </p:nvSpPr>
        <p:spPr>
          <a:xfrm>
            <a:off x="6942657" y="2427874"/>
            <a:ext cx="2465931"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400" name="矩形 48"/>
          <p:cNvSpPr txBox="1"/>
          <p:nvPr/>
        </p:nvSpPr>
        <p:spPr>
          <a:xfrm>
            <a:off x="6942657" y="2746237"/>
            <a:ext cx="4140845" cy="58801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在这里输入您的文字内容，或者将您的文字内容复制在这里，在这里在这里输入您的文字内容</a:t>
            </a:r>
          </a:p>
        </p:txBody>
      </p:sp>
      <p:sp>
        <p:nvSpPr>
          <p:cNvPr id="401" name="Oval 27"/>
          <p:cNvSpPr/>
          <p:nvPr/>
        </p:nvSpPr>
        <p:spPr>
          <a:xfrm>
            <a:off x="6243487" y="3514183"/>
            <a:ext cx="567483" cy="567631"/>
          </a:xfrm>
          <a:prstGeom prst="ellipse">
            <a:avLst/>
          </a:prstGeom>
          <a:solidFill>
            <a:schemeClr val="accent1"/>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402" name="矩形 50"/>
          <p:cNvSpPr txBox="1"/>
          <p:nvPr/>
        </p:nvSpPr>
        <p:spPr>
          <a:xfrm>
            <a:off x="6942657" y="3385010"/>
            <a:ext cx="2465931"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403" name="矩形 51"/>
          <p:cNvSpPr txBox="1"/>
          <p:nvPr/>
        </p:nvSpPr>
        <p:spPr>
          <a:xfrm>
            <a:off x="6942657" y="3703373"/>
            <a:ext cx="4140845" cy="58801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在这里输入您的文字内容，或者将您的文字内容复制在这里，在这里在这里输入您的文字内容</a:t>
            </a:r>
          </a:p>
        </p:txBody>
      </p:sp>
      <p:sp>
        <p:nvSpPr>
          <p:cNvPr id="404" name="Oval 28"/>
          <p:cNvSpPr/>
          <p:nvPr/>
        </p:nvSpPr>
        <p:spPr>
          <a:xfrm>
            <a:off x="6243487" y="4471320"/>
            <a:ext cx="567483" cy="567631"/>
          </a:xfrm>
          <a:prstGeom prst="ellipse">
            <a:avLst/>
          </a:prstGeom>
          <a:solidFill>
            <a:schemeClr val="accent2"/>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405" name="矩形 53"/>
          <p:cNvSpPr txBox="1"/>
          <p:nvPr/>
        </p:nvSpPr>
        <p:spPr>
          <a:xfrm>
            <a:off x="6942657" y="4342145"/>
            <a:ext cx="2465931"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406" name="矩形 54"/>
          <p:cNvSpPr txBox="1"/>
          <p:nvPr/>
        </p:nvSpPr>
        <p:spPr>
          <a:xfrm>
            <a:off x="6942657" y="4660510"/>
            <a:ext cx="4140845" cy="58801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在这里输入您的文字内容，或者将您的文字内容复制在这里，在这里在这里输入您的文字内容</a:t>
            </a:r>
          </a:p>
        </p:txBody>
      </p:sp>
      <p:sp>
        <p:nvSpPr>
          <p:cNvPr id="407" name="Oval 29"/>
          <p:cNvSpPr/>
          <p:nvPr/>
        </p:nvSpPr>
        <p:spPr>
          <a:xfrm>
            <a:off x="6243487" y="5428455"/>
            <a:ext cx="567483" cy="567631"/>
          </a:xfrm>
          <a:prstGeom prst="ellipse">
            <a:avLst/>
          </a:prstGeom>
          <a:solidFill>
            <a:schemeClr val="accent1"/>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408" name="矩形 56"/>
          <p:cNvSpPr txBox="1"/>
          <p:nvPr/>
        </p:nvSpPr>
        <p:spPr>
          <a:xfrm>
            <a:off x="6942657" y="5299281"/>
            <a:ext cx="2465931"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409" name="矩形 57"/>
          <p:cNvSpPr txBox="1"/>
          <p:nvPr/>
        </p:nvSpPr>
        <p:spPr>
          <a:xfrm>
            <a:off x="6942657" y="5617645"/>
            <a:ext cx="4140845" cy="58801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在这里输入您的文字内容，或者将您的文字内容复制在这里，在这里在这里输入您的文字内容</a:t>
            </a:r>
          </a:p>
        </p:txBody>
      </p:sp>
      <p:grpSp>
        <p:nvGrpSpPr>
          <p:cNvPr id="412" name="组合 58"/>
          <p:cNvGrpSpPr/>
          <p:nvPr/>
        </p:nvGrpSpPr>
        <p:grpSpPr>
          <a:xfrm>
            <a:off x="1256962" y="5455663"/>
            <a:ext cx="4478726" cy="573959"/>
            <a:chOff x="0" y="0"/>
            <a:chExt cx="4478725" cy="573958"/>
          </a:xfrm>
        </p:grpSpPr>
        <p:sp>
          <p:nvSpPr>
            <p:cNvPr id="410" name="Freeform 13"/>
            <p:cNvSpPr/>
            <p:nvPr/>
          </p:nvSpPr>
          <p:spPr>
            <a:xfrm>
              <a:off x="0" y="0"/>
              <a:ext cx="4478726" cy="573959"/>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21600" y="21600"/>
                  </a:lnTo>
                  <a:lnTo>
                    <a:pt x="0" y="21600"/>
                  </a:lnTo>
                  <a:lnTo>
                    <a:pt x="1600" y="0"/>
                  </a:lnTo>
                  <a:lnTo>
                    <a:pt x="20000" y="0"/>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sp>
          <p:nvSpPr>
            <p:cNvPr id="411" name="任意多边形 60"/>
            <p:cNvSpPr/>
            <p:nvPr/>
          </p:nvSpPr>
          <p:spPr>
            <a:xfrm>
              <a:off x="0" y="-1"/>
              <a:ext cx="2239363" cy="573959"/>
            </a:xfrm>
            <a:custGeom>
              <a:avLst/>
              <a:gdLst/>
              <a:ahLst/>
              <a:cxnLst>
                <a:cxn ang="0">
                  <a:pos x="wd2" y="hd2"/>
                </a:cxn>
                <a:cxn ang="5400000">
                  <a:pos x="wd2" y="hd2"/>
                </a:cxn>
                <a:cxn ang="10800000">
                  <a:pos x="wd2" y="hd2"/>
                </a:cxn>
                <a:cxn ang="16200000">
                  <a:pos x="wd2" y="hd2"/>
                </a:cxn>
              </a:cxnLst>
              <a:rect l="0" t="0" r="r" b="b"/>
              <a:pathLst>
                <a:path w="21600" h="21600" extrusionOk="0">
                  <a:moveTo>
                    <a:pt x="3199" y="0"/>
                  </a:moveTo>
                  <a:lnTo>
                    <a:pt x="21600" y="0"/>
                  </a:lnTo>
                  <a:lnTo>
                    <a:pt x="21600"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grpSp>
      <p:grpSp>
        <p:nvGrpSpPr>
          <p:cNvPr id="415" name="组合 61"/>
          <p:cNvGrpSpPr/>
          <p:nvPr/>
        </p:nvGrpSpPr>
        <p:grpSpPr>
          <a:xfrm>
            <a:off x="1736826" y="4627664"/>
            <a:ext cx="3518999" cy="573959"/>
            <a:chOff x="0" y="0"/>
            <a:chExt cx="3518998" cy="573958"/>
          </a:xfrm>
        </p:grpSpPr>
        <p:sp>
          <p:nvSpPr>
            <p:cNvPr id="413" name="Freeform 14"/>
            <p:cNvSpPr/>
            <p:nvPr/>
          </p:nvSpPr>
          <p:spPr>
            <a:xfrm>
              <a:off x="0" y="0"/>
              <a:ext cx="3518999" cy="573959"/>
            </a:xfrm>
            <a:custGeom>
              <a:avLst/>
              <a:gdLst/>
              <a:ahLst/>
              <a:cxnLst>
                <a:cxn ang="0">
                  <a:pos x="wd2" y="hd2"/>
                </a:cxn>
                <a:cxn ang="5400000">
                  <a:pos x="wd2" y="hd2"/>
                </a:cxn>
                <a:cxn ang="10800000">
                  <a:pos x="wd2" y="hd2"/>
                </a:cxn>
                <a:cxn ang="16200000">
                  <a:pos x="wd2" y="hd2"/>
                </a:cxn>
              </a:cxnLst>
              <a:rect l="0" t="0" r="r" b="b"/>
              <a:pathLst>
                <a:path w="21600" h="21600" extrusionOk="0">
                  <a:moveTo>
                    <a:pt x="19563" y="0"/>
                  </a:moveTo>
                  <a:lnTo>
                    <a:pt x="21600" y="21600"/>
                  </a:lnTo>
                  <a:lnTo>
                    <a:pt x="0" y="21600"/>
                  </a:lnTo>
                  <a:lnTo>
                    <a:pt x="2037" y="0"/>
                  </a:lnTo>
                  <a:lnTo>
                    <a:pt x="19563" y="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sp>
          <p:nvSpPr>
            <p:cNvPr id="414" name="任意多边形 63"/>
            <p:cNvSpPr/>
            <p:nvPr/>
          </p:nvSpPr>
          <p:spPr>
            <a:xfrm>
              <a:off x="-1" y="-1"/>
              <a:ext cx="1759498" cy="573959"/>
            </a:xfrm>
            <a:custGeom>
              <a:avLst/>
              <a:gdLst/>
              <a:ahLst/>
              <a:cxnLst>
                <a:cxn ang="0">
                  <a:pos x="wd2" y="hd2"/>
                </a:cxn>
                <a:cxn ang="5400000">
                  <a:pos x="wd2" y="hd2"/>
                </a:cxn>
                <a:cxn ang="10800000">
                  <a:pos x="wd2" y="hd2"/>
                </a:cxn>
                <a:cxn ang="16200000">
                  <a:pos x="wd2" y="hd2"/>
                </a:cxn>
              </a:cxnLst>
              <a:rect l="0" t="0" r="r" b="b"/>
              <a:pathLst>
                <a:path w="21600" h="21600" extrusionOk="0">
                  <a:moveTo>
                    <a:pt x="4074" y="0"/>
                  </a:moveTo>
                  <a:lnTo>
                    <a:pt x="21600" y="0"/>
                  </a:lnTo>
                  <a:lnTo>
                    <a:pt x="21600" y="21600"/>
                  </a:lnTo>
                  <a:lnTo>
                    <a:pt x="0" y="2160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grpSp>
      <p:grpSp>
        <p:nvGrpSpPr>
          <p:cNvPr id="418" name="组合 64"/>
          <p:cNvGrpSpPr/>
          <p:nvPr/>
        </p:nvGrpSpPr>
        <p:grpSpPr>
          <a:xfrm>
            <a:off x="2216687" y="3790258"/>
            <a:ext cx="2559274" cy="573961"/>
            <a:chOff x="0" y="0"/>
            <a:chExt cx="2559272" cy="573959"/>
          </a:xfrm>
        </p:grpSpPr>
        <p:sp>
          <p:nvSpPr>
            <p:cNvPr id="416" name="Freeform 15"/>
            <p:cNvSpPr/>
            <p:nvPr/>
          </p:nvSpPr>
          <p:spPr>
            <a:xfrm>
              <a:off x="-1" y="-1"/>
              <a:ext cx="2559274" cy="573959"/>
            </a:xfrm>
            <a:custGeom>
              <a:avLst/>
              <a:gdLst/>
              <a:ahLst/>
              <a:cxnLst>
                <a:cxn ang="0">
                  <a:pos x="wd2" y="hd2"/>
                </a:cxn>
                <a:cxn ang="5400000">
                  <a:pos x="wd2" y="hd2"/>
                </a:cxn>
                <a:cxn ang="10800000">
                  <a:pos x="wd2" y="hd2"/>
                </a:cxn>
                <a:cxn ang="16200000">
                  <a:pos x="wd2" y="hd2"/>
                </a:cxn>
              </a:cxnLst>
              <a:rect l="0" t="0" r="r" b="b"/>
              <a:pathLst>
                <a:path w="21600" h="21600" extrusionOk="0">
                  <a:moveTo>
                    <a:pt x="18777" y="0"/>
                  </a:moveTo>
                  <a:lnTo>
                    <a:pt x="20263" y="11421"/>
                  </a:lnTo>
                  <a:lnTo>
                    <a:pt x="21600" y="21600"/>
                  </a:lnTo>
                  <a:lnTo>
                    <a:pt x="0" y="21600"/>
                  </a:lnTo>
                  <a:lnTo>
                    <a:pt x="1337" y="11421"/>
                  </a:lnTo>
                  <a:lnTo>
                    <a:pt x="2823" y="0"/>
                  </a:lnTo>
                  <a:lnTo>
                    <a:pt x="18777" y="0"/>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sp>
          <p:nvSpPr>
            <p:cNvPr id="417" name="任意多边形 66"/>
            <p:cNvSpPr/>
            <p:nvPr/>
          </p:nvSpPr>
          <p:spPr>
            <a:xfrm>
              <a:off x="0" y="1"/>
              <a:ext cx="1279636" cy="573959"/>
            </a:xfrm>
            <a:custGeom>
              <a:avLst/>
              <a:gdLst/>
              <a:ahLst/>
              <a:cxnLst>
                <a:cxn ang="0">
                  <a:pos x="wd2" y="hd2"/>
                </a:cxn>
                <a:cxn ang="5400000">
                  <a:pos x="wd2" y="hd2"/>
                </a:cxn>
                <a:cxn ang="10800000">
                  <a:pos x="wd2" y="hd2"/>
                </a:cxn>
                <a:cxn ang="16200000">
                  <a:pos x="wd2" y="hd2"/>
                </a:cxn>
              </a:cxnLst>
              <a:rect l="0" t="0" r="r" b="b"/>
              <a:pathLst>
                <a:path w="21600" h="21600" extrusionOk="0">
                  <a:moveTo>
                    <a:pt x="5646" y="0"/>
                  </a:moveTo>
                  <a:lnTo>
                    <a:pt x="21600" y="0"/>
                  </a:lnTo>
                  <a:lnTo>
                    <a:pt x="21600" y="21600"/>
                  </a:lnTo>
                  <a:lnTo>
                    <a:pt x="0" y="21600"/>
                  </a:lnTo>
                  <a:lnTo>
                    <a:pt x="2674" y="11421"/>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grpSp>
      <p:grpSp>
        <p:nvGrpSpPr>
          <p:cNvPr id="421" name="组合 67"/>
          <p:cNvGrpSpPr/>
          <p:nvPr/>
        </p:nvGrpSpPr>
        <p:grpSpPr>
          <a:xfrm>
            <a:off x="2705960" y="2162484"/>
            <a:ext cx="1580728" cy="1373728"/>
            <a:chOff x="0" y="0"/>
            <a:chExt cx="1580726" cy="1373726"/>
          </a:xfrm>
        </p:grpSpPr>
        <p:sp>
          <p:nvSpPr>
            <p:cNvPr id="419" name="Freeform 16"/>
            <p:cNvSpPr/>
            <p:nvPr/>
          </p:nvSpPr>
          <p:spPr>
            <a:xfrm>
              <a:off x="0" y="0"/>
              <a:ext cx="1580727" cy="1373726"/>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21600" y="21600"/>
                  </a:lnTo>
                  <a:lnTo>
                    <a:pt x="0" y="21600"/>
                  </a:lnTo>
                  <a:lnTo>
                    <a:pt x="10815" y="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sp>
          <p:nvSpPr>
            <p:cNvPr id="420" name="任意多边形 69"/>
            <p:cNvSpPr/>
            <p:nvPr/>
          </p:nvSpPr>
          <p:spPr>
            <a:xfrm>
              <a:off x="-1" y="1899"/>
              <a:ext cx="790364" cy="13718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endParaRPr/>
            </a:p>
          </p:txBody>
        </p:sp>
      </p:grpSp>
      <p:sp>
        <p:nvSpPr>
          <p:cNvPr id="422" name="矩形 70"/>
          <p:cNvSpPr txBox="1"/>
          <p:nvPr/>
        </p:nvSpPr>
        <p:spPr>
          <a:xfrm>
            <a:off x="1926019" y="5516786"/>
            <a:ext cx="3140612"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2000" b="1">
                <a:solidFill>
                  <a:srgbClr val="FFFFFF"/>
                </a:solidFill>
                <a:latin typeface="思源黑体 CN Bold"/>
                <a:ea typeface="思源黑体 CN Bold"/>
                <a:cs typeface="思源黑体 CN Bold"/>
                <a:sym typeface="思源黑体 CN Bold"/>
              </a:defRPr>
            </a:lvl1pPr>
          </a:lstStyle>
          <a:p>
            <a:r>
              <a:t>单击添加文字</a:t>
            </a:r>
          </a:p>
        </p:txBody>
      </p:sp>
      <p:sp>
        <p:nvSpPr>
          <p:cNvPr id="423" name="矩形 71"/>
          <p:cNvSpPr txBox="1"/>
          <p:nvPr/>
        </p:nvSpPr>
        <p:spPr>
          <a:xfrm>
            <a:off x="2485112" y="4718839"/>
            <a:ext cx="2022424"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2000" b="1">
                <a:solidFill>
                  <a:srgbClr val="FFFFFF"/>
                </a:solidFill>
                <a:latin typeface="思源黑体 CN Bold"/>
                <a:ea typeface="思源黑体 CN Bold"/>
                <a:cs typeface="思源黑体 CN Bold"/>
                <a:sym typeface="思源黑体 CN Bold"/>
              </a:defRPr>
            </a:lvl1pPr>
          </a:lstStyle>
          <a:p>
            <a:r>
              <a:t>单击添加文字</a:t>
            </a:r>
          </a:p>
        </p:txBody>
      </p:sp>
      <p:sp>
        <p:nvSpPr>
          <p:cNvPr id="424" name="矩形 72"/>
          <p:cNvSpPr txBox="1"/>
          <p:nvPr/>
        </p:nvSpPr>
        <p:spPr>
          <a:xfrm>
            <a:off x="2485112" y="3892551"/>
            <a:ext cx="2022424"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2000" b="1">
                <a:solidFill>
                  <a:srgbClr val="FFFFFF"/>
                </a:solidFill>
                <a:latin typeface="思源黑体 CN Bold"/>
                <a:ea typeface="思源黑体 CN Bold"/>
                <a:cs typeface="思源黑体 CN Bold"/>
                <a:sym typeface="思源黑体 CN Bold"/>
              </a:defRPr>
            </a:lvl1pPr>
          </a:lstStyle>
          <a:p>
            <a:r>
              <a:t>单击添加文字</a:t>
            </a:r>
          </a:p>
        </p:txBody>
      </p:sp>
      <p:sp>
        <p:nvSpPr>
          <p:cNvPr id="425" name="矩形 73"/>
          <p:cNvSpPr txBox="1"/>
          <p:nvPr/>
        </p:nvSpPr>
        <p:spPr>
          <a:xfrm>
            <a:off x="3023076" y="2698207"/>
            <a:ext cx="946491" cy="9093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ct val="130000"/>
              </a:lnSpc>
              <a:defRPr sz="2000" b="1">
                <a:solidFill>
                  <a:srgbClr val="FFFFFF"/>
                </a:solidFill>
                <a:latin typeface="思源黑体 CN Bold"/>
                <a:ea typeface="思源黑体 CN Bold"/>
                <a:cs typeface="思源黑体 CN Bold"/>
                <a:sym typeface="思源黑体 CN Bold"/>
              </a:defRPr>
            </a:pPr>
            <a:r>
              <a:t>添加</a:t>
            </a:r>
          </a:p>
          <a:p>
            <a:pPr algn="ctr">
              <a:lnSpc>
                <a:spcPct val="130000"/>
              </a:lnSpc>
              <a:defRPr sz="2000" b="1">
                <a:solidFill>
                  <a:srgbClr val="FFFFFF"/>
                </a:solidFill>
                <a:latin typeface="思源黑体 CN Bold"/>
                <a:ea typeface="思源黑体 CN Bold"/>
                <a:cs typeface="思源黑体 CN Bold"/>
                <a:sym typeface="思源黑体 CN Bold"/>
              </a:defRPr>
            </a:pPr>
            <a:r>
              <a:t>文字</a:t>
            </a:r>
          </a:p>
        </p:txBody>
      </p:sp>
      <p:sp>
        <p:nvSpPr>
          <p:cNvPr id="426" name="Freeform 92"/>
          <p:cNvSpPr/>
          <p:nvPr/>
        </p:nvSpPr>
        <p:spPr>
          <a:xfrm>
            <a:off x="6415454" y="4608865"/>
            <a:ext cx="237672" cy="290817"/>
          </a:xfrm>
          <a:custGeom>
            <a:avLst/>
            <a:gdLst/>
            <a:ahLst/>
            <a:cxnLst>
              <a:cxn ang="0">
                <a:pos x="wd2" y="hd2"/>
              </a:cxn>
              <a:cxn ang="5400000">
                <a:pos x="wd2" y="hd2"/>
              </a:cxn>
              <a:cxn ang="10800000">
                <a:pos x="wd2" y="hd2"/>
              </a:cxn>
              <a:cxn ang="16200000">
                <a:pos x="wd2" y="hd2"/>
              </a:cxn>
            </a:cxnLst>
            <a:rect l="0" t="0" r="r" b="b"/>
            <a:pathLst>
              <a:path w="18208" h="21473" extrusionOk="0">
                <a:moveTo>
                  <a:pt x="3642" y="21377"/>
                </a:moveTo>
                <a:cubicBezTo>
                  <a:pt x="6059" y="21600"/>
                  <a:pt x="8310" y="21441"/>
                  <a:pt x="10346" y="20805"/>
                </a:cubicBezTo>
                <a:cubicBezTo>
                  <a:pt x="15047" y="19343"/>
                  <a:pt x="18390" y="15846"/>
                  <a:pt x="17993" y="9632"/>
                </a:cubicBezTo>
                <a:cubicBezTo>
                  <a:pt x="17811" y="6580"/>
                  <a:pt x="17149" y="3433"/>
                  <a:pt x="18208" y="811"/>
                </a:cubicBezTo>
                <a:cubicBezTo>
                  <a:pt x="10776" y="7709"/>
                  <a:pt x="7532" y="12318"/>
                  <a:pt x="3642" y="21377"/>
                </a:cubicBezTo>
                <a:close/>
                <a:moveTo>
                  <a:pt x="2451" y="20567"/>
                </a:moveTo>
                <a:cubicBezTo>
                  <a:pt x="-3210" y="15099"/>
                  <a:pt x="647" y="2607"/>
                  <a:pt x="17033" y="0"/>
                </a:cubicBezTo>
                <a:cubicBezTo>
                  <a:pt x="9816" y="6564"/>
                  <a:pt x="6456" y="11189"/>
                  <a:pt x="2451" y="20567"/>
                </a:cubicBezTo>
                <a:close/>
              </a:path>
            </a:pathLst>
          </a:custGeom>
          <a:solidFill>
            <a:srgbClr val="FFFFFF"/>
          </a:solidFill>
          <a:ln w="12700">
            <a:miter lim="400000"/>
          </a:ln>
          <a:effectLst>
            <a:outerShdw blurRad="50800" dist="38100" dir="2700000" rotWithShape="0">
              <a:srgbClr val="000000">
                <a:alpha val="40000"/>
              </a:srgbClr>
            </a:outerShdw>
          </a:effectLst>
        </p:spPr>
        <p:txBody>
          <a:bodyPr lIns="45719" rIns="45719"/>
          <a:lstStyle/>
          <a:p>
            <a:pPr>
              <a:lnSpc>
                <a:spcPct val="130000"/>
              </a:lnSpc>
              <a:defRPr sz="1700">
                <a:solidFill>
                  <a:srgbClr val="0D0D0D"/>
                </a:solidFill>
                <a:latin typeface="思源黑体 CN Regular"/>
                <a:ea typeface="思源黑体 CN Regular"/>
                <a:cs typeface="思源黑体 CN Regular"/>
                <a:sym typeface="思源黑体 CN Regular"/>
              </a:defRPr>
            </a:pPr>
            <a:endParaRPr/>
          </a:p>
        </p:txBody>
      </p:sp>
      <p:sp>
        <p:nvSpPr>
          <p:cNvPr id="427" name="Freeform 14"/>
          <p:cNvSpPr/>
          <p:nvPr/>
        </p:nvSpPr>
        <p:spPr>
          <a:xfrm>
            <a:off x="6386255" y="5577030"/>
            <a:ext cx="281944" cy="270483"/>
          </a:xfrm>
          <a:custGeom>
            <a:avLst/>
            <a:gdLst/>
            <a:ahLst/>
            <a:cxnLst>
              <a:cxn ang="0">
                <a:pos x="wd2" y="hd2"/>
              </a:cxn>
              <a:cxn ang="5400000">
                <a:pos x="wd2" y="hd2"/>
              </a:cxn>
              <a:cxn ang="10800000">
                <a:pos x="wd2" y="hd2"/>
              </a:cxn>
              <a:cxn ang="16200000">
                <a:pos x="wd2" y="hd2"/>
              </a:cxn>
            </a:cxnLst>
            <a:rect l="0" t="0" r="r" b="b"/>
            <a:pathLst>
              <a:path w="21600" h="21600" extrusionOk="0">
                <a:moveTo>
                  <a:pt x="7326" y="3232"/>
                </a:moveTo>
                <a:cubicBezTo>
                  <a:pt x="7110" y="3659"/>
                  <a:pt x="6912" y="4123"/>
                  <a:pt x="6732" y="4587"/>
                </a:cubicBezTo>
                <a:cubicBezTo>
                  <a:pt x="7794" y="4755"/>
                  <a:pt x="8910" y="4847"/>
                  <a:pt x="10098" y="4885"/>
                </a:cubicBezTo>
                <a:lnTo>
                  <a:pt x="10098" y="446"/>
                </a:lnTo>
                <a:cubicBezTo>
                  <a:pt x="9090" y="743"/>
                  <a:pt x="8118" y="1709"/>
                  <a:pt x="7326" y="3232"/>
                </a:cubicBezTo>
                <a:close/>
                <a:moveTo>
                  <a:pt x="4968" y="5702"/>
                </a:moveTo>
                <a:cubicBezTo>
                  <a:pt x="3780" y="5423"/>
                  <a:pt x="2700" y="5089"/>
                  <a:pt x="1746" y="4680"/>
                </a:cubicBezTo>
                <a:cubicBezTo>
                  <a:pt x="756" y="6222"/>
                  <a:pt x="144" y="8023"/>
                  <a:pt x="0" y="9974"/>
                </a:cubicBezTo>
                <a:lnTo>
                  <a:pt x="4374" y="9974"/>
                </a:lnTo>
                <a:cubicBezTo>
                  <a:pt x="4410" y="8488"/>
                  <a:pt x="4626" y="7020"/>
                  <a:pt x="4968" y="5702"/>
                </a:cubicBezTo>
                <a:close/>
                <a:moveTo>
                  <a:pt x="2592" y="3510"/>
                </a:moveTo>
                <a:cubicBezTo>
                  <a:pt x="3420" y="3845"/>
                  <a:pt x="4338" y="4123"/>
                  <a:pt x="5364" y="4346"/>
                </a:cubicBezTo>
                <a:cubicBezTo>
                  <a:pt x="5580" y="3715"/>
                  <a:pt x="5832" y="3120"/>
                  <a:pt x="6120" y="2563"/>
                </a:cubicBezTo>
                <a:cubicBezTo>
                  <a:pt x="6678" y="1467"/>
                  <a:pt x="7344" y="613"/>
                  <a:pt x="8082" y="0"/>
                </a:cubicBezTo>
                <a:cubicBezTo>
                  <a:pt x="5904" y="576"/>
                  <a:pt x="4014" y="1820"/>
                  <a:pt x="2592" y="3510"/>
                </a:cubicBezTo>
                <a:close/>
                <a:moveTo>
                  <a:pt x="2592" y="18090"/>
                </a:moveTo>
                <a:cubicBezTo>
                  <a:pt x="4014" y="19780"/>
                  <a:pt x="5904" y="21024"/>
                  <a:pt x="8082" y="21600"/>
                </a:cubicBezTo>
                <a:cubicBezTo>
                  <a:pt x="7344" y="20987"/>
                  <a:pt x="6678" y="20133"/>
                  <a:pt x="6120" y="19037"/>
                </a:cubicBezTo>
                <a:cubicBezTo>
                  <a:pt x="5832" y="18498"/>
                  <a:pt x="5580" y="17904"/>
                  <a:pt x="5364" y="17273"/>
                </a:cubicBezTo>
                <a:cubicBezTo>
                  <a:pt x="4338" y="17495"/>
                  <a:pt x="3420" y="17774"/>
                  <a:pt x="2592" y="18090"/>
                </a:cubicBezTo>
                <a:close/>
                <a:moveTo>
                  <a:pt x="6318" y="15657"/>
                </a:moveTo>
                <a:cubicBezTo>
                  <a:pt x="7506" y="15452"/>
                  <a:pt x="8784" y="15341"/>
                  <a:pt x="10098" y="15304"/>
                </a:cubicBezTo>
                <a:lnTo>
                  <a:pt x="10098" y="11404"/>
                </a:lnTo>
                <a:lnTo>
                  <a:pt x="5742" y="11404"/>
                </a:lnTo>
                <a:cubicBezTo>
                  <a:pt x="5778" y="12908"/>
                  <a:pt x="5976" y="14338"/>
                  <a:pt x="6318" y="15657"/>
                </a:cubicBezTo>
                <a:close/>
                <a:moveTo>
                  <a:pt x="4968" y="15917"/>
                </a:moveTo>
                <a:cubicBezTo>
                  <a:pt x="4608" y="14524"/>
                  <a:pt x="4392" y="12982"/>
                  <a:pt x="4356" y="11404"/>
                </a:cubicBezTo>
                <a:lnTo>
                  <a:pt x="0" y="11404"/>
                </a:lnTo>
                <a:cubicBezTo>
                  <a:pt x="90" y="13447"/>
                  <a:pt x="720" y="15322"/>
                  <a:pt x="1746" y="16938"/>
                </a:cubicBezTo>
                <a:cubicBezTo>
                  <a:pt x="2700" y="16530"/>
                  <a:pt x="3780" y="16177"/>
                  <a:pt x="4968" y="15917"/>
                </a:cubicBezTo>
                <a:close/>
                <a:moveTo>
                  <a:pt x="16632" y="5702"/>
                </a:moveTo>
                <a:cubicBezTo>
                  <a:pt x="16956" y="7020"/>
                  <a:pt x="17172" y="8488"/>
                  <a:pt x="17226" y="9974"/>
                </a:cubicBezTo>
                <a:lnTo>
                  <a:pt x="21582" y="9974"/>
                </a:lnTo>
                <a:cubicBezTo>
                  <a:pt x="21438" y="8023"/>
                  <a:pt x="20826" y="6222"/>
                  <a:pt x="19836" y="4662"/>
                </a:cubicBezTo>
                <a:cubicBezTo>
                  <a:pt x="18864" y="5089"/>
                  <a:pt x="17784" y="5442"/>
                  <a:pt x="16632" y="5702"/>
                </a:cubicBezTo>
                <a:close/>
                <a:moveTo>
                  <a:pt x="16632" y="15917"/>
                </a:moveTo>
                <a:cubicBezTo>
                  <a:pt x="17802" y="16177"/>
                  <a:pt x="18864" y="16530"/>
                  <a:pt x="19836" y="16938"/>
                </a:cubicBezTo>
                <a:cubicBezTo>
                  <a:pt x="20862" y="15341"/>
                  <a:pt x="21492" y="13447"/>
                  <a:pt x="21600" y="11404"/>
                </a:cubicBezTo>
                <a:lnTo>
                  <a:pt x="17226" y="11404"/>
                </a:lnTo>
                <a:cubicBezTo>
                  <a:pt x="17190" y="13019"/>
                  <a:pt x="16974" y="14542"/>
                  <a:pt x="16632" y="15917"/>
                </a:cubicBezTo>
                <a:close/>
                <a:moveTo>
                  <a:pt x="16218" y="17273"/>
                </a:moveTo>
                <a:cubicBezTo>
                  <a:pt x="15570" y="19167"/>
                  <a:pt x="14634" y="20671"/>
                  <a:pt x="13518" y="21600"/>
                </a:cubicBezTo>
                <a:cubicBezTo>
                  <a:pt x="15660" y="21043"/>
                  <a:pt x="17550" y="19798"/>
                  <a:pt x="18954" y="18127"/>
                </a:cubicBezTo>
                <a:cubicBezTo>
                  <a:pt x="18126" y="17793"/>
                  <a:pt x="17208" y="17495"/>
                  <a:pt x="16218" y="17273"/>
                </a:cubicBezTo>
                <a:close/>
                <a:moveTo>
                  <a:pt x="11484" y="446"/>
                </a:moveTo>
                <a:lnTo>
                  <a:pt x="11484" y="4885"/>
                </a:lnTo>
                <a:cubicBezTo>
                  <a:pt x="12636" y="4847"/>
                  <a:pt x="13770" y="4755"/>
                  <a:pt x="14832" y="4587"/>
                </a:cubicBezTo>
                <a:cubicBezTo>
                  <a:pt x="14670" y="4105"/>
                  <a:pt x="14472" y="3659"/>
                  <a:pt x="14256" y="3232"/>
                </a:cubicBezTo>
                <a:cubicBezTo>
                  <a:pt x="13464" y="1709"/>
                  <a:pt x="12492" y="743"/>
                  <a:pt x="11484" y="446"/>
                </a:cubicBezTo>
                <a:close/>
                <a:moveTo>
                  <a:pt x="11484" y="15304"/>
                </a:moveTo>
                <a:cubicBezTo>
                  <a:pt x="12780" y="15341"/>
                  <a:pt x="14058" y="15452"/>
                  <a:pt x="15264" y="15657"/>
                </a:cubicBezTo>
                <a:cubicBezTo>
                  <a:pt x="15588" y="14357"/>
                  <a:pt x="15804" y="12927"/>
                  <a:pt x="15840" y="11404"/>
                </a:cubicBezTo>
                <a:lnTo>
                  <a:pt x="11484" y="11404"/>
                </a:lnTo>
                <a:lnTo>
                  <a:pt x="11484" y="15304"/>
                </a:lnTo>
                <a:close/>
                <a:moveTo>
                  <a:pt x="5742" y="9974"/>
                </a:moveTo>
                <a:lnTo>
                  <a:pt x="10098" y="9974"/>
                </a:lnTo>
                <a:lnTo>
                  <a:pt x="10098" y="6296"/>
                </a:lnTo>
                <a:cubicBezTo>
                  <a:pt x="8784" y="6278"/>
                  <a:pt x="7506" y="6148"/>
                  <a:pt x="6318" y="5962"/>
                </a:cubicBezTo>
                <a:cubicBezTo>
                  <a:pt x="5994" y="7206"/>
                  <a:pt x="5796" y="8562"/>
                  <a:pt x="5742" y="9974"/>
                </a:cubicBezTo>
                <a:close/>
                <a:moveTo>
                  <a:pt x="11484" y="9974"/>
                </a:moveTo>
                <a:lnTo>
                  <a:pt x="15840" y="9974"/>
                </a:lnTo>
                <a:cubicBezTo>
                  <a:pt x="15786" y="8562"/>
                  <a:pt x="15588" y="7206"/>
                  <a:pt x="15264" y="5962"/>
                </a:cubicBezTo>
                <a:cubicBezTo>
                  <a:pt x="14058" y="6148"/>
                  <a:pt x="12780" y="6278"/>
                  <a:pt x="11484" y="6296"/>
                </a:cubicBezTo>
                <a:lnTo>
                  <a:pt x="11484" y="9974"/>
                </a:lnTo>
                <a:close/>
                <a:moveTo>
                  <a:pt x="15462" y="2563"/>
                </a:moveTo>
                <a:cubicBezTo>
                  <a:pt x="15750" y="3120"/>
                  <a:pt x="16002" y="3715"/>
                  <a:pt x="16218" y="4327"/>
                </a:cubicBezTo>
                <a:cubicBezTo>
                  <a:pt x="17208" y="4123"/>
                  <a:pt x="18108" y="3826"/>
                  <a:pt x="18972" y="3492"/>
                </a:cubicBezTo>
                <a:cubicBezTo>
                  <a:pt x="17550" y="1802"/>
                  <a:pt x="15660" y="576"/>
                  <a:pt x="13518" y="0"/>
                </a:cubicBezTo>
                <a:cubicBezTo>
                  <a:pt x="14238" y="613"/>
                  <a:pt x="14904" y="1467"/>
                  <a:pt x="15462" y="2563"/>
                </a:cubicBezTo>
                <a:close/>
                <a:moveTo>
                  <a:pt x="6732" y="17013"/>
                </a:moveTo>
                <a:cubicBezTo>
                  <a:pt x="6912" y="17495"/>
                  <a:pt x="7110" y="17941"/>
                  <a:pt x="7326" y="18368"/>
                </a:cubicBezTo>
                <a:cubicBezTo>
                  <a:pt x="8118" y="19891"/>
                  <a:pt x="9090" y="20857"/>
                  <a:pt x="10098" y="21173"/>
                </a:cubicBezTo>
                <a:lnTo>
                  <a:pt x="10098" y="16734"/>
                </a:lnTo>
                <a:cubicBezTo>
                  <a:pt x="8910" y="16753"/>
                  <a:pt x="7794" y="16864"/>
                  <a:pt x="6732" y="17013"/>
                </a:cubicBezTo>
                <a:close/>
                <a:moveTo>
                  <a:pt x="11484" y="21173"/>
                </a:moveTo>
                <a:cubicBezTo>
                  <a:pt x="12834" y="20764"/>
                  <a:pt x="14040" y="19204"/>
                  <a:pt x="14832" y="17013"/>
                </a:cubicBezTo>
                <a:cubicBezTo>
                  <a:pt x="13770" y="16864"/>
                  <a:pt x="12636" y="16753"/>
                  <a:pt x="11484" y="16734"/>
                </a:cubicBezTo>
                <a:lnTo>
                  <a:pt x="11484" y="21173"/>
                </a:lnTo>
                <a:close/>
              </a:path>
            </a:pathLst>
          </a:custGeom>
          <a:solidFill>
            <a:srgbClr val="FFFFFF"/>
          </a:solidFill>
          <a:ln w="12700">
            <a:miter lim="400000"/>
          </a:ln>
          <a:effectLst>
            <a:outerShdw blurRad="50800" dist="38100" dir="2700000" rotWithShape="0">
              <a:srgbClr val="000000">
                <a:alpha val="40000"/>
              </a:srgbClr>
            </a:outerShdw>
          </a:effectLst>
        </p:spPr>
        <p:txBody>
          <a:bodyPr lIns="45719" rIns="45719"/>
          <a:lstStyle/>
          <a:p>
            <a:pPr>
              <a:lnSpc>
                <a:spcPct val="130000"/>
              </a:lnSpc>
              <a:defRPr sz="1700">
                <a:solidFill>
                  <a:srgbClr val="0D0D0D"/>
                </a:solidFill>
                <a:latin typeface="思源黑体 CN Regular"/>
                <a:ea typeface="思源黑体 CN Regular"/>
                <a:cs typeface="思源黑体 CN Regular"/>
                <a:sym typeface="思源黑体 CN Regular"/>
              </a:defRPr>
            </a:pPr>
            <a:endParaRPr/>
          </a:p>
        </p:txBody>
      </p:sp>
      <p:grpSp>
        <p:nvGrpSpPr>
          <p:cNvPr id="431" name="组合 76"/>
          <p:cNvGrpSpPr/>
          <p:nvPr/>
        </p:nvGrpSpPr>
        <p:grpSpPr>
          <a:xfrm>
            <a:off x="6386255" y="3657027"/>
            <a:ext cx="281944" cy="281944"/>
            <a:chOff x="0" y="0"/>
            <a:chExt cx="281942" cy="281942"/>
          </a:xfrm>
        </p:grpSpPr>
        <p:sp>
          <p:nvSpPr>
            <p:cNvPr id="428" name="Freeform 578"/>
            <p:cNvSpPr/>
            <p:nvPr/>
          </p:nvSpPr>
          <p:spPr>
            <a:xfrm>
              <a:off x="228001" y="149313"/>
              <a:ext cx="37538" cy="74796"/>
            </a:xfrm>
            <a:custGeom>
              <a:avLst/>
              <a:gdLst/>
              <a:ahLst/>
              <a:cxnLst>
                <a:cxn ang="0">
                  <a:pos x="wd2" y="hd2"/>
                </a:cxn>
                <a:cxn ang="5400000">
                  <a:pos x="wd2" y="hd2"/>
                </a:cxn>
                <a:cxn ang="10800000">
                  <a:pos x="wd2" y="hd2"/>
                </a:cxn>
                <a:cxn ang="16200000">
                  <a:pos x="wd2" y="hd2"/>
                </a:cxn>
              </a:cxnLst>
              <a:rect l="0" t="0" r="r" b="b"/>
              <a:pathLst>
                <a:path w="21600" h="21600" extrusionOk="0">
                  <a:moveTo>
                    <a:pt x="0" y="18758"/>
                  </a:moveTo>
                  <a:cubicBezTo>
                    <a:pt x="8337" y="21600"/>
                    <a:pt x="8337" y="21600"/>
                    <a:pt x="8337" y="21600"/>
                  </a:cubicBezTo>
                  <a:cubicBezTo>
                    <a:pt x="16674" y="15537"/>
                    <a:pt x="21600" y="7958"/>
                    <a:pt x="21600" y="0"/>
                  </a:cubicBezTo>
                  <a:cubicBezTo>
                    <a:pt x="11747" y="0"/>
                    <a:pt x="11747" y="0"/>
                    <a:pt x="11747" y="0"/>
                  </a:cubicBezTo>
                  <a:cubicBezTo>
                    <a:pt x="11747" y="7011"/>
                    <a:pt x="7579" y="13453"/>
                    <a:pt x="0" y="18758"/>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solidFill>
                    <a:srgbClr val="0D0D0D"/>
                  </a:solidFill>
                  <a:latin typeface="思源黑体 CN Regular"/>
                  <a:ea typeface="思源黑体 CN Regular"/>
                  <a:cs typeface="思源黑体 CN Regular"/>
                  <a:sym typeface="思源黑体 CN Regular"/>
                </a:defRPr>
              </a:pPr>
              <a:endParaRPr/>
            </a:p>
          </p:txBody>
        </p:sp>
        <p:sp>
          <p:nvSpPr>
            <p:cNvPr id="429" name="Freeform 579"/>
            <p:cNvSpPr/>
            <p:nvPr/>
          </p:nvSpPr>
          <p:spPr>
            <a:xfrm>
              <a:off x="142639" y="0"/>
              <a:ext cx="139304" cy="139860"/>
            </a:xfrm>
            <a:custGeom>
              <a:avLst/>
              <a:gdLst/>
              <a:ahLst/>
              <a:cxnLst>
                <a:cxn ang="0">
                  <a:pos x="wd2" y="hd2"/>
                </a:cxn>
                <a:cxn ang="5400000">
                  <a:pos x="wd2" y="hd2"/>
                </a:cxn>
                <a:cxn ang="10800000">
                  <a:pos x="wd2" y="hd2"/>
                </a:cxn>
                <a:cxn ang="16200000">
                  <a:pos x="wd2" y="hd2"/>
                </a:cxn>
              </a:cxnLst>
              <a:rect l="0" t="0" r="r" b="b"/>
              <a:pathLst>
                <a:path w="21600" h="21600" extrusionOk="0">
                  <a:moveTo>
                    <a:pt x="19053" y="21600"/>
                  </a:moveTo>
                  <a:cubicBezTo>
                    <a:pt x="21600" y="21600"/>
                    <a:pt x="21600" y="21600"/>
                    <a:pt x="21600" y="21600"/>
                  </a:cubicBezTo>
                  <a:cubicBezTo>
                    <a:pt x="19053" y="710"/>
                    <a:pt x="0" y="0"/>
                    <a:pt x="0" y="0"/>
                  </a:cubicBezTo>
                  <a:cubicBezTo>
                    <a:pt x="0" y="2535"/>
                    <a:pt x="0" y="2535"/>
                    <a:pt x="0" y="2535"/>
                  </a:cubicBezTo>
                  <a:cubicBezTo>
                    <a:pt x="0" y="5273"/>
                    <a:pt x="0" y="5273"/>
                    <a:pt x="0" y="5273"/>
                  </a:cubicBezTo>
                  <a:cubicBezTo>
                    <a:pt x="0" y="21600"/>
                    <a:pt x="0" y="21600"/>
                    <a:pt x="0" y="21600"/>
                  </a:cubicBezTo>
                  <a:cubicBezTo>
                    <a:pt x="16302" y="21600"/>
                    <a:pt x="16302" y="21600"/>
                    <a:pt x="16302" y="21600"/>
                  </a:cubicBezTo>
                  <a:lnTo>
                    <a:pt x="19053" y="2160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solidFill>
                    <a:srgbClr val="0D0D0D"/>
                  </a:solidFill>
                  <a:latin typeface="思源黑体 CN Regular"/>
                  <a:ea typeface="思源黑体 CN Regular"/>
                  <a:cs typeface="思源黑体 CN Regular"/>
                  <a:sym typeface="思源黑体 CN Regular"/>
                </a:defRPr>
              </a:pPr>
              <a:endParaRPr/>
            </a:p>
          </p:txBody>
        </p:sp>
        <p:sp>
          <p:nvSpPr>
            <p:cNvPr id="430" name="Freeform 580"/>
            <p:cNvSpPr/>
            <p:nvPr/>
          </p:nvSpPr>
          <p:spPr>
            <a:xfrm>
              <a:off x="-1" y="16404"/>
              <a:ext cx="233286" cy="265539"/>
            </a:xfrm>
            <a:custGeom>
              <a:avLst/>
              <a:gdLst/>
              <a:ahLst/>
              <a:cxnLst>
                <a:cxn ang="0">
                  <a:pos x="wd2" y="hd2"/>
                </a:cxn>
                <a:cxn ang="5400000">
                  <a:pos x="wd2" y="hd2"/>
                </a:cxn>
                <a:cxn ang="10800000">
                  <a:pos x="wd2" y="hd2"/>
                </a:cxn>
                <a:cxn ang="16200000">
                  <a:pos x="wd2" y="hd2"/>
                </a:cxn>
              </a:cxnLst>
              <a:rect l="0" t="0" r="r" b="b"/>
              <a:pathLst>
                <a:path w="21600" h="21600" extrusionOk="0">
                  <a:moveTo>
                    <a:pt x="12291" y="10800"/>
                  </a:moveTo>
                  <a:cubicBezTo>
                    <a:pt x="12291" y="1390"/>
                    <a:pt x="12291" y="1390"/>
                    <a:pt x="12291" y="1390"/>
                  </a:cubicBezTo>
                  <a:cubicBezTo>
                    <a:pt x="12291" y="0"/>
                    <a:pt x="12291" y="0"/>
                    <a:pt x="12291" y="0"/>
                  </a:cubicBezTo>
                  <a:cubicBezTo>
                    <a:pt x="5537" y="0"/>
                    <a:pt x="0" y="4812"/>
                    <a:pt x="0" y="10800"/>
                  </a:cubicBezTo>
                  <a:cubicBezTo>
                    <a:pt x="0" y="16788"/>
                    <a:pt x="5537" y="21600"/>
                    <a:pt x="12291" y="21600"/>
                  </a:cubicBezTo>
                  <a:cubicBezTo>
                    <a:pt x="16002" y="21600"/>
                    <a:pt x="19349" y="20156"/>
                    <a:pt x="21600" y="17911"/>
                  </a:cubicBezTo>
                  <a:cubicBezTo>
                    <a:pt x="20383" y="16949"/>
                    <a:pt x="20383" y="16949"/>
                    <a:pt x="20383" y="16949"/>
                  </a:cubicBezTo>
                  <a:lnTo>
                    <a:pt x="12291" y="1080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solidFill>
                    <a:srgbClr val="0D0D0D"/>
                  </a:solidFill>
                  <a:latin typeface="思源黑体 CN Regular"/>
                  <a:ea typeface="思源黑体 CN Regular"/>
                  <a:cs typeface="思源黑体 CN Regular"/>
                  <a:sym typeface="思源黑体 CN Regular"/>
                </a:defRPr>
              </a:pPr>
              <a:endParaRPr/>
            </a:p>
          </p:txBody>
        </p:sp>
      </p:grpSp>
      <p:sp>
        <p:nvSpPr>
          <p:cNvPr id="432" name="Freeform 106"/>
          <p:cNvSpPr/>
          <p:nvPr/>
        </p:nvSpPr>
        <p:spPr>
          <a:xfrm>
            <a:off x="6387638" y="2662743"/>
            <a:ext cx="280561" cy="356914"/>
          </a:xfrm>
          <a:custGeom>
            <a:avLst/>
            <a:gdLst/>
            <a:ahLst/>
            <a:cxnLst>
              <a:cxn ang="0">
                <a:pos x="wd2" y="hd2"/>
              </a:cxn>
              <a:cxn ang="5400000">
                <a:pos x="wd2" y="hd2"/>
              </a:cxn>
              <a:cxn ang="10800000">
                <a:pos x="wd2" y="hd2"/>
              </a:cxn>
              <a:cxn ang="16200000">
                <a:pos x="wd2" y="hd2"/>
              </a:cxn>
            </a:cxnLst>
            <a:rect l="0" t="0" r="r" b="b"/>
            <a:pathLst>
              <a:path w="21494" h="21559" extrusionOk="0">
                <a:moveTo>
                  <a:pt x="4873" y="19694"/>
                </a:moveTo>
                <a:lnTo>
                  <a:pt x="1524" y="19694"/>
                </a:lnTo>
                <a:cubicBezTo>
                  <a:pt x="1327" y="19694"/>
                  <a:pt x="1166" y="19793"/>
                  <a:pt x="1166" y="19892"/>
                </a:cubicBezTo>
                <a:lnTo>
                  <a:pt x="1166" y="21361"/>
                </a:lnTo>
                <a:cubicBezTo>
                  <a:pt x="1166" y="21460"/>
                  <a:pt x="1327" y="21559"/>
                  <a:pt x="1524" y="21559"/>
                </a:cubicBezTo>
                <a:lnTo>
                  <a:pt x="4873" y="21559"/>
                </a:lnTo>
                <a:cubicBezTo>
                  <a:pt x="5070" y="21559"/>
                  <a:pt x="5213" y="21460"/>
                  <a:pt x="5213" y="21361"/>
                </a:cubicBezTo>
                <a:lnTo>
                  <a:pt x="5213" y="19892"/>
                </a:lnTo>
                <a:cubicBezTo>
                  <a:pt x="5213" y="19793"/>
                  <a:pt x="5070" y="19694"/>
                  <a:pt x="4873" y="19694"/>
                </a:cubicBezTo>
                <a:close/>
                <a:moveTo>
                  <a:pt x="8258" y="10328"/>
                </a:moveTo>
                <a:cubicBezTo>
                  <a:pt x="8652" y="7870"/>
                  <a:pt x="9960" y="6231"/>
                  <a:pt x="9924" y="5864"/>
                </a:cubicBezTo>
                <a:cubicBezTo>
                  <a:pt x="9870" y="5101"/>
                  <a:pt x="9566" y="4819"/>
                  <a:pt x="9566" y="4819"/>
                </a:cubicBezTo>
                <a:lnTo>
                  <a:pt x="9494" y="4960"/>
                </a:lnTo>
                <a:cubicBezTo>
                  <a:pt x="9512" y="6005"/>
                  <a:pt x="9046" y="6811"/>
                  <a:pt x="9046" y="6811"/>
                </a:cubicBezTo>
                <a:cubicBezTo>
                  <a:pt x="9046" y="6811"/>
                  <a:pt x="9172" y="5567"/>
                  <a:pt x="9118" y="5158"/>
                </a:cubicBezTo>
                <a:cubicBezTo>
                  <a:pt x="9190" y="5045"/>
                  <a:pt x="9279" y="4889"/>
                  <a:pt x="9279" y="4889"/>
                </a:cubicBezTo>
                <a:lnTo>
                  <a:pt x="9100" y="4593"/>
                </a:lnTo>
                <a:cubicBezTo>
                  <a:pt x="9100" y="4593"/>
                  <a:pt x="8975" y="4564"/>
                  <a:pt x="8903" y="4536"/>
                </a:cubicBezTo>
                <a:cubicBezTo>
                  <a:pt x="8742" y="4607"/>
                  <a:pt x="8527" y="4748"/>
                  <a:pt x="8527" y="4748"/>
                </a:cubicBezTo>
                <a:cubicBezTo>
                  <a:pt x="8527" y="4748"/>
                  <a:pt x="8598" y="4932"/>
                  <a:pt x="8724" y="5101"/>
                </a:cubicBezTo>
                <a:cubicBezTo>
                  <a:pt x="8688" y="5158"/>
                  <a:pt x="8563" y="5737"/>
                  <a:pt x="8294" y="6344"/>
                </a:cubicBezTo>
                <a:cubicBezTo>
                  <a:pt x="8348" y="4621"/>
                  <a:pt x="7900" y="4155"/>
                  <a:pt x="7721" y="4028"/>
                </a:cubicBezTo>
                <a:cubicBezTo>
                  <a:pt x="7488" y="4013"/>
                  <a:pt x="6825" y="4013"/>
                  <a:pt x="6825" y="3999"/>
                </a:cubicBezTo>
                <a:cubicBezTo>
                  <a:pt x="6163" y="4042"/>
                  <a:pt x="4981" y="4141"/>
                  <a:pt x="3494" y="4268"/>
                </a:cubicBezTo>
                <a:cubicBezTo>
                  <a:pt x="3422" y="4268"/>
                  <a:pt x="306" y="6034"/>
                  <a:pt x="306" y="6034"/>
                </a:cubicBezTo>
                <a:cubicBezTo>
                  <a:pt x="-70" y="6288"/>
                  <a:pt x="-106" y="6726"/>
                  <a:pt x="234" y="7008"/>
                </a:cubicBezTo>
                <a:cubicBezTo>
                  <a:pt x="575" y="7291"/>
                  <a:pt x="1148" y="7319"/>
                  <a:pt x="1524" y="7065"/>
                </a:cubicBezTo>
                <a:cubicBezTo>
                  <a:pt x="1578" y="7022"/>
                  <a:pt x="3924" y="5581"/>
                  <a:pt x="4067" y="5553"/>
                </a:cubicBezTo>
                <a:cubicBezTo>
                  <a:pt x="4157" y="5525"/>
                  <a:pt x="6145" y="5596"/>
                  <a:pt x="6145" y="5596"/>
                </a:cubicBezTo>
                <a:lnTo>
                  <a:pt x="5464" y="5751"/>
                </a:lnTo>
                <a:cubicBezTo>
                  <a:pt x="5142" y="6796"/>
                  <a:pt x="4318" y="8817"/>
                  <a:pt x="4193" y="9763"/>
                </a:cubicBezTo>
                <a:cubicBezTo>
                  <a:pt x="4175" y="9862"/>
                  <a:pt x="4533" y="9918"/>
                  <a:pt x="4515" y="10017"/>
                </a:cubicBezTo>
                <a:cubicBezTo>
                  <a:pt x="4497" y="10215"/>
                  <a:pt x="4927" y="10921"/>
                  <a:pt x="6306" y="11458"/>
                </a:cubicBezTo>
                <a:cubicBezTo>
                  <a:pt x="6646" y="11741"/>
                  <a:pt x="8509" y="13154"/>
                  <a:pt x="8545" y="13196"/>
                </a:cubicBezTo>
                <a:cubicBezTo>
                  <a:pt x="8545" y="13238"/>
                  <a:pt x="7936" y="16304"/>
                  <a:pt x="7936" y="16304"/>
                </a:cubicBezTo>
                <a:cubicBezTo>
                  <a:pt x="7828" y="16826"/>
                  <a:pt x="8204" y="17264"/>
                  <a:pt x="8849" y="17321"/>
                </a:cubicBezTo>
                <a:cubicBezTo>
                  <a:pt x="9476" y="17377"/>
                  <a:pt x="10013" y="17067"/>
                  <a:pt x="10121" y="16544"/>
                </a:cubicBezTo>
                <a:cubicBezTo>
                  <a:pt x="10121" y="16544"/>
                  <a:pt x="10712" y="13309"/>
                  <a:pt x="10748" y="13196"/>
                </a:cubicBezTo>
                <a:cubicBezTo>
                  <a:pt x="10927" y="12673"/>
                  <a:pt x="10640" y="12490"/>
                  <a:pt x="10533" y="12348"/>
                </a:cubicBezTo>
                <a:cubicBezTo>
                  <a:pt x="10407" y="12179"/>
                  <a:pt x="8348" y="10399"/>
                  <a:pt x="8258" y="10328"/>
                </a:cubicBezTo>
                <a:close/>
                <a:moveTo>
                  <a:pt x="12772" y="7051"/>
                </a:moveTo>
                <a:lnTo>
                  <a:pt x="15422" y="5624"/>
                </a:lnTo>
                <a:cubicBezTo>
                  <a:pt x="15816" y="5412"/>
                  <a:pt x="15924" y="4974"/>
                  <a:pt x="15637" y="4663"/>
                </a:cubicBezTo>
                <a:cubicBezTo>
                  <a:pt x="15369" y="4338"/>
                  <a:pt x="14831" y="4268"/>
                  <a:pt x="14419" y="4480"/>
                </a:cubicBezTo>
                <a:lnTo>
                  <a:pt x="12127" y="5723"/>
                </a:lnTo>
                <a:lnTo>
                  <a:pt x="10085" y="5242"/>
                </a:lnTo>
                <a:cubicBezTo>
                  <a:pt x="10085" y="5242"/>
                  <a:pt x="10246" y="5680"/>
                  <a:pt x="10193" y="5949"/>
                </a:cubicBezTo>
                <a:cubicBezTo>
                  <a:pt x="10157" y="6217"/>
                  <a:pt x="9924" y="6655"/>
                  <a:pt x="9924" y="6655"/>
                </a:cubicBezTo>
                <a:lnTo>
                  <a:pt x="12019" y="7150"/>
                </a:lnTo>
                <a:cubicBezTo>
                  <a:pt x="12270" y="7206"/>
                  <a:pt x="12557" y="7178"/>
                  <a:pt x="12772" y="7051"/>
                </a:cubicBezTo>
                <a:close/>
                <a:moveTo>
                  <a:pt x="6145" y="11797"/>
                </a:moveTo>
                <a:cubicBezTo>
                  <a:pt x="5697" y="11614"/>
                  <a:pt x="5267" y="11359"/>
                  <a:pt x="4945" y="11105"/>
                </a:cubicBezTo>
                <a:lnTo>
                  <a:pt x="4264" y="13648"/>
                </a:lnTo>
                <a:lnTo>
                  <a:pt x="861" y="16473"/>
                </a:lnTo>
                <a:cubicBezTo>
                  <a:pt x="449" y="16812"/>
                  <a:pt x="467" y="17349"/>
                  <a:pt x="897" y="17674"/>
                </a:cubicBezTo>
                <a:cubicBezTo>
                  <a:pt x="1327" y="17999"/>
                  <a:pt x="2007" y="17985"/>
                  <a:pt x="2419" y="17646"/>
                </a:cubicBezTo>
                <a:lnTo>
                  <a:pt x="6037" y="14637"/>
                </a:lnTo>
                <a:cubicBezTo>
                  <a:pt x="6163" y="14524"/>
                  <a:pt x="6270" y="14383"/>
                  <a:pt x="6306" y="14241"/>
                </a:cubicBezTo>
                <a:lnTo>
                  <a:pt x="6807" y="12362"/>
                </a:lnTo>
                <a:cubicBezTo>
                  <a:pt x="6593" y="12179"/>
                  <a:pt x="6360" y="11981"/>
                  <a:pt x="6145" y="11797"/>
                </a:cubicBezTo>
                <a:close/>
                <a:moveTo>
                  <a:pt x="9494" y="3900"/>
                </a:moveTo>
                <a:cubicBezTo>
                  <a:pt x="10640" y="3759"/>
                  <a:pt x="10927" y="2601"/>
                  <a:pt x="10981" y="1654"/>
                </a:cubicBezTo>
                <a:cubicBezTo>
                  <a:pt x="11052" y="708"/>
                  <a:pt x="10139" y="30"/>
                  <a:pt x="9243" y="1"/>
                </a:cubicBezTo>
                <a:cubicBezTo>
                  <a:pt x="8007" y="-41"/>
                  <a:pt x="7166" y="694"/>
                  <a:pt x="7112" y="1640"/>
                </a:cubicBezTo>
                <a:cubicBezTo>
                  <a:pt x="7219" y="3180"/>
                  <a:pt x="8652" y="3999"/>
                  <a:pt x="9494" y="3900"/>
                </a:cubicBezTo>
                <a:close/>
                <a:moveTo>
                  <a:pt x="21154" y="10992"/>
                </a:moveTo>
                <a:lnTo>
                  <a:pt x="17787" y="10992"/>
                </a:lnTo>
                <a:cubicBezTo>
                  <a:pt x="17607" y="10992"/>
                  <a:pt x="17446" y="11077"/>
                  <a:pt x="17446" y="11190"/>
                </a:cubicBezTo>
                <a:lnTo>
                  <a:pt x="17446" y="21361"/>
                </a:lnTo>
                <a:cubicBezTo>
                  <a:pt x="17446" y="21460"/>
                  <a:pt x="17607" y="21559"/>
                  <a:pt x="17787" y="21559"/>
                </a:cubicBezTo>
                <a:lnTo>
                  <a:pt x="21154" y="21559"/>
                </a:lnTo>
                <a:cubicBezTo>
                  <a:pt x="21333" y="21559"/>
                  <a:pt x="21494" y="21460"/>
                  <a:pt x="21494" y="21361"/>
                </a:cubicBezTo>
                <a:lnTo>
                  <a:pt x="21494" y="11190"/>
                </a:lnTo>
                <a:cubicBezTo>
                  <a:pt x="21494" y="11077"/>
                  <a:pt x="21333" y="10992"/>
                  <a:pt x="21154" y="10992"/>
                </a:cubicBezTo>
                <a:close/>
                <a:moveTo>
                  <a:pt x="15727" y="14368"/>
                </a:moveTo>
                <a:lnTo>
                  <a:pt x="12378" y="14368"/>
                </a:lnTo>
                <a:cubicBezTo>
                  <a:pt x="12181" y="14368"/>
                  <a:pt x="12019" y="14453"/>
                  <a:pt x="12019" y="14566"/>
                </a:cubicBezTo>
                <a:lnTo>
                  <a:pt x="12019" y="21361"/>
                </a:lnTo>
                <a:cubicBezTo>
                  <a:pt x="12019" y="21460"/>
                  <a:pt x="12181" y="21559"/>
                  <a:pt x="12378" y="21559"/>
                </a:cubicBezTo>
                <a:lnTo>
                  <a:pt x="15727" y="21559"/>
                </a:lnTo>
                <a:cubicBezTo>
                  <a:pt x="15906" y="21559"/>
                  <a:pt x="16067" y="21460"/>
                  <a:pt x="16067" y="21361"/>
                </a:cubicBezTo>
                <a:lnTo>
                  <a:pt x="16067" y="14566"/>
                </a:lnTo>
                <a:cubicBezTo>
                  <a:pt x="16067" y="14453"/>
                  <a:pt x="15906" y="14368"/>
                  <a:pt x="15727" y="14368"/>
                </a:cubicBezTo>
                <a:close/>
                <a:moveTo>
                  <a:pt x="10300" y="18140"/>
                </a:moveTo>
                <a:lnTo>
                  <a:pt x="6951" y="18140"/>
                </a:lnTo>
                <a:cubicBezTo>
                  <a:pt x="6754" y="18140"/>
                  <a:pt x="6593" y="18225"/>
                  <a:pt x="6593" y="18338"/>
                </a:cubicBezTo>
                <a:lnTo>
                  <a:pt x="6593" y="21361"/>
                </a:lnTo>
                <a:cubicBezTo>
                  <a:pt x="6593" y="21460"/>
                  <a:pt x="6754" y="21559"/>
                  <a:pt x="6951" y="21559"/>
                </a:cubicBezTo>
                <a:lnTo>
                  <a:pt x="10300" y="21559"/>
                </a:lnTo>
                <a:cubicBezTo>
                  <a:pt x="10497" y="21559"/>
                  <a:pt x="10640" y="21460"/>
                  <a:pt x="10640" y="21361"/>
                </a:cubicBezTo>
                <a:lnTo>
                  <a:pt x="10640" y="18338"/>
                </a:lnTo>
                <a:cubicBezTo>
                  <a:pt x="10640" y="18225"/>
                  <a:pt x="10497" y="18140"/>
                  <a:pt x="10300" y="18140"/>
                </a:cubicBezTo>
                <a:close/>
              </a:path>
            </a:pathLst>
          </a:custGeom>
          <a:solidFill>
            <a:srgbClr val="FFFFFF"/>
          </a:solidFill>
          <a:ln w="12700">
            <a:miter lim="400000"/>
          </a:ln>
          <a:effectLst>
            <a:outerShdw blurRad="50800" dist="38100" dir="2700000" rotWithShape="0">
              <a:srgbClr val="000000">
                <a:alpha val="40000"/>
              </a:srgbClr>
            </a:outerShdw>
          </a:effectLst>
        </p:spPr>
        <p:txBody>
          <a:bodyPr lIns="45719" rIns="45719"/>
          <a:lstStyle/>
          <a:p>
            <a:pPr>
              <a:lnSpc>
                <a:spcPct val="130000"/>
              </a:lnSpc>
              <a:defRPr sz="1700">
                <a:solidFill>
                  <a:srgbClr val="0D0D0D"/>
                </a:solidFill>
                <a:latin typeface="思源黑体 CN Regular"/>
                <a:ea typeface="思源黑体 CN Regular"/>
                <a:cs typeface="思源黑体 CN Regular"/>
                <a:sym typeface="思源黑体 CN Regular"/>
              </a:defRPr>
            </a:pPr>
            <a:endParaRPr/>
          </a:p>
        </p:txBody>
      </p:sp>
      <p:grpSp>
        <p:nvGrpSpPr>
          <p:cNvPr id="435" name="组合 4"/>
          <p:cNvGrpSpPr/>
          <p:nvPr/>
        </p:nvGrpSpPr>
        <p:grpSpPr>
          <a:xfrm>
            <a:off x="463350" y="520638"/>
            <a:ext cx="3512303" cy="635001"/>
            <a:chOff x="0" y="0"/>
            <a:chExt cx="3512302" cy="635000"/>
          </a:xfrm>
        </p:grpSpPr>
        <p:sp>
          <p:nvSpPr>
            <p:cNvPr id="433" name="矩形 5"/>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工作不足</a:t>
              </a:r>
            </a:p>
          </p:txBody>
        </p:sp>
        <p:sp>
          <p:nvSpPr>
            <p:cNvPr id="434" name="椭圆 6"/>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36"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push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21"/>
                                        </p:tgtEl>
                                        <p:attrNameLst>
                                          <p:attrName>style.visibility</p:attrName>
                                        </p:attrNameLst>
                                      </p:cBhvr>
                                      <p:to>
                                        <p:strVal val="visible"/>
                                      </p:to>
                                    </p:set>
                                    <p:anim calcmode="lin" valueType="num">
                                      <p:cBhvr>
                                        <p:cTn id="7" dur="500" fill="hold"/>
                                        <p:tgtEl>
                                          <p:spTgt spid="421"/>
                                        </p:tgtEl>
                                        <p:attrNameLst>
                                          <p:attrName>ppt_w</p:attrName>
                                        </p:attrNameLst>
                                      </p:cBhvr>
                                      <p:tavLst>
                                        <p:tav tm="0">
                                          <p:val>
                                            <p:fltVal val="0"/>
                                          </p:val>
                                        </p:tav>
                                        <p:tav tm="100000">
                                          <p:val>
                                            <p:strVal val="#ppt_w"/>
                                          </p:val>
                                        </p:tav>
                                      </p:tavLst>
                                    </p:anim>
                                    <p:anim calcmode="lin" valueType="num">
                                      <p:cBhvr>
                                        <p:cTn id="8" dur="500" fill="hold"/>
                                        <p:tgtEl>
                                          <p:spTgt spid="421"/>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 presetClass="path" presetSubtype="0" accel="50000" decel="50000" fill="hold" nodeType="afterEffect">
                                  <p:stCondLst>
                                    <p:cond delay="0"/>
                                  </p:stCondLst>
                                  <p:childTnLst>
                                    <p:animMotion origin="layout" path="M 0.000000 0.000000 L 0.000000 0.117589" pathEditMode="relative">
                                      <p:cBhvr>
                                        <p:cTn id="11" dur="1000" fill="hold"/>
                                        <p:tgtEl>
                                          <p:spTgt spid="421"/>
                                        </p:tgtEl>
                                        <p:attrNameLst>
                                          <p:attrName>ppt_x</p:attrName>
                                          <p:attrName>ppt_y</p:attrName>
                                        </p:attrNameLst>
                                      </p:cBhvr>
                                    </p:animMotion>
                                  </p:childTnLst>
                                </p:cTn>
                              </p:par>
                            </p:childTnLst>
                          </p:cTn>
                        </p:par>
                        <p:par>
                          <p:cTn id="12" fill="hold">
                            <p:stCondLst>
                              <p:cond delay="1000"/>
                            </p:stCondLst>
                            <p:childTnLst>
                              <p:par>
                                <p:cTn id="13" presetID="23" presetClass="entr" presetSubtype="16" fill="hold" grpId="3" nodeType="afterEffect">
                                  <p:stCondLst>
                                    <p:cond delay="250"/>
                                  </p:stCondLst>
                                  <p:iterate>
                                    <p:tmAbs val="0"/>
                                  </p:iterate>
                                  <p:childTnLst>
                                    <p:set>
                                      <p:cBhvr>
                                        <p:cTn id="14" fill="hold"/>
                                        <p:tgtEl>
                                          <p:spTgt spid="418"/>
                                        </p:tgtEl>
                                        <p:attrNameLst>
                                          <p:attrName>style.visibility</p:attrName>
                                        </p:attrNameLst>
                                      </p:cBhvr>
                                      <p:to>
                                        <p:strVal val="visible"/>
                                      </p:to>
                                    </p:set>
                                    <p:anim calcmode="lin" valueType="num">
                                      <p:cBhvr>
                                        <p:cTn id="15" dur="500" fill="hold"/>
                                        <p:tgtEl>
                                          <p:spTgt spid="418"/>
                                        </p:tgtEl>
                                        <p:attrNameLst>
                                          <p:attrName>ppt_w</p:attrName>
                                        </p:attrNameLst>
                                      </p:cBhvr>
                                      <p:tavLst>
                                        <p:tav tm="0">
                                          <p:val>
                                            <p:fltVal val="0"/>
                                          </p:val>
                                        </p:tav>
                                        <p:tav tm="100000">
                                          <p:val>
                                            <p:strVal val="#ppt_w"/>
                                          </p:val>
                                        </p:tav>
                                      </p:tavLst>
                                    </p:anim>
                                    <p:anim calcmode="lin" valueType="num">
                                      <p:cBhvr>
                                        <p:cTn id="16" dur="500" fill="hold"/>
                                        <p:tgtEl>
                                          <p:spTgt spid="418"/>
                                        </p:tgtEl>
                                        <p:attrNameLst>
                                          <p:attrName>ppt_h</p:attrName>
                                        </p:attrNameLst>
                                      </p:cBhvr>
                                      <p:tavLst>
                                        <p:tav tm="0">
                                          <p:val>
                                            <p:fltVal val="0"/>
                                          </p:val>
                                        </p:tav>
                                        <p:tav tm="100000">
                                          <p:val>
                                            <p:strVal val="#ppt_h"/>
                                          </p:val>
                                        </p:tav>
                                      </p:tavLst>
                                    </p:anim>
                                  </p:childTnLst>
                                </p:cTn>
                              </p:par>
                            </p:childTnLst>
                          </p:cTn>
                        </p:par>
                        <p:par>
                          <p:cTn id="17" fill="hold">
                            <p:stCondLst>
                              <p:cond delay="0"/>
                            </p:stCondLst>
                            <p:childTnLst>
                              <p:par>
                                <p:cTn id="18" presetID="-1" presetClass="path" presetSubtype="0" accel="50000" decel="50000" fill="hold" nodeType="afterEffect">
                                  <p:stCondLst>
                                    <p:cond delay="250"/>
                                  </p:stCondLst>
                                  <p:childTnLst>
                                    <p:animMotion origin="layout" path="M 0.000000 0.000000 L 0.000000 0.117604" pathEditMode="relative">
                                      <p:cBhvr>
                                        <p:cTn id="19" dur="1000" fill="hold"/>
                                        <p:tgtEl>
                                          <p:spTgt spid="418"/>
                                        </p:tgtEl>
                                        <p:attrNameLst>
                                          <p:attrName>ppt_x</p:attrName>
                                          <p:attrName>ppt_y</p:attrName>
                                        </p:attrNameLst>
                                      </p:cBhvr>
                                    </p:animMotion>
                                  </p:childTnLst>
                                </p:cTn>
                              </p:par>
                            </p:childTnLst>
                          </p:cTn>
                        </p:par>
                        <p:par>
                          <p:cTn id="20" fill="hold">
                            <p:stCondLst>
                              <p:cond delay="1250"/>
                            </p:stCondLst>
                            <p:childTnLst>
                              <p:par>
                                <p:cTn id="21" presetID="23" presetClass="entr" presetSubtype="16" fill="hold" grpId="5" nodeType="afterEffect">
                                  <p:stCondLst>
                                    <p:cond delay="500"/>
                                  </p:stCondLst>
                                  <p:iterate>
                                    <p:tmAbs val="0"/>
                                  </p:iterate>
                                  <p:childTnLst>
                                    <p:set>
                                      <p:cBhvr>
                                        <p:cTn id="22" fill="hold"/>
                                        <p:tgtEl>
                                          <p:spTgt spid="415"/>
                                        </p:tgtEl>
                                        <p:attrNameLst>
                                          <p:attrName>style.visibility</p:attrName>
                                        </p:attrNameLst>
                                      </p:cBhvr>
                                      <p:to>
                                        <p:strVal val="visible"/>
                                      </p:to>
                                    </p:set>
                                    <p:anim calcmode="lin" valueType="num">
                                      <p:cBhvr>
                                        <p:cTn id="23" dur="500" fill="hold"/>
                                        <p:tgtEl>
                                          <p:spTgt spid="415"/>
                                        </p:tgtEl>
                                        <p:attrNameLst>
                                          <p:attrName>ppt_w</p:attrName>
                                        </p:attrNameLst>
                                      </p:cBhvr>
                                      <p:tavLst>
                                        <p:tav tm="0">
                                          <p:val>
                                            <p:fltVal val="0"/>
                                          </p:val>
                                        </p:tav>
                                        <p:tav tm="100000">
                                          <p:val>
                                            <p:strVal val="#ppt_w"/>
                                          </p:val>
                                        </p:tav>
                                      </p:tavLst>
                                    </p:anim>
                                    <p:anim calcmode="lin" valueType="num">
                                      <p:cBhvr>
                                        <p:cTn id="24" dur="500" fill="hold"/>
                                        <p:tgtEl>
                                          <p:spTgt spid="415"/>
                                        </p:tgtEl>
                                        <p:attrNameLst>
                                          <p:attrName>ppt_h</p:attrName>
                                        </p:attrNameLst>
                                      </p:cBhvr>
                                      <p:tavLst>
                                        <p:tav tm="0">
                                          <p:val>
                                            <p:fltVal val="0"/>
                                          </p:val>
                                        </p:tav>
                                        <p:tav tm="100000">
                                          <p:val>
                                            <p:strVal val="#ppt_h"/>
                                          </p:val>
                                        </p:tav>
                                      </p:tavLst>
                                    </p:anim>
                                  </p:childTnLst>
                                </p:cTn>
                              </p:par>
                            </p:childTnLst>
                          </p:cTn>
                        </p:par>
                        <p:par>
                          <p:cTn id="25" fill="hold">
                            <p:stCondLst>
                              <p:cond delay="0"/>
                            </p:stCondLst>
                            <p:childTnLst>
                              <p:par>
                                <p:cTn id="26" presetID="-1" presetClass="path" presetSubtype="0" accel="50000" decel="50000" fill="hold" nodeType="afterEffect">
                                  <p:stCondLst>
                                    <p:cond delay="500"/>
                                  </p:stCondLst>
                                  <p:childTnLst>
                                    <p:animMotion origin="layout" path="M 0.000000 0.000000 L 0.000000 0.117587" pathEditMode="relative">
                                      <p:cBhvr>
                                        <p:cTn id="27" dur="1000" fill="hold"/>
                                        <p:tgtEl>
                                          <p:spTgt spid="415"/>
                                        </p:tgtEl>
                                        <p:attrNameLst>
                                          <p:attrName>ppt_x</p:attrName>
                                          <p:attrName>ppt_y</p:attrName>
                                        </p:attrNameLst>
                                      </p:cBhvr>
                                    </p:animMotion>
                                  </p:childTnLst>
                                </p:cTn>
                              </p:par>
                            </p:childTnLst>
                          </p:cTn>
                        </p:par>
                        <p:par>
                          <p:cTn id="28" fill="hold">
                            <p:stCondLst>
                              <p:cond delay="1500"/>
                            </p:stCondLst>
                            <p:childTnLst>
                              <p:par>
                                <p:cTn id="29" presetID="23" presetClass="entr" presetSubtype="16" fill="hold" grpId="7" nodeType="afterEffect">
                                  <p:stCondLst>
                                    <p:cond delay="750"/>
                                  </p:stCondLst>
                                  <p:iterate>
                                    <p:tmAbs val="0"/>
                                  </p:iterate>
                                  <p:childTnLst>
                                    <p:set>
                                      <p:cBhvr>
                                        <p:cTn id="30" fill="hold"/>
                                        <p:tgtEl>
                                          <p:spTgt spid="412"/>
                                        </p:tgtEl>
                                        <p:attrNameLst>
                                          <p:attrName>style.visibility</p:attrName>
                                        </p:attrNameLst>
                                      </p:cBhvr>
                                      <p:to>
                                        <p:strVal val="visible"/>
                                      </p:to>
                                    </p:set>
                                    <p:anim calcmode="lin" valueType="num">
                                      <p:cBhvr>
                                        <p:cTn id="31" dur="500" fill="hold"/>
                                        <p:tgtEl>
                                          <p:spTgt spid="412"/>
                                        </p:tgtEl>
                                        <p:attrNameLst>
                                          <p:attrName>ppt_w</p:attrName>
                                        </p:attrNameLst>
                                      </p:cBhvr>
                                      <p:tavLst>
                                        <p:tav tm="0">
                                          <p:val>
                                            <p:fltVal val="0"/>
                                          </p:val>
                                        </p:tav>
                                        <p:tav tm="100000">
                                          <p:val>
                                            <p:strVal val="#ppt_w"/>
                                          </p:val>
                                        </p:tav>
                                      </p:tavLst>
                                    </p:anim>
                                    <p:anim calcmode="lin" valueType="num">
                                      <p:cBhvr>
                                        <p:cTn id="32" dur="500" fill="hold"/>
                                        <p:tgtEl>
                                          <p:spTgt spid="412"/>
                                        </p:tgtEl>
                                        <p:attrNameLst>
                                          <p:attrName>ppt_h</p:attrName>
                                        </p:attrNameLst>
                                      </p:cBhvr>
                                      <p:tavLst>
                                        <p:tav tm="0">
                                          <p:val>
                                            <p:fltVal val="0"/>
                                          </p:val>
                                        </p:tav>
                                        <p:tav tm="100000">
                                          <p:val>
                                            <p:strVal val="#ppt_h"/>
                                          </p:val>
                                        </p:tav>
                                      </p:tavLst>
                                    </p:anim>
                                  </p:childTnLst>
                                </p:cTn>
                              </p:par>
                            </p:childTnLst>
                          </p:cTn>
                        </p:par>
                        <p:par>
                          <p:cTn id="33" fill="hold">
                            <p:stCondLst>
                              <p:cond delay="0"/>
                            </p:stCondLst>
                            <p:childTnLst>
                              <p:par>
                                <p:cTn id="34" presetID="-1" presetClass="path" presetSubtype="0" accel="50000" decel="50000" fill="hold" nodeType="afterEffect">
                                  <p:stCondLst>
                                    <p:cond delay="750"/>
                                  </p:stCondLst>
                                  <p:childTnLst>
                                    <p:animMotion origin="layout" path="M 0.000000 0.000000 L 0.000000 0.117590" pathEditMode="relative">
                                      <p:cBhvr>
                                        <p:cTn id="35" dur="1000" fill="hold"/>
                                        <p:tgtEl>
                                          <p:spTgt spid="412"/>
                                        </p:tgtEl>
                                        <p:attrNameLst>
                                          <p:attrName>ppt_x</p:attrName>
                                          <p:attrName>ppt_y</p:attrName>
                                        </p:attrNameLst>
                                      </p:cBhvr>
                                    </p:animMotion>
                                  </p:childTnLst>
                                </p:cTn>
                              </p:par>
                            </p:childTnLst>
                          </p:cTn>
                        </p:par>
                        <p:par>
                          <p:cTn id="36" fill="hold">
                            <p:stCondLst>
                              <p:cond delay="1750"/>
                            </p:stCondLst>
                            <p:childTnLst>
                              <p:par>
                                <p:cTn id="37" presetID="23" presetClass="entr" presetSubtype="16" fill="hold" grpId="9" nodeType="afterEffect">
                                  <p:stCondLst>
                                    <p:cond delay="0"/>
                                  </p:stCondLst>
                                  <p:iterate>
                                    <p:tmAbs val="0"/>
                                  </p:iterate>
                                  <p:childTnLst>
                                    <p:set>
                                      <p:cBhvr>
                                        <p:cTn id="38" fill="hold"/>
                                        <p:tgtEl>
                                          <p:spTgt spid="425"/>
                                        </p:tgtEl>
                                        <p:attrNameLst>
                                          <p:attrName>style.visibility</p:attrName>
                                        </p:attrNameLst>
                                      </p:cBhvr>
                                      <p:to>
                                        <p:strVal val="visible"/>
                                      </p:to>
                                    </p:set>
                                    <p:anim calcmode="lin" valueType="num">
                                      <p:cBhvr>
                                        <p:cTn id="39" dur="500" fill="hold"/>
                                        <p:tgtEl>
                                          <p:spTgt spid="425"/>
                                        </p:tgtEl>
                                        <p:attrNameLst>
                                          <p:attrName>ppt_w</p:attrName>
                                        </p:attrNameLst>
                                      </p:cBhvr>
                                      <p:tavLst>
                                        <p:tav tm="0">
                                          <p:val>
                                            <p:fltVal val="0"/>
                                          </p:val>
                                        </p:tav>
                                        <p:tav tm="100000">
                                          <p:val>
                                            <p:strVal val="#ppt_w"/>
                                          </p:val>
                                        </p:tav>
                                      </p:tavLst>
                                    </p:anim>
                                    <p:anim calcmode="lin" valueType="num">
                                      <p:cBhvr>
                                        <p:cTn id="40" dur="500" fill="hold"/>
                                        <p:tgtEl>
                                          <p:spTgt spid="425"/>
                                        </p:tgtEl>
                                        <p:attrNameLst>
                                          <p:attrName>ppt_h</p:attrName>
                                        </p:attrNameLst>
                                      </p:cBhvr>
                                      <p:tavLst>
                                        <p:tav tm="0">
                                          <p:val>
                                            <p:fltVal val="0"/>
                                          </p:val>
                                        </p:tav>
                                        <p:tav tm="100000">
                                          <p:val>
                                            <p:strVal val="#ppt_h"/>
                                          </p:val>
                                        </p:tav>
                                      </p:tavLst>
                                    </p:anim>
                                  </p:childTnLst>
                                </p:cTn>
                              </p:par>
                            </p:childTnLst>
                          </p:cTn>
                        </p:par>
                        <p:par>
                          <p:cTn id="41" fill="hold">
                            <p:stCondLst>
                              <p:cond delay="2250"/>
                            </p:stCondLst>
                            <p:childTnLst>
                              <p:par>
                                <p:cTn id="42" presetID="23" presetClass="entr" presetSubtype="16" fill="hold" grpId="10" nodeType="afterEffect">
                                  <p:stCondLst>
                                    <p:cond delay="200"/>
                                  </p:stCondLst>
                                  <p:iterate>
                                    <p:tmAbs val="0"/>
                                  </p:iterate>
                                  <p:childTnLst>
                                    <p:set>
                                      <p:cBhvr>
                                        <p:cTn id="43" fill="hold"/>
                                        <p:tgtEl>
                                          <p:spTgt spid="424"/>
                                        </p:tgtEl>
                                        <p:attrNameLst>
                                          <p:attrName>style.visibility</p:attrName>
                                        </p:attrNameLst>
                                      </p:cBhvr>
                                      <p:to>
                                        <p:strVal val="visible"/>
                                      </p:to>
                                    </p:set>
                                    <p:anim calcmode="lin" valueType="num">
                                      <p:cBhvr>
                                        <p:cTn id="44" dur="500" fill="hold"/>
                                        <p:tgtEl>
                                          <p:spTgt spid="424"/>
                                        </p:tgtEl>
                                        <p:attrNameLst>
                                          <p:attrName>ppt_w</p:attrName>
                                        </p:attrNameLst>
                                      </p:cBhvr>
                                      <p:tavLst>
                                        <p:tav tm="0">
                                          <p:val>
                                            <p:fltVal val="0"/>
                                          </p:val>
                                        </p:tav>
                                        <p:tav tm="100000">
                                          <p:val>
                                            <p:strVal val="#ppt_w"/>
                                          </p:val>
                                        </p:tav>
                                      </p:tavLst>
                                    </p:anim>
                                    <p:anim calcmode="lin" valueType="num">
                                      <p:cBhvr>
                                        <p:cTn id="45" dur="500" fill="hold"/>
                                        <p:tgtEl>
                                          <p:spTgt spid="424"/>
                                        </p:tgtEl>
                                        <p:attrNameLst>
                                          <p:attrName>ppt_h</p:attrName>
                                        </p:attrNameLst>
                                      </p:cBhvr>
                                      <p:tavLst>
                                        <p:tav tm="0">
                                          <p:val>
                                            <p:fltVal val="0"/>
                                          </p:val>
                                        </p:tav>
                                        <p:tav tm="100000">
                                          <p:val>
                                            <p:strVal val="#ppt_h"/>
                                          </p:val>
                                        </p:tav>
                                      </p:tavLst>
                                    </p:anim>
                                  </p:childTnLst>
                                </p:cTn>
                              </p:par>
                            </p:childTnLst>
                          </p:cTn>
                        </p:par>
                        <p:par>
                          <p:cTn id="46" fill="hold">
                            <p:stCondLst>
                              <p:cond delay="2950"/>
                            </p:stCondLst>
                            <p:childTnLst>
                              <p:par>
                                <p:cTn id="47" presetID="23" presetClass="entr" presetSubtype="16" fill="hold" grpId="11" nodeType="afterEffect">
                                  <p:stCondLst>
                                    <p:cond delay="400"/>
                                  </p:stCondLst>
                                  <p:iterate>
                                    <p:tmAbs val="0"/>
                                  </p:iterate>
                                  <p:childTnLst>
                                    <p:set>
                                      <p:cBhvr>
                                        <p:cTn id="48" fill="hold"/>
                                        <p:tgtEl>
                                          <p:spTgt spid="423"/>
                                        </p:tgtEl>
                                        <p:attrNameLst>
                                          <p:attrName>style.visibility</p:attrName>
                                        </p:attrNameLst>
                                      </p:cBhvr>
                                      <p:to>
                                        <p:strVal val="visible"/>
                                      </p:to>
                                    </p:set>
                                    <p:anim calcmode="lin" valueType="num">
                                      <p:cBhvr>
                                        <p:cTn id="49" dur="500" fill="hold"/>
                                        <p:tgtEl>
                                          <p:spTgt spid="423"/>
                                        </p:tgtEl>
                                        <p:attrNameLst>
                                          <p:attrName>ppt_w</p:attrName>
                                        </p:attrNameLst>
                                      </p:cBhvr>
                                      <p:tavLst>
                                        <p:tav tm="0">
                                          <p:val>
                                            <p:fltVal val="0"/>
                                          </p:val>
                                        </p:tav>
                                        <p:tav tm="100000">
                                          <p:val>
                                            <p:strVal val="#ppt_w"/>
                                          </p:val>
                                        </p:tav>
                                      </p:tavLst>
                                    </p:anim>
                                    <p:anim calcmode="lin" valueType="num">
                                      <p:cBhvr>
                                        <p:cTn id="50" dur="500" fill="hold"/>
                                        <p:tgtEl>
                                          <p:spTgt spid="423"/>
                                        </p:tgtEl>
                                        <p:attrNameLst>
                                          <p:attrName>ppt_h</p:attrName>
                                        </p:attrNameLst>
                                      </p:cBhvr>
                                      <p:tavLst>
                                        <p:tav tm="0">
                                          <p:val>
                                            <p:fltVal val="0"/>
                                          </p:val>
                                        </p:tav>
                                        <p:tav tm="100000">
                                          <p:val>
                                            <p:strVal val="#ppt_h"/>
                                          </p:val>
                                        </p:tav>
                                      </p:tavLst>
                                    </p:anim>
                                  </p:childTnLst>
                                </p:cTn>
                              </p:par>
                            </p:childTnLst>
                          </p:cTn>
                        </p:par>
                        <p:par>
                          <p:cTn id="51" fill="hold">
                            <p:stCondLst>
                              <p:cond delay="3850"/>
                            </p:stCondLst>
                            <p:childTnLst>
                              <p:par>
                                <p:cTn id="52" presetID="23" presetClass="entr" presetSubtype="16" fill="hold" grpId="12" nodeType="afterEffect">
                                  <p:stCondLst>
                                    <p:cond delay="600"/>
                                  </p:stCondLst>
                                  <p:iterate>
                                    <p:tmAbs val="0"/>
                                  </p:iterate>
                                  <p:childTnLst>
                                    <p:set>
                                      <p:cBhvr>
                                        <p:cTn id="53" fill="hold"/>
                                        <p:tgtEl>
                                          <p:spTgt spid="422"/>
                                        </p:tgtEl>
                                        <p:attrNameLst>
                                          <p:attrName>style.visibility</p:attrName>
                                        </p:attrNameLst>
                                      </p:cBhvr>
                                      <p:to>
                                        <p:strVal val="visible"/>
                                      </p:to>
                                    </p:set>
                                    <p:anim calcmode="lin" valueType="num">
                                      <p:cBhvr>
                                        <p:cTn id="54" dur="500" fill="hold"/>
                                        <p:tgtEl>
                                          <p:spTgt spid="422"/>
                                        </p:tgtEl>
                                        <p:attrNameLst>
                                          <p:attrName>ppt_w</p:attrName>
                                        </p:attrNameLst>
                                      </p:cBhvr>
                                      <p:tavLst>
                                        <p:tav tm="0">
                                          <p:val>
                                            <p:fltVal val="0"/>
                                          </p:val>
                                        </p:tav>
                                        <p:tav tm="100000">
                                          <p:val>
                                            <p:strVal val="#ppt_w"/>
                                          </p:val>
                                        </p:tav>
                                      </p:tavLst>
                                    </p:anim>
                                    <p:anim calcmode="lin" valueType="num">
                                      <p:cBhvr>
                                        <p:cTn id="55" dur="500" fill="hold"/>
                                        <p:tgtEl>
                                          <p:spTgt spid="422"/>
                                        </p:tgtEl>
                                        <p:attrNameLst>
                                          <p:attrName>ppt_h</p:attrName>
                                        </p:attrNameLst>
                                      </p:cBhvr>
                                      <p:tavLst>
                                        <p:tav tm="0">
                                          <p:val>
                                            <p:fltVal val="0"/>
                                          </p:val>
                                        </p:tav>
                                        <p:tav tm="100000">
                                          <p:val>
                                            <p:strVal val="#ppt_h"/>
                                          </p:val>
                                        </p:tav>
                                      </p:tavLst>
                                    </p:anim>
                                  </p:childTnLst>
                                </p:cTn>
                              </p:par>
                            </p:childTnLst>
                          </p:cTn>
                        </p:par>
                        <p:par>
                          <p:cTn id="56" fill="hold">
                            <p:stCondLst>
                              <p:cond delay="4950"/>
                            </p:stCondLst>
                            <p:childTnLst>
                              <p:par>
                                <p:cTn id="57" presetID="23" presetClass="entr" presetSubtype="16" fill="hold" grpId="13" nodeType="afterEffect">
                                  <p:stCondLst>
                                    <p:cond delay="0"/>
                                  </p:stCondLst>
                                  <p:iterate>
                                    <p:tmAbs val="0"/>
                                  </p:iterate>
                                  <p:childTnLst>
                                    <p:set>
                                      <p:cBhvr>
                                        <p:cTn id="58" fill="hold"/>
                                        <p:tgtEl>
                                          <p:spTgt spid="398"/>
                                        </p:tgtEl>
                                        <p:attrNameLst>
                                          <p:attrName>style.visibility</p:attrName>
                                        </p:attrNameLst>
                                      </p:cBhvr>
                                      <p:to>
                                        <p:strVal val="visible"/>
                                      </p:to>
                                    </p:set>
                                    <p:anim calcmode="lin" valueType="num">
                                      <p:cBhvr>
                                        <p:cTn id="59" dur="250" fill="hold"/>
                                        <p:tgtEl>
                                          <p:spTgt spid="398"/>
                                        </p:tgtEl>
                                        <p:attrNameLst>
                                          <p:attrName>ppt_w</p:attrName>
                                        </p:attrNameLst>
                                      </p:cBhvr>
                                      <p:tavLst>
                                        <p:tav tm="0">
                                          <p:val>
                                            <p:fltVal val="0"/>
                                          </p:val>
                                        </p:tav>
                                        <p:tav tm="100000">
                                          <p:val>
                                            <p:strVal val="#ppt_w"/>
                                          </p:val>
                                        </p:tav>
                                      </p:tavLst>
                                    </p:anim>
                                    <p:anim calcmode="lin" valueType="num">
                                      <p:cBhvr>
                                        <p:cTn id="60" dur="250" fill="hold"/>
                                        <p:tgtEl>
                                          <p:spTgt spid="398"/>
                                        </p:tgtEl>
                                        <p:attrNameLst>
                                          <p:attrName>ppt_h</p:attrName>
                                        </p:attrNameLst>
                                      </p:cBhvr>
                                      <p:tavLst>
                                        <p:tav tm="0">
                                          <p:val>
                                            <p:fltVal val="0"/>
                                          </p:val>
                                        </p:tav>
                                        <p:tav tm="100000">
                                          <p:val>
                                            <p:strVal val="#ppt_h"/>
                                          </p:val>
                                        </p:tav>
                                      </p:tavLst>
                                    </p:anim>
                                  </p:childTnLst>
                                </p:cTn>
                              </p:par>
                            </p:childTnLst>
                          </p:cTn>
                        </p:par>
                        <p:par>
                          <p:cTn id="61" fill="hold">
                            <p:stCondLst>
                              <p:cond delay="5200"/>
                            </p:stCondLst>
                            <p:childTnLst>
                              <p:par>
                                <p:cTn id="62" presetID="23" presetClass="entr" presetSubtype="16" fill="hold" grpId="14" nodeType="afterEffect">
                                  <p:stCondLst>
                                    <p:cond delay="0"/>
                                  </p:stCondLst>
                                  <p:iterate>
                                    <p:tmAbs val="0"/>
                                  </p:iterate>
                                  <p:childTnLst>
                                    <p:set>
                                      <p:cBhvr>
                                        <p:cTn id="63" fill="hold"/>
                                        <p:tgtEl>
                                          <p:spTgt spid="432"/>
                                        </p:tgtEl>
                                        <p:attrNameLst>
                                          <p:attrName>style.visibility</p:attrName>
                                        </p:attrNameLst>
                                      </p:cBhvr>
                                      <p:to>
                                        <p:strVal val="visible"/>
                                      </p:to>
                                    </p:set>
                                    <p:anim calcmode="lin" valueType="num">
                                      <p:cBhvr>
                                        <p:cTn id="64" dur="250" fill="hold"/>
                                        <p:tgtEl>
                                          <p:spTgt spid="432"/>
                                        </p:tgtEl>
                                        <p:attrNameLst>
                                          <p:attrName>ppt_w</p:attrName>
                                        </p:attrNameLst>
                                      </p:cBhvr>
                                      <p:tavLst>
                                        <p:tav tm="0">
                                          <p:val>
                                            <p:fltVal val="0"/>
                                          </p:val>
                                        </p:tav>
                                        <p:tav tm="100000">
                                          <p:val>
                                            <p:strVal val="#ppt_w"/>
                                          </p:val>
                                        </p:tav>
                                      </p:tavLst>
                                    </p:anim>
                                    <p:anim calcmode="lin" valueType="num">
                                      <p:cBhvr>
                                        <p:cTn id="65" dur="250" fill="hold"/>
                                        <p:tgtEl>
                                          <p:spTgt spid="432"/>
                                        </p:tgtEl>
                                        <p:attrNameLst>
                                          <p:attrName>ppt_h</p:attrName>
                                        </p:attrNameLst>
                                      </p:cBhvr>
                                      <p:tavLst>
                                        <p:tav tm="0">
                                          <p:val>
                                            <p:fltVal val="0"/>
                                          </p:val>
                                        </p:tav>
                                        <p:tav tm="100000">
                                          <p:val>
                                            <p:strVal val="#ppt_h"/>
                                          </p:val>
                                        </p:tav>
                                      </p:tavLst>
                                    </p:anim>
                                  </p:childTnLst>
                                </p:cTn>
                              </p:par>
                            </p:childTnLst>
                          </p:cTn>
                        </p:par>
                        <p:par>
                          <p:cTn id="66" fill="hold">
                            <p:stCondLst>
                              <p:cond delay="5450"/>
                            </p:stCondLst>
                            <p:childTnLst>
                              <p:par>
                                <p:cTn id="67" presetID="2" presetClass="entr" presetSubtype="2" fill="hold" grpId="15" nodeType="afterEffect">
                                  <p:stCondLst>
                                    <p:cond delay="0"/>
                                  </p:stCondLst>
                                  <p:iterate>
                                    <p:tmAbs val="0"/>
                                  </p:iterate>
                                  <p:childTnLst>
                                    <p:set>
                                      <p:cBhvr>
                                        <p:cTn id="68" fill="hold"/>
                                        <p:tgtEl>
                                          <p:spTgt spid="399"/>
                                        </p:tgtEl>
                                        <p:attrNameLst>
                                          <p:attrName>style.visibility</p:attrName>
                                        </p:attrNameLst>
                                      </p:cBhvr>
                                      <p:to>
                                        <p:strVal val="visible"/>
                                      </p:to>
                                    </p:set>
                                    <p:anim calcmode="lin" valueType="num">
                                      <p:cBhvr>
                                        <p:cTn id="69" dur="500" fill="hold"/>
                                        <p:tgtEl>
                                          <p:spTgt spid="399"/>
                                        </p:tgtEl>
                                        <p:attrNameLst>
                                          <p:attrName>ppt_x</p:attrName>
                                        </p:attrNameLst>
                                      </p:cBhvr>
                                      <p:tavLst>
                                        <p:tav tm="0">
                                          <p:val>
                                            <p:strVal val="1+#ppt_w/2"/>
                                          </p:val>
                                        </p:tav>
                                        <p:tav tm="100000">
                                          <p:val>
                                            <p:strVal val="#ppt_x"/>
                                          </p:val>
                                        </p:tav>
                                      </p:tavLst>
                                    </p:anim>
                                    <p:anim calcmode="lin" valueType="num">
                                      <p:cBhvr>
                                        <p:cTn id="70" dur="500" fill="hold"/>
                                        <p:tgtEl>
                                          <p:spTgt spid="399"/>
                                        </p:tgtEl>
                                        <p:attrNameLst>
                                          <p:attrName>ppt_y</p:attrName>
                                        </p:attrNameLst>
                                      </p:cBhvr>
                                      <p:tavLst>
                                        <p:tav tm="0">
                                          <p:val>
                                            <p:strVal val="#ppt_y"/>
                                          </p:val>
                                        </p:tav>
                                        <p:tav tm="100000">
                                          <p:val>
                                            <p:strVal val="#ppt_y"/>
                                          </p:val>
                                        </p:tav>
                                      </p:tavLst>
                                    </p:anim>
                                  </p:childTnLst>
                                </p:cTn>
                              </p:par>
                            </p:childTnLst>
                          </p:cTn>
                        </p:par>
                        <p:par>
                          <p:cTn id="71" fill="hold">
                            <p:stCondLst>
                              <p:cond delay="5950"/>
                            </p:stCondLst>
                            <p:childTnLst>
                              <p:par>
                                <p:cTn id="72" presetID="9" presetClass="entr" fill="hold" grpId="16" nodeType="afterEffect">
                                  <p:stCondLst>
                                    <p:cond delay="0"/>
                                  </p:stCondLst>
                                  <p:iterate>
                                    <p:tmAbs val="0"/>
                                  </p:iterate>
                                  <p:childTnLst>
                                    <p:set>
                                      <p:cBhvr>
                                        <p:cTn id="73" fill="hold"/>
                                        <p:tgtEl>
                                          <p:spTgt spid="400"/>
                                        </p:tgtEl>
                                        <p:attrNameLst>
                                          <p:attrName>style.visibility</p:attrName>
                                        </p:attrNameLst>
                                      </p:cBhvr>
                                      <p:to>
                                        <p:strVal val="visible"/>
                                      </p:to>
                                    </p:set>
                                    <p:animEffect transition="in" filter="dissolve">
                                      <p:cBhvr>
                                        <p:cTn id="74" dur="250"/>
                                        <p:tgtEl>
                                          <p:spTgt spid="400"/>
                                        </p:tgtEl>
                                      </p:cBhvr>
                                    </p:animEffect>
                                  </p:childTnLst>
                                </p:cTn>
                              </p:par>
                            </p:childTnLst>
                          </p:cTn>
                        </p:par>
                        <p:par>
                          <p:cTn id="75" fill="hold">
                            <p:stCondLst>
                              <p:cond delay="6200"/>
                            </p:stCondLst>
                            <p:childTnLst>
                              <p:par>
                                <p:cTn id="76" presetID="23" presetClass="entr" presetSubtype="16" fill="hold" grpId="17" nodeType="afterEffect">
                                  <p:stCondLst>
                                    <p:cond delay="0"/>
                                  </p:stCondLst>
                                  <p:iterate>
                                    <p:tmAbs val="0"/>
                                  </p:iterate>
                                  <p:childTnLst>
                                    <p:set>
                                      <p:cBhvr>
                                        <p:cTn id="77" fill="hold"/>
                                        <p:tgtEl>
                                          <p:spTgt spid="401"/>
                                        </p:tgtEl>
                                        <p:attrNameLst>
                                          <p:attrName>style.visibility</p:attrName>
                                        </p:attrNameLst>
                                      </p:cBhvr>
                                      <p:to>
                                        <p:strVal val="visible"/>
                                      </p:to>
                                    </p:set>
                                    <p:anim calcmode="lin" valueType="num">
                                      <p:cBhvr>
                                        <p:cTn id="78" dur="250" fill="hold"/>
                                        <p:tgtEl>
                                          <p:spTgt spid="401"/>
                                        </p:tgtEl>
                                        <p:attrNameLst>
                                          <p:attrName>ppt_w</p:attrName>
                                        </p:attrNameLst>
                                      </p:cBhvr>
                                      <p:tavLst>
                                        <p:tav tm="0">
                                          <p:val>
                                            <p:fltVal val="0"/>
                                          </p:val>
                                        </p:tav>
                                        <p:tav tm="100000">
                                          <p:val>
                                            <p:strVal val="#ppt_w"/>
                                          </p:val>
                                        </p:tav>
                                      </p:tavLst>
                                    </p:anim>
                                    <p:anim calcmode="lin" valueType="num">
                                      <p:cBhvr>
                                        <p:cTn id="79" dur="250" fill="hold"/>
                                        <p:tgtEl>
                                          <p:spTgt spid="401"/>
                                        </p:tgtEl>
                                        <p:attrNameLst>
                                          <p:attrName>ppt_h</p:attrName>
                                        </p:attrNameLst>
                                      </p:cBhvr>
                                      <p:tavLst>
                                        <p:tav tm="0">
                                          <p:val>
                                            <p:fltVal val="0"/>
                                          </p:val>
                                        </p:tav>
                                        <p:tav tm="100000">
                                          <p:val>
                                            <p:strVal val="#ppt_h"/>
                                          </p:val>
                                        </p:tav>
                                      </p:tavLst>
                                    </p:anim>
                                  </p:childTnLst>
                                </p:cTn>
                              </p:par>
                            </p:childTnLst>
                          </p:cTn>
                        </p:par>
                        <p:par>
                          <p:cTn id="80" fill="hold">
                            <p:stCondLst>
                              <p:cond delay="6450"/>
                            </p:stCondLst>
                            <p:childTnLst>
                              <p:par>
                                <p:cTn id="81" presetID="23" presetClass="entr" presetSubtype="16" fill="hold" grpId="18" nodeType="afterEffect">
                                  <p:stCondLst>
                                    <p:cond delay="0"/>
                                  </p:stCondLst>
                                  <p:iterate>
                                    <p:tmAbs val="0"/>
                                  </p:iterate>
                                  <p:childTnLst>
                                    <p:set>
                                      <p:cBhvr>
                                        <p:cTn id="82" fill="hold"/>
                                        <p:tgtEl>
                                          <p:spTgt spid="431"/>
                                        </p:tgtEl>
                                        <p:attrNameLst>
                                          <p:attrName>style.visibility</p:attrName>
                                        </p:attrNameLst>
                                      </p:cBhvr>
                                      <p:to>
                                        <p:strVal val="visible"/>
                                      </p:to>
                                    </p:set>
                                    <p:anim calcmode="lin" valueType="num">
                                      <p:cBhvr>
                                        <p:cTn id="83" dur="250" fill="hold"/>
                                        <p:tgtEl>
                                          <p:spTgt spid="431"/>
                                        </p:tgtEl>
                                        <p:attrNameLst>
                                          <p:attrName>ppt_w</p:attrName>
                                        </p:attrNameLst>
                                      </p:cBhvr>
                                      <p:tavLst>
                                        <p:tav tm="0">
                                          <p:val>
                                            <p:fltVal val="0"/>
                                          </p:val>
                                        </p:tav>
                                        <p:tav tm="100000">
                                          <p:val>
                                            <p:strVal val="#ppt_w"/>
                                          </p:val>
                                        </p:tav>
                                      </p:tavLst>
                                    </p:anim>
                                    <p:anim calcmode="lin" valueType="num">
                                      <p:cBhvr>
                                        <p:cTn id="84" dur="250" fill="hold"/>
                                        <p:tgtEl>
                                          <p:spTgt spid="431"/>
                                        </p:tgtEl>
                                        <p:attrNameLst>
                                          <p:attrName>ppt_h</p:attrName>
                                        </p:attrNameLst>
                                      </p:cBhvr>
                                      <p:tavLst>
                                        <p:tav tm="0">
                                          <p:val>
                                            <p:fltVal val="0"/>
                                          </p:val>
                                        </p:tav>
                                        <p:tav tm="100000">
                                          <p:val>
                                            <p:strVal val="#ppt_h"/>
                                          </p:val>
                                        </p:tav>
                                      </p:tavLst>
                                    </p:anim>
                                  </p:childTnLst>
                                </p:cTn>
                              </p:par>
                            </p:childTnLst>
                          </p:cTn>
                        </p:par>
                        <p:par>
                          <p:cTn id="85" fill="hold">
                            <p:stCondLst>
                              <p:cond delay="6700"/>
                            </p:stCondLst>
                            <p:childTnLst>
                              <p:par>
                                <p:cTn id="86" presetID="2" presetClass="entr" presetSubtype="2" fill="hold" grpId="19" nodeType="afterEffect">
                                  <p:stCondLst>
                                    <p:cond delay="0"/>
                                  </p:stCondLst>
                                  <p:iterate>
                                    <p:tmAbs val="0"/>
                                  </p:iterate>
                                  <p:childTnLst>
                                    <p:set>
                                      <p:cBhvr>
                                        <p:cTn id="87" fill="hold"/>
                                        <p:tgtEl>
                                          <p:spTgt spid="402"/>
                                        </p:tgtEl>
                                        <p:attrNameLst>
                                          <p:attrName>style.visibility</p:attrName>
                                        </p:attrNameLst>
                                      </p:cBhvr>
                                      <p:to>
                                        <p:strVal val="visible"/>
                                      </p:to>
                                    </p:set>
                                    <p:anim calcmode="lin" valueType="num">
                                      <p:cBhvr>
                                        <p:cTn id="88" dur="500" fill="hold"/>
                                        <p:tgtEl>
                                          <p:spTgt spid="402"/>
                                        </p:tgtEl>
                                        <p:attrNameLst>
                                          <p:attrName>ppt_x</p:attrName>
                                        </p:attrNameLst>
                                      </p:cBhvr>
                                      <p:tavLst>
                                        <p:tav tm="0">
                                          <p:val>
                                            <p:strVal val="1+#ppt_w/2"/>
                                          </p:val>
                                        </p:tav>
                                        <p:tav tm="100000">
                                          <p:val>
                                            <p:strVal val="#ppt_x"/>
                                          </p:val>
                                        </p:tav>
                                      </p:tavLst>
                                    </p:anim>
                                    <p:anim calcmode="lin" valueType="num">
                                      <p:cBhvr>
                                        <p:cTn id="89" dur="500" fill="hold"/>
                                        <p:tgtEl>
                                          <p:spTgt spid="402"/>
                                        </p:tgtEl>
                                        <p:attrNameLst>
                                          <p:attrName>ppt_y</p:attrName>
                                        </p:attrNameLst>
                                      </p:cBhvr>
                                      <p:tavLst>
                                        <p:tav tm="0">
                                          <p:val>
                                            <p:strVal val="#ppt_y"/>
                                          </p:val>
                                        </p:tav>
                                        <p:tav tm="100000">
                                          <p:val>
                                            <p:strVal val="#ppt_y"/>
                                          </p:val>
                                        </p:tav>
                                      </p:tavLst>
                                    </p:anim>
                                  </p:childTnLst>
                                </p:cTn>
                              </p:par>
                            </p:childTnLst>
                          </p:cTn>
                        </p:par>
                        <p:par>
                          <p:cTn id="90" fill="hold">
                            <p:stCondLst>
                              <p:cond delay="7200"/>
                            </p:stCondLst>
                            <p:childTnLst>
                              <p:par>
                                <p:cTn id="91" presetID="9" presetClass="entr" fill="hold" grpId="20" nodeType="afterEffect">
                                  <p:stCondLst>
                                    <p:cond delay="0"/>
                                  </p:stCondLst>
                                  <p:iterate>
                                    <p:tmAbs val="0"/>
                                  </p:iterate>
                                  <p:childTnLst>
                                    <p:set>
                                      <p:cBhvr>
                                        <p:cTn id="92" fill="hold"/>
                                        <p:tgtEl>
                                          <p:spTgt spid="403"/>
                                        </p:tgtEl>
                                        <p:attrNameLst>
                                          <p:attrName>style.visibility</p:attrName>
                                        </p:attrNameLst>
                                      </p:cBhvr>
                                      <p:to>
                                        <p:strVal val="visible"/>
                                      </p:to>
                                    </p:set>
                                    <p:animEffect transition="in" filter="dissolve">
                                      <p:cBhvr>
                                        <p:cTn id="93" dur="250"/>
                                        <p:tgtEl>
                                          <p:spTgt spid="403"/>
                                        </p:tgtEl>
                                      </p:cBhvr>
                                    </p:animEffect>
                                  </p:childTnLst>
                                </p:cTn>
                              </p:par>
                            </p:childTnLst>
                          </p:cTn>
                        </p:par>
                        <p:par>
                          <p:cTn id="94" fill="hold">
                            <p:stCondLst>
                              <p:cond delay="7450"/>
                            </p:stCondLst>
                            <p:childTnLst>
                              <p:par>
                                <p:cTn id="95" presetID="23" presetClass="entr" presetSubtype="16" fill="hold" grpId="21" nodeType="afterEffect">
                                  <p:stCondLst>
                                    <p:cond delay="0"/>
                                  </p:stCondLst>
                                  <p:iterate>
                                    <p:tmAbs val="0"/>
                                  </p:iterate>
                                  <p:childTnLst>
                                    <p:set>
                                      <p:cBhvr>
                                        <p:cTn id="96" fill="hold"/>
                                        <p:tgtEl>
                                          <p:spTgt spid="404"/>
                                        </p:tgtEl>
                                        <p:attrNameLst>
                                          <p:attrName>style.visibility</p:attrName>
                                        </p:attrNameLst>
                                      </p:cBhvr>
                                      <p:to>
                                        <p:strVal val="visible"/>
                                      </p:to>
                                    </p:set>
                                    <p:anim calcmode="lin" valueType="num">
                                      <p:cBhvr>
                                        <p:cTn id="97" dur="250" fill="hold"/>
                                        <p:tgtEl>
                                          <p:spTgt spid="404"/>
                                        </p:tgtEl>
                                        <p:attrNameLst>
                                          <p:attrName>ppt_w</p:attrName>
                                        </p:attrNameLst>
                                      </p:cBhvr>
                                      <p:tavLst>
                                        <p:tav tm="0">
                                          <p:val>
                                            <p:fltVal val="0"/>
                                          </p:val>
                                        </p:tav>
                                        <p:tav tm="100000">
                                          <p:val>
                                            <p:strVal val="#ppt_w"/>
                                          </p:val>
                                        </p:tav>
                                      </p:tavLst>
                                    </p:anim>
                                    <p:anim calcmode="lin" valueType="num">
                                      <p:cBhvr>
                                        <p:cTn id="98" dur="250" fill="hold"/>
                                        <p:tgtEl>
                                          <p:spTgt spid="404"/>
                                        </p:tgtEl>
                                        <p:attrNameLst>
                                          <p:attrName>ppt_h</p:attrName>
                                        </p:attrNameLst>
                                      </p:cBhvr>
                                      <p:tavLst>
                                        <p:tav tm="0">
                                          <p:val>
                                            <p:fltVal val="0"/>
                                          </p:val>
                                        </p:tav>
                                        <p:tav tm="100000">
                                          <p:val>
                                            <p:strVal val="#ppt_h"/>
                                          </p:val>
                                        </p:tav>
                                      </p:tavLst>
                                    </p:anim>
                                  </p:childTnLst>
                                </p:cTn>
                              </p:par>
                            </p:childTnLst>
                          </p:cTn>
                        </p:par>
                        <p:par>
                          <p:cTn id="99" fill="hold">
                            <p:stCondLst>
                              <p:cond delay="7700"/>
                            </p:stCondLst>
                            <p:childTnLst>
                              <p:par>
                                <p:cTn id="100" presetID="23" presetClass="entr" presetSubtype="16" fill="hold" grpId="22" nodeType="afterEffect">
                                  <p:stCondLst>
                                    <p:cond delay="0"/>
                                  </p:stCondLst>
                                  <p:iterate>
                                    <p:tmAbs val="0"/>
                                  </p:iterate>
                                  <p:childTnLst>
                                    <p:set>
                                      <p:cBhvr>
                                        <p:cTn id="101" fill="hold"/>
                                        <p:tgtEl>
                                          <p:spTgt spid="426"/>
                                        </p:tgtEl>
                                        <p:attrNameLst>
                                          <p:attrName>style.visibility</p:attrName>
                                        </p:attrNameLst>
                                      </p:cBhvr>
                                      <p:to>
                                        <p:strVal val="visible"/>
                                      </p:to>
                                    </p:set>
                                    <p:anim calcmode="lin" valueType="num">
                                      <p:cBhvr>
                                        <p:cTn id="102" dur="250" fill="hold"/>
                                        <p:tgtEl>
                                          <p:spTgt spid="426"/>
                                        </p:tgtEl>
                                        <p:attrNameLst>
                                          <p:attrName>ppt_w</p:attrName>
                                        </p:attrNameLst>
                                      </p:cBhvr>
                                      <p:tavLst>
                                        <p:tav tm="0">
                                          <p:val>
                                            <p:fltVal val="0"/>
                                          </p:val>
                                        </p:tav>
                                        <p:tav tm="100000">
                                          <p:val>
                                            <p:strVal val="#ppt_w"/>
                                          </p:val>
                                        </p:tav>
                                      </p:tavLst>
                                    </p:anim>
                                    <p:anim calcmode="lin" valueType="num">
                                      <p:cBhvr>
                                        <p:cTn id="103" dur="250" fill="hold"/>
                                        <p:tgtEl>
                                          <p:spTgt spid="426"/>
                                        </p:tgtEl>
                                        <p:attrNameLst>
                                          <p:attrName>ppt_h</p:attrName>
                                        </p:attrNameLst>
                                      </p:cBhvr>
                                      <p:tavLst>
                                        <p:tav tm="0">
                                          <p:val>
                                            <p:fltVal val="0"/>
                                          </p:val>
                                        </p:tav>
                                        <p:tav tm="100000">
                                          <p:val>
                                            <p:strVal val="#ppt_h"/>
                                          </p:val>
                                        </p:tav>
                                      </p:tavLst>
                                    </p:anim>
                                  </p:childTnLst>
                                </p:cTn>
                              </p:par>
                            </p:childTnLst>
                          </p:cTn>
                        </p:par>
                        <p:par>
                          <p:cTn id="104" fill="hold">
                            <p:stCondLst>
                              <p:cond delay="7950"/>
                            </p:stCondLst>
                            <p:childTnLst>
                              <p:par>
                                <p:cTn id="105" presetID="2" presetClass="entr" presetSubtype="2" fill="hold" grpId="23" nodeType="afterEffect">
                                  <p:stCondLst>
                                    <p:cond delay="0"/>
                                  </p:stCondLst>
                                  <p:iterate>
                                    <p:tmAbs val="0"/>
                                  </p:iterate>
                                  <p:childTnLst>
                                    <p:set>
                                      <p:cBhvr>
                                        <p:cTn id="106" fill="hold"/>
                                        <p:tgtEl>
                                          <p:spTgt spid="405"/>
                                        </p:tgtEl>
                                        <p:attrNameLst>
                                          <p:attrName>style.visibility</p:attrName>
                                        </p:attrNameLst>
                                      </p:cBhvr>
                                      <p:to>
                                        <p:strVal val="visible"/>
                                      </p:to>
                                    </p:set>
                                    <p:anim calcmode="lin" valueType="num">
                                      <p:cBhvr>
                                        <p:cTn id="107" dur="500" fill="hold"/>
                                        <p:tgtEl>
                                          <p:spTgt spid="405"/>
                                        </p:tgtEl>
                                        <p:attrNameLst>
                                          <p:attrName>ppt_x</p:attrName>
                                        </p:attrNameLst>
                                      </p:cBhvr>
                                      <p:tavLst>
                                        <p:tav tm="0">
                                          <p:val>
                                            <p:strVal val="1+#ppt_w/2"/>
                                          </p:val>
                                        </p:tav>
                                        <p:tav tm="100000">
                                          <p:val>
                                            <p:strVal val="#ppt_x"/>
                                          </p:val>
                                        </p:tav>
                                      </p:tavLst>
                                    </p:anim>
                                    <p:anim calcmode="lin" valueType="num">
                                      <p:cBhvr>
                                        <p:cTn id="108" dur="500" fill="hold"/>
                                        <p:tgtEl>
                                          <p:spTgt spid="405"/>
                                        </p:tgtEl>
                                        <p:attrNameLst>
                                          <p:attrName>ppt_y</p:attrName>
                                        </p:attrNameLst>
                                      </p:cBhvr>
                                      <p:tavLst>
                                        <p:tav tm="0">
                                          <p:val>
                                            <p:strVal val="#ppt_y"/>
                                          </p:val>
                                        </p:tav>
                                        <p:tav tm="100000">
                                          <p:val>
                                            <p:strVal val="#ppt_y"/>
                                          </p:val>
                                        </p:tav>
                                      </p:tavLst>
                                    </p:anim>
                                  </p:childTnLst>
                                </p:cTn>
                              </p:par>
                            </p:childTnLst>
                          </p:cTn>
                        </p:par>
                        <p:par>
                          <p:cTn id="109" fill="hold">
                            <p:stCondLst>
                              <p:cond delay="8450"/>
                            </p:stCondLst>
                            <p:childTnLst>
                              <p:par>
                                <p:cTn id="110" presetID="9" presetClass="entr" fill="hold" grpId="24" nodeType="afterEffect">
                                  <p:stCondLst>
                                    <p:cond delay="0"/>
                                  </p:stCondLst>
                                  <p:iterate>
                                    <p:tmAbs val="0"/>
                                  </p:iterate>
                                  <p:childTnLst>
                                    <p:set>
                                      <p:cBhvr>
                                        <p:cTn id="111" fill="hold"/>
                                        <p:tgtEl>
                                          <p:spTgt spid="406"/>
                                        </p:tgtEl>
                                        <p:attrNameLst>
                                          <p:attrName>style.visibility</p:attrName>
                                        </p:attrNameLst>
                                      </p:cBhvr>
                                      <p:to>
                                        <p:strVal val="visible"/>
                                      </p:to>
                                    </p:set>
                                    <p:animEffect transition="in" filter="dissolve">
                                      <p:cBhvr>
                                        <p:cTn id="112" dur="250"/>
                                        <p:tgtEl>
                                          <p:spTgt spid="406"/>
                                        </p:tgtEl>
                                      </p:cBhvr>
                                    </p:animEffect>
                                  </p:childTnLst>
                                </p:cTn>
                              </p:par>
                            </p:childTnLst>
                          </p:cTn>
                        </p:par>
                        <p:par>
                          <p:cTn id="113" fill="hold">
                            <p:stCondLst>
                              <p:cond delay="8700"/>
                            </p:stCondLst>
                            <p:childTnLst>
                              <p:par>
                                <p:cTn id="114" presetID="23" presetClass="entr" presetSubtype="16" fill="hold" grpId="25" nodeType="afterEffect">
                                  <p:stCondLst>
                                    <p:cond delay="0"/>
                                  </p:stCondLst>
                                  <p:iterate>
                                    <p:tmAbs val="0"/>
                                  </p:iterate>
                                  <p:childTnLst>
                                    <p:set>
                                      <p:cBhvr>
                                        <p:cTn id="115" fill="hold"/>
                                        <p:tgtEl>
                                          <p:spTgt spid="407"/>
                                        </p:tgtEl>
                                        <p:attrNameLst>
                                          <p:attrName>style.visibility</p:attrName>
                                        </p:attrNameLst>
                                      </p:cBhvr>
                                      <p:to>
                                        <p:strVal val="visible"/>
                                      </p:to>
                                    </p:set>
                                    <p:anim calcmode="lin" valueType="num">
                                      <p:cBhvr>
                                        <p:cTn id="116" dur="250" fill="hold"/>
                                        <p:tgtEl>
                                          <p:spTgt spid="407"/>
                                        </p:tgtEl>
                                        <p:attrNameLst>
                                          <p:attrName>ppt_w</p:attrName>
                                        </p:attrNameLst>
                                      </p:cBhvr>
                                      <p:tavLst>
                                        <p:tav tm="0">
                                          <p:val>
                                            <p:fltVal val="0"/>
                                          </p:val>
                                        </p:tav>
                                        <p:tav tm="100000">
                                          <p:val>
                                            <p:strVal val="#ppt_w"/>
                                          </p:val>
                                        </p:tav>
                                      </p:tavLst>
                                    </p:anim>
                                    <p:anim calcmode="lin" valueType="num">
                                      <p:cBhvr>
                                        <p:cTn id="117" dur="250" fill="hold"/>
                                        <p:tgtEl>
                                          <p:spTgt spid="407"/>
                                        </p:tgtEl>
                                        <p:attrNameLst>
                                          <p:attrName>ppt_h</p:attrName>
                                        </p:attrNameLst>
                                      </p:cBhvr>
                                      <p:tavLst>
                                        <p:tav tm="0">
                                          <p:val>
                                            <p:fltVal val="0"/>
                                          </p:val>
                                        </p:tav>
                                        <p:tav tm="100000">
                                          <p:val>
                                            <p:strVal val="#ppt_h"/>
                                          </p:val>
                                        </p:tav>
                                      </p:tavLst>
                                    </p:anim>
                                  </p:childTnLst>
                                </p:cTn>
                              </p:par>
                            </p:childTnLst>
                          </p:cTn>
                        </p:par>
                        <p:par>
                          <p:cTn id="118" fill="hold">
                            <p:stCondLst>
                              <p:cond delay="8950"/>
                            </p:stCondLst>
                            <p:childTnLst>
                              <p:par>
                                <p:cTn id="119" presetID="23" presetClass="entr" presetSubtype="16" fill="hold" grpId="26" nodeType="afterEffect">
                                  <p:stCondLst>
                                    <p:cond delay="0"/>
                                  </p:stCondLst>
                                  <p:iterate>
                                    <p:tmAbs val="0"/>
                                  </p:iterate>
                                  <p:childTnLst>
                                    <p:set>
                                      <p:cBhvr>
                                        <p:cTn id="120" fill="hold"/>
                                        <p:tgtEl>
                                          <p:spTgt spid="427"/>
                                        </p:tgtEl>
                                        <p:attrNameLst>
                                          <p:attrName>style.visibility</p:attrName>
                                        </p:attrNameLst>
                                      </p:cBhvr>
                                      <p:to>
                                        <p:strVal val="visible"/>
                                      </p:to>
                                    </p:set>
                                    <p:anim calcmode="lin" valueType="num">
                                      <p:cBhvr>
                                        <p:cTn id="121" dur="250" fill="hold"/>
                                        <p:tgtEl>
                                          <p:spTgt spid="427"/>
                                        </p:tgtEl>
                                        <p:attrNameLst>
                                          <p:attrName>ppt_w</p:attrName>
                                        </p:attrNameLst>
                                      </p:cBhvr>
                                      <p:tavLst>
                                        <p:tav tm="0">
                                          <p:val>
                                            <p:fltVal val="0"/>
                                          </p:val>
                                        </p:tav>
                                        <p:tav tm="100000">
                                          <p:val>
                                            <p:strVal val="#ppt_w"/>
                                          </p:val>
                                        </p:tav>
                                      </p:tavLst>
                                    </p:anim>
                                    <p:anim calcmode="lin" valueType="num">
                                      <p:cBhvr>
                                        <p:cTn id="122" dur="250" fill="hold"/>
                                        <p:tgtEl>
                                          <p:spTgt spid="427"/>
                                        </p:tgtEl>
                                        <p:attrNameLst>
                                          <p:attrName>ppt_h</p:attrName>
                                        </p:attrNameLst>
                                      </p:cBhvr>
                                      <p:tavLst>
                                        <p:tav tm="0">
                                          <p:val>
                                            <p:fltVal val="0"/>
                                          </p:val>
                                        </p:tav>
                                        <p:tav tm="100000">
                                          <p:val>
                                            <p:strVal val="#ppt_h"/>
                                          </p:val>
                                        </p:tav>
                                      </p:tavLst>
                                    </p:anim>
                                  </p:childTnLst>
                                </p:cTn>
                              </p:par>
                            </p:childTnLst>
                          </p:cTn>
                        </p:par>
                        <p:par>
                          <p:cTn id="123" fill="hold">
                            <p:stCondLst>
                              <p:cond delay="9200"/>
                            </p:stCondLst>
                            <p:childTnLst>
                              <p:par>
                                <p:cTn id="124" presetID="2" presetClass="entr" presetSubtype="2" fill="hold" grpId="27" nodeType="afterEffect">
                                  <p:stCondLst>
                                    <p:cond delay="0"/>
                                  </p:stCondLst>
                                  <p:iterate>
                                    <p:tmAbs val="0"/>
                                  </p:iterate>
                                  <p:childTnLst>
                                    <p:set>
                                      <p:cBhvr>
                                        <p:cTn id="125" fill="hold"/>
                                        <p:tgtEl>
                                          <p:spTgt spid="408"/>
                                        </p:tgtEl>
                                        <p:attrNameLst>
                                          <p:attrName>style.visibility</p:attrName>
                                        </p:attrNameLst>
                                      </p:cBhvr>
                                      <p:to>
                                        <p:strVal val="visible"/>
                                      </p:to>
                                    </p:set>
                                    <p:anim calcmode="lin" valueType="num">
                                      <p:cBhvr>
                                        <p:cTn id="126" dur="500" fill="hold"/>
                                        <p:tgtEl>
                                          <p:spTgt spid="408"/>
                                        </p:tgtEl>
                                        <p:attrNameLst>
                                          <p:attrName>ppt_x</p:attrName>
                                        </p:attrNameLst>
                                      </p:cBhvr>
                                      <p:tavLst>
                                        <p:tav tm="0">
                                          <p:val>
                                            <p:strVal val="1+#ppt_w/2"/>
                                          </p:val>
                                        </p:tav>
                                        <p:tav tm="100000">
                                          <p:val>
                                            <p:strVal val="#ppt_x"/>
                                          </p:val>
                                        </p:tav>
                                      </p:tavLst>
                                    </p:anim>
                                    <p:anim calcmode="lin" valueType="num">
                                      <p:cBhvr>
                                        <p:cTn id="127" dur="500" fill="hold"/>
                                        <p:tgtEl>
                                          <p:spTgt spid="408"/>
                                        </p:tgtEl>
                                        <p:attrNameLst>
                                          <p:attrName>ppt_y</p:attrName>
                                        </p:attrNameLst>
                                      </p:cBhvr>
                                      <p:tavLst>
                                        <p:tav tm="0">
                                          <p:val>
                                            <p:strVal val="#ppt_y"/>
                                          </p:val>
                                        </p:tav>
                                        <p:tav tm="100000">
                                          <p:val>
                                            <p:strVal val="#ppt_y"/>
                                          </p:val>
                                        </p:tav>
                                      </p:tavLst>
                                    </p:anim>
                                  </p:childTnLst>
                                </p:cTn>
                              </p:par>
                            </p:childTnLst>
                          </p:cTn>
                        </p:par>
                        <p:par>
                          <p:cTn id="128" fill="hold">
                            <p:stCondLst>
                              <p:cond delay="9700"/>
                            </p:stCondLst>
                            <p:childTnLst>
                              <p:par>
                                <p:cTn id="129" presetID="9" presetClass="entr" fill="hold" grpId="28" nodeType="afterEffect">
                                  <p:stCondLst>
                                    <p:cond delay="0"/>
                                  </p:stCondLst>
                                  <p:iterate>
                                    <p:tmAbs val="0"/>
                                  </p:iterate>
                                  <p:childTnLst>
                                    <p:set>
                                      <p:cBhvr>
                                        <p:cTn id="130" fill="hold"/>
                                        <p:tgtEl>
                                          <p:spTgt spid="409"/>
                                        </p:tgtEl>
                                        <p:attrNameLst>
                                          <p:attrName>style.visibility</p:attrName>
                                        </p:attrNameLst>
                                      </p:cBhvr>
                                      <p:to>
                                        <p:strVal val="visible"/>
                                      </p:to>
                                    </p:set>
                                    <p:animEffect transition="in" filter="dissolve">
                                      <p:cBhvr>
                                        <p:cTn id="131" dur="25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13" animBg="1" advAuto="0"/>
      <p:bldP spid="399" grpId="15" animBg="1" advAuto="0"/>
      <p:bldP spid="400" grpId="16" animBg="1" advAuto="0"/>
      <p:bldP spid="401" grpId="17" animBg="1" advAuto="0"/>
      <p:bldP spid="402" grpId="19" animBg="1" advAuto="0"/>
      <p:bldP spid="403" grpId="20" animBg="1" advAuto="0"/>
      <p:bldP spid="404" grpId="21" animBg="1" advAuto="0"/>
      <p:bldP spid="405" grpId="23" animBg="1" advAuto="0"/>
      <p:bldP spid="406" grpId="24" animBg="1" advAuto="0"/>
      <p:bldP spid="407" grpId="25" animBg="1" advAuto="0"/>
      <p:bldP spid="408" grpId="27" animBg="1" advAuto="0"/>
      <p:bldP spid="409" grpId="28" animBg="1" advAuto="0"/>
      <p:bldP spid="412" grpId="7" animBg="1" advAuto="0"/>
      <p:bldP spid="415" grpId="5" animBg="1" advAuto="0"/>
      <p:bldP spid="418" grpId="3" animBg="1" advAuto="0"/>
      <p:bldP spid="421" grpId="1" animBg="1" advAuto="0"/>
      <p:bldP spid="422" grpId="12" animBg="1" advAuto="0"/>
      <p:bldP spid="423" grpId="11" animBg="1" advAuto="0"/>
      <p:bldP spid="424" grpId="10" animBg="1" advAuto="0"/>
      <p:bldP spid="425" grpId="9" animBg="1" advAuto="0"/>
      <p:bldP spid="426" grpId="22" animBg="1" advAuto="0"/>
      <p:bldP spid="427" grpId="26" animBg="1" advAuto="0"/>
      <p:bldP spid="431" grpId="18" animBg="1" advAuto="0"/>
      <p:bldP spid="432" grpId="1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자유형 33"/>
          <p:cNvSpPr/>
          <p:nvPr/>
        </p:nvSpPr>
        <p:spPr>
          <a:xfrm flipV="1">
            <a:off x="1277255" y="3817255"/>
            <a:ext cx="346082" cy="812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11172" y="21600"/>
                  <a:pt x="2718" y="18000"/>
                  <a:pt x="2718" y="13560"/>
                </a:cubicBezTo>
                <a:lnTo>
                  <a:pt x="2718" y="939"/>
                </a:lnTo>
                <a:lnTo>
                  <a:pt x="0" y="0"/>
                </a:ln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39" name="직사각형 10"/>
          <p:cNvSpPr/>
          <p:nvPr/>
        </p:nvSpPr>
        <p:spPr>
          <a:xfrm>
            <a:off x="1275084" y="4545236"/>
            <a:ext cx="45720" cy="1296001"/>
          </a:xfrm>
          <a:prstGeom prst="rect">
            <a:avLst/>
          </a:pr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grpSp>
        <p:nvGrpSpPr>
          <p:cNvPr id="442" name="그룹 36"/>
          <p:cNvGrpSpPr/>
          <p:nvPr/>
        </p:nvGrpSpPr>
        <p:grpSpPr>
          <a:xfrm>
            <a:off x="8521458" y="3817253"/>
            <a:ext cx="1003659" cy="2023983"/>
            <a:chOff x="0" y="0"/>
            <a:chExt cx="1003658" cy="2023982"/>
          </a:xfrm>
        </p:grpSpPr>
        <p:sp>
          <p:nvSpPr>
            <p:cNvPr id="440" name="직각 삼각형 24"/>
            <p:cNvSpPr/>
            <p:nvPr/>
          </p:nvSpPr>
          <p:spPr>
            <a:xfrm rot="10800000" flipH="1">
              <a:off x="2170" y="0"/>
              <a:ext cx="1001489" cy="8128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41" name="직사각형 26"/>
            <p:cNvSpPr/>
            <p:nvPr/>
          </p:nvSpPr>
          <p:spPr>
            <a:xfrm>
              <a:off x="0" y="727981"/>
              <a:ext cx="45720" cy="1296002"/>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grpSp>
      <p:sp>
        <p:nvSpPr>
          <p:cNvPr id="443" name="눈물 방울 3"/>
          <p:cNvSpPr/>
          <p:nvPr/>
        </p:nvSpPr>
        <p:spPr>
          <a:xfrm rot="10800000">
            <a:off x="1277256" y="1582055"/>
            <a:ext cx="2235202" cy="22352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44" name="타원 4"/>
          <p:cNvSpPr/>
          <p:nvPr/>
        </p:nvSpPr>
        <p:spPr>
          <a:xfrm>
            <a:off x="1487712" y="1792511"/>
            <a:ext cx="1814286" cy="1814287"/>
          </a:xfrm>
          <a:prstGeom prst="ellipse">
            <a:avLst/>
          </a:prstGeom>
          <a:gradFill>
            <a:gsLst>
              <a:gs pos="0">
                <a:srgbClr val="FFFFFF"/>
              </a:gs>
              <a:gs pos="100000">
                <a:srgbClr val="D5D5D5"/>
              </a:gs>
            </a:gsLst>
            <a:path path="circle">
              <a:fillToRect l="37721" t="-19636" r="62278" b="119636"/>
            </a:path>
          </a:gradFill>
          <a:ln w="12700">
            <a:miter lim="400000"/>
          </a:ln>
          <a:effectLst>
            <a:outerShdw dist="215900" dir="2700000" rotWithShape="0">
              <a:srgbClr val="000000">
                <a:alpha val="35000"/>
              </a:srgbClr>
            </a:outerShdw>
          </a:effectLst>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45" name="Freeform 11"/>
          <p:cNvSpPr/>
          <p:nvPr/>
        </p:nvSpPr>
        <p:spPr>
          <a:xfrm>
            <a:off x="2150833" y="2130736"/>
            <a:ext cx="488044" cy="599179"/>
          </a:xfrm>
          <a:custGeom>
            <a:avLst/>
            <a:gdLst/>
            <a:ahLst/>
            <a:cxnLst>
              <a:cxn ang="0">
                <a:pos x="wd2" y="hd2"/>
              </a:cxn>
              <a:cxn ang="5400000">
                <a:pos x="wd2" y="hd2"/>
              </a:cxn>
              <a:cxn ang="10800000">
                <a:pos x="wd2" y="hd2"/>
              </a:cxn>
              <a:cxn ang="16200000">
                <a:pos x="wd2" y="hd2"/>
              </a:cxn>
            </a:cxnLst>
            <a:rect l="0" t="0" r="r" b="b"/>
            <a:pathLst>
              <a:path w="21600" h="21600" extrusionOk="0">
                <a:moveTo>
                  <a:pt x="19364" y="15733"/>
                </a:moveTo>
                <a:lnTo>
                  <a:pt x="19204" y="15746"/>
                </a:lnTo>
                <a:lnTo>
                  <a:pt x="19044" y="15783"/>
                </a:lnTo>
                <a:lnTo>
                  <a:pt x="18891" y="15845"/>
                </a:lnTo>
                <a:lnTo>
                  <a:pt x="18762" y="15945"/>
                </a:lnTo>
                <a:lnTo>
                  <a:pt x="16206" y="18284"/>
                </a:lnTo>
                <a:lnTo>
                  <a:pt x="14878" y="17419"/>
                </a:lnTo>
                <a:lnTo>
                  <a:pt x="14726" y="17338"/>
                </a:lnTo>
                <a:lnTo>
                  <a:pt x="14565" y="17295"/>
                </a:lnTo>
                <a:lnTo>
                  <a:pt x="14405" y="17282"/>
                </a:lnTo>
                <a:lnTo>
                  <a:pt x="14237" y="17295"/>
                </a:lnTo>
                <a:lnTo>
                  <a:pt x="14077" y="17338"/>
                </a:lnTo>
                <a:lnTo>
                  <a:pt x="13932" y="17413"/>
                </a:lnTo>
                <a:lnTo>
                  <a:pt x="13810" y="17506"/>
                </a:lnTo>
                <a:lnTo>
                  <a:pt x="13711" y="17631"/>
                </a:lnTo>
                <a:lnTo>
                  <a:pt x="13665" y="17762"/>
                </a:lnTo>
                <a:lnTo>
                  <a:pt x="13642" y="17892"/>
                </a:lnTo>
                <a:lnTo>
                  <a:pt x="13665" y="18035"/>
                </a:lnTo>
                <a:lnTo>
                  <a:pt x="13711" y="18166"/>
                </a:lnTo>
                <a:lnTo>
                  <a:pt x="13802" y="18278"/>
                </a:lnTo>
                <a:lnTo>
                  <a:pt x="13932" y="18377"/>
                </a:lnTo>
                <a:lnTo>
                  <a:pt x="15817" y="19609"/>
                </a:lnTo>
                <a:lnTo>
                  <a:pt x="15969" y="19690"/>
                </a:lnTo>
                <a:lnTo>
                  <a:pt x="16129" y="19734"/>
                </a:lnTo>
                <a:lnTo>
                  <a:pt x="16290" y="19746"/>
                </a:lnTo>
                <a:lnTo>
                  <a:pt x="16450" y="19734"/>
                </a:lnTo>
                <a:lnTo>
                  <a:pt x="16595" y="19696"/>
                </a:lnTo>
                <a:lnTo>
                  <a:pt x="16740" y="19628"/>
                </a:lnTo>
                <a:lnTo>
                  <a:pt x="16862" y="19547"/>
                </a:lnTo>
                <a:lnTo>
                  <a:pt x="19891" y="16760"/>
                </a:lnTo>
                <a:lnTo>
                  <a:pt x="19990" y="16648"/>
                </a:lnTo>
                <a:lnTo>
                  <a:pt x="20051" y="16524"/>
                </a:lnTo>
                <a:lnTo>
                  <a:pt x="20089" y="16380"/>
                </a:lnTo>
                <a:lnTo>
                  <a:pt x="20074" y="16250"/>
                </a:lnTo>
                <a:lnTo>
                  <a:pt x="20028" y="16119"/>
                </a:lnTo>
                <a:lnTo>
                  <a:pt x="19952" y="15995"/>
                </a:lnTo>
                <a:lnTo>
                  <a:pt x="19830" y="15895"/>
                </a:lnTo>
                <a:lnTo>
                  <a:pt x="19685" y="15814"/>
                </a:lnTo>
                <a:lnTo>
                  <a:pt x="19532" y="15765"/>
                </a:lnTo>
                <a:lnTo>
                  <a:pt x="19364" y="15733"/>
                </a:lnTo>
                <a:close/>
                <a:moveTo>
                  <a:pt x="7203" y="15118"/>
                </a:moveTo>
                <a:lnTo>
                  <a:pt x="10613" y="15118"/>
                </a:lnTo>
                <a:lnTo>
                  <a:pt x="10728" y="15136"/>
                </a:lnTo>
                <a:lnTo>
                  <a:pt x="10834" y="15180"/>
                </a:lnTo>
                <a:lnTo>
                  <a:pt x="10918" y="15242"/>
                </a:lnTo>
                <a:lnTo>
                  <a:pt x="10972" y="15329"/>
                </a:lnTo>
                <a:lnTo>
                  <a:pt x="10987" y="15429"/>
                </a:lnTo>
                <a:lnTo>
                  <a:pt x="10987" y="15733"/>
                </a:lnTo>
                <a:lnTo>
                  <a:pt x="10972" y="15833"/>
                </a:lnTo>
                <a:lnTo>
                  <a:pt x="10918" y="15920"/>
                </a:lnTo>
                <a:lnTo>
                  <a:pt x="10834" y="15982"/>
                </a:lnTo>
                <a:lnTo>
                  <a:pt x="10728" y="16032"/>
                </a:lnTo>
                <a:lnTo>
                  <a:pt x="10613" y="16044"/>
                </a:lnTo>
                <a:lnTo>
                  <a:pt x="7203" y="16044"/>
                </a:lnTo>
                <a:lnTo>
                  <a:pt x="7080" y="16032"/>
                </a:lnTo>
                <a:lnTo>
                  <a:pt x="6974" y="15982"/>
                </a:lnTo>
                <a:lnTo>
                  <a:pt x="6897" y="15920"/>
                </a:lnTo>
                <a:lnTo>
                  <a:pt x="6836" y="15833"/>
                </a:lnTo>
                <a:lnTo>
                  <a:pt x="6821" y="15733"/>
                </a:lnTo>
                <a:lnTo>
                  <a:pt x="6821" y="15429"/>
                </a:lnTo>
                <a:lnTo>
                  <a:pt x="6836" y="15329"/>
                </a:lnTo>
                <a:lnTo>
                  <a:pt x="6897" y="15242"/>
                </a:lnTo>
                <a:lnTo>
                  <a:pt x="6974" y="15180"/>
                </a:lnTo>
                <a:lnTo>
                  <a:pt x="7080" y="15136"/>
                </a:lnTo>
                <a:lnTo>
                  <a:pt x="7203" y="15118"/>
                </a:lnTo>
                <a:close/>
                <a:moveTo>
                  <a:pt x="5867" y="14427"/>
                </a:moveTo>
                <a:lnTo>
                  <a:pt x="5974" y="14446"/>
                </a:lnTo>
                <a:lnTo>
                  <a:pt x="6066" y="14495"/>
                </a:lnTo>
                <a:lnTo>
                  <a:pt x="6142" y="14564"/>
                </a:lnTo>
                <a:lnTo>
                  <a:pt x="6180" y="14651"/>
                </a:lnTo>
                <a:lnTo>
                  <a:pt x="6180" y="14732"/>
                </a:lnTo>
                <a:lnTo>
                  <a:pt x="6157" y="14819"/>
                </a:lnTo>
                <a:lnTo>
                  <a:pt x="6104" y="14900"/>
                </a:lnTo>
                <a:lnTo>
                  <a:pt x="4700" y="16175"/>
                </a:lnTo>
                <a:lnTo>
                  <a:pt x="4624" y="16225"/>
                </a:lnTo>
                <a:lnTo>
                  <a:pt x="4532" y="16256"/>
                </a:lnTo>
                <a:lnTo>
                  <a:pt x="4433" y="16275"/>
                </a:lnTo>
                <a:lnTo>
                  <a:pt x="4326" y="16250"/>
                </a:lnTo>
                <a:lnTo>
                  <a:pt x="4219" y="16206"/>
                </a:lnTo>
                <a:lnTo>
                  <a:pt x="3349" y="15640"/>
                </a:lnTo>
                <a:lnTo>
                  <a:pt x="3281" y="15572"/>
                </a:lnTo>
                <a:lnTo>
                  <a:pt x="3227" y="15491"/>
                </a:lnTo>
                <a:lnTo>
                  <a:pt x="3220" y="15410"/>
                </a:lnTo>
                <a:lnTo>
                  <a:pt x="3243" y="15323"/>
                </a:lnTo>
                <a:lnTo>
                  <a:pt x="3296" y="15236"/>
                </a:lnTo>
                <a:lnTo>
                  <a:pt x="3372" y="15180"/>
                </a:lnTo>
                <a:lnTo>
                  <a:pt x="3479" y="15149"/>
                </a:lnTo>
                <a:lnTo>
                  <a:pt x="3586" y="15136"/>
                </a:lnTo>
                <a:lnTo>
                  <a:pt x="3693" y="15155"/>
                </a:lnTo>
                <a:lnTo>
                  <a:pt x="3784" y="15198"/>
                </a:lnTo>
                <a:lnTo>
                  <a:pt x="4395" y="15597"/>
                </a:lnTo>
                <a:lnTo>
                  <a:pt x="5577" y="14520"/>
                </a:lnTo>
                <a:lnTo>
                  <a:pt x="5661" y="14458"/>
                </a:lnTo>
                <a:lnTo>
                  <a:pt x="5761" y="14433"/>
                </a:lnTo>
                <a:lnTo>
                  <a:pt x="5867" y="14427"/>
                </a:lnTo>
                <a:close/>
                <a:moveTo>
                  <a:pt x="16679" y="13575"/>
                </a:moveTo>
                <a:lnTo>
                  <a:pt x="17175" y="13593"/>
                </a:lnTo>
                <a:lnTo>
                  <a:pt x="17671" y="13662"/>
                </a:lnTo>
                <a:lnTo>
                  <a:pt x="18144" y="13761"/>
                </a:lnTo>
                <a:lnTo>
                  <a:pt x="18594" y="13892"/>
                </a:lnTo>
                <a:lnTo>
                  <a:pt x="19029" y="14060"/>
                </a:lnTo>
                <a:lnTo>
                  <a:pt x="19426" y="14265"/>
                </a:lnTo>
                <a:lnTo>
                  <a:pt x="19807" y="14489"/>
                </a:lnTo>
                <a:lnTo>
                  <a:pt x="20158" y="14750"/>
                </a:lnTo>
                <a:lnTo>
                  <a:pt x="20471" y="15037"/>
                </a:lnTo>
                <a:lnTo>
                  <a:pt x="20761" y="15341"/>
                </a:lnTo>
                <a:lnTo>
                  <a:pt x="21005" y="15677"/>
                </a:lnTo>
                <a:lnTo>
                  <a:pt x="21211" y="16032"/>
                </a:lnTo>
                <a:lnTo>
                  <a:pt x="21379" y="16399"/>
                </a:lnTo>
                <a:lnTo>
                  <a:pt x="21501" y="16785"/>
                </a:lnTo>
                <a:lnTo>
                  <a:pt x="21577" y="17177"/>
                </a:lnTo>
                <a:lnTo>
                  <a:pt x="21600" y="17587"/>
                </a:lnTo>
                <a:lnTo>
                  <a:pt x="21577" y="17998"/>
                </a:lnTo>
                <a:lnTo>
                  <a:pt x="21501" y="18402"/>
                </a:lnTo>
                <a:lnTo>
                  <a:pt x="21379" y="18782"/>
                </a:lnTo>
                <a:lnTo>
                  <a:pt x="21211" y="19155"/>
                </a:lnTo>
                <a:lnTo>
                  <a:pt x="21005" y="19497"/>
                </a:lnTo>
                <a:lnTo>
                  <a:pt x="20761" y="19833"/>
                </a:lnTo>
                <a:lnTo>
                  <a:pt x="20471" y="20138"/>
                </a:lnTo>
                <a:lnTo>
                  <a:pt x="20158" y="20424"/>
                </a:lnTo>
                <a:lnTo>
                  <a:pt x="19807" y="20685"/>
                </a:lnTo>
                <a:lnTo>
                  <a:pt x="19426" y="20916"/>
                </a:lnTo>
                <a:lnTo>
                  <a:pt x="19029" y="21115"/>
                </a:lnTo>
                <a:lnTo>
                  <a:pt x="18594" y="21283"/>
                </a:lnTo>
                <a:lnTo>
                  <a:pt x="18144" y="21420"/>
                </a:lnTo>
                <a:lnTo>
                  <a:pt x="17671" y="21519"/>
                </a:lnTo>
                <a:lnTo>
                  <a:pt x="17175" y="21581"/>
                </a:lnTo>
                <a:lnTo>
                  <a:pt x="16679" y="21600"/>
                </a:lnTo>
                <a:lnTo>
                  <a:pt x="16175" y="21581"/>
                </a:lnTo>
                <a:lnTo>
                  <a:pt x="15679" y="21519"/>
                </a:lnTo>
                <a:lnTo>
                  <a:pt x="15206" y="21420"/>
                </a:lnTo>
                <a:lnTo>
                  <a:pt x="14756" y="21283"/>
                </a:lnTo>
                <a:lnTo>
                  <a:pt x="14321" y="21115"/>
                </a:lnTo>
                <a:lnTo>
                  <a:pt x="13924" y="20916"/>
                </a:lnTo>
                <a:lnTo>
                  <a:pt x="13543" y="20685"/>
                </a:lnTo>
                <a:lnTo>
                  <a:pt x="13192" y="20424"/>
                </a:lnTo>
                <a:lnTo>
                  <a:pt x="12879" y="20138"/>
                </a:lnTo>
                <a:lnTo>
                  <a:pt x="12589" y="19833"/>
                </a:lnTo>
                <a:lnTo>
                  <a:pt x="12345" y="19497"/>
                </a:lnTo>
                <a:lnTo>
                  <a:pt x="12139" y="19155"/>
                </a:lnTo>
                <a:lnTo>
                  <a:pt x="11971" y="18782"/>
                </a:lnTo>
                <a:lnTo>
                  <a:pt x="11849" y="18402"/>
                </a:lnTo>
                <a:lnTo>
                  <a:pt x="11773" y="17998"/>
                </a:lnTo>
                <a:lnTo>
                  <a:pt x="11750" y="17587"/>
                </a:lnTo>
                <a:lnTo>
                  <a:pt x="11773" y="17177"/>
                </a:lnTo>
                <a:lnTo>
                  <a:pt x="11849" y="16785"/>
                </a:lnTo>
                <a:lnTo>
                  <a:pt x="11971" y="16399"/>
                </a:lnTo>
                <a:lnTo>
                  <a:pt x="12139" y="16032"/>
                </a:lnTo>
                <a:lnTo>
                  <a:pt x="12345" y="15677"/>
                </a:lnTo>
                <a:lnTo>
                  <a:pt x="12589" y="15341"/>
                </a:lnTo>
                <a:lnTo>
                  <a:pt x="12879" y="15037"/>
                </a:lnTo>
                <a:lnTo>
                  <a:pt x="13192" y="14750"/>
                </a:lnTo>
                <a:lnTo>
                  <a:pt x="13543" y="14489"/>
                </a:lnTo>
                <a:lnTo>
                  <a:pt x="13924" y="14265"/>
                </a:lnTo>
                <a:lnTo>
                  <a:pt x="14321" y="14060"/>
                </a:lnTo>
                <a:lnTo>
                  <a:pt x="14756" y="13892"/>
                </a:lnTo>
                <a:lnTo>
                  <a:pt x="15206" y="13761"/>
                </a:lnTo>
                <a:lnTo>
                  <a:pt x="15679" y="13662"/>
                </a:lnTo>
                <a:lnTo>
                  <a:pt x="16175" y="13593"/>
                </a:lnTo>
                <a:lnTo>
                  <a:pt x="16679" y="13575"/>
                </a:lnTo>
                <a:close/>
                <a:moveTo>
                  <a:pt x="7203" y="12343"/>
                </a:moveTo>
                <a:lnTo>
                  <a:pt x="11376" y="12343"/>
                </a:lnTo>
                <a:lnTo>
                  <a:pt x="11483" y="12355"/>
                </a:lnTo>
                <a:lnTo>
                  <a:pt x="11590" y="12405"/>
                </a:lnTo>
                <a:lnTo>
                  <a:pt x="11681" y="12467"/>
                </a:lnTo>
                <a:lnTo>
                  <a:pt x="11727" y="12554"/>
                </a:lnTo>
                <a:lnTo>
                  <a:pt x="11750" y="12654"/>
                </a:lnTo>
                <a:lnTo>
                  <a:pt x="11750" y="12959"/>
                </a:lnTo>
                <a:lnTo>
                  <a:pt x="11727" y="13058"/>
                </a:lnTo>
                <a:lnTo>
                  <a:pt x="11681" y="13145"/>
                </a:lnTo>
                <a:lnTo>
                  <a:pt x="11590" y="13208"/>
                </a:lnTo>
                <a:lnTo>
                  <a:pt x="11483" y="13257"/>
                </a:lnTo>
                <a:lnTo>
                  <a:pt x="11376" y="13270"/>
                </a:lnTo>
                <a:lnTo>
                  <a:pt x="7203" y="13270"/>
                </a:lnTo>
                <a:lnTo>
                  <a:pt x="7080" y="13257"/>
                </a:lnTo>
                <a:lnTo>
                  <a:pt x="6974" y="13208"/>
                </a:lnTo>
                <a:lnTo>
                  <a:pt x="6897" y="13145"/>
                </a:lnTo>
                <a:lnTo>
                  <a:pt x="6836" y="13058"/>
                </a:lnTo>
                <a:lnTo>
                  <a:pt x="6821" y="12959"/>
                </a:lnTo>
                <a:lnTo>
                  <a:pt x="6821" y="12654"/>
                </a:lnTo>
                <a:lnTo>
                  <a:pt x="6836" y="12554"/>
                </a:lnTo>
                <a:lnTo>
                  <a:pt x="6897" y="12467"/>
                </a:lnTo>
                <a:lnTo>
                  <a:pt x="6974" y="12405"/>
                </a:lnTo>
                <a:lnTo>
                  <a:pt x="7080" y="12355"/>
                </a:lnTo>
                <a:lnTo>
                  <a:pt x="7203" y="12343"/>
                </a:lnTo>
                <a:close/>
                <a:moveTo>
                  <a:pt x="5867" y="11783"/>
                </a:moveTo>
                <a:lnTo>
                  <a:pt x="5974" y="11802"/>
                </a:lnTo>
                <a:lnTo>
                  <a:pt x="6066" y="11851"/>
                </a:lnTo>
                <a:lnTo>
                  <a:pt x="6142" y="11920"/>
                </a:lnTo>
                <a:lnTo>
                  <a:pt x="6180" y="12007"/>
                </a:lnTo>
                <a:lnTo>
                  <a:pt x="6180" y="12088"/>
                </a:lnTo>
                <a:lnTo>
                  <a:pt x="6157" y="12175"/>
                </a:lnTo>
                <a:lnTo>
                  <a:pt x="6104" y="12256"/>
                </a:lnTo>
                <a:lnTo>
                  <a:pt x="4700" y="13531"/>
                </a:lnTo>
                <a:lnTo>
                  <a:pt x="4624" y="13581"/>
                </a:lnTo>
                <a:lnTo>
                  <a:pt x="4532" y="13612"/>
                </a:lnTo>
                <a:lnTo>
                  <a:pt x="4433" y="13631"/>
                </a:lnTo>
                <a:lnTo>
                  <a:pt x="4326" y="13606"/>
                </a:lnTo>
                <a:lnTo>
                  <a:pt x="4219" y="13562"/>
                </a:lnTo>
                <a:lnTo>
                  <a:pt x="3349" y="12990"/>
                </a:lnTo>
                <a:lnTo>
                  <a:pt x="3281" y="12928"/>
                </a:lnTo>
                <a:lnTo>
                  <a:pt x="3227" y="12847"/>
                </a:lnTo>
                <a:lnTo>
                  <a:pt x="3220" y="12766"/>
                </a:lnTo>
                <a:lnTo>
                  <a:pt x="3243" y="12679"/>
                </a:lnTo>
                <a:lnTo>
                  <a:pt x="3296" y="12592"/>
                </a:lnTo>
                <a:lnTo>
                  <a:pt x="3372" y="12536"/>
                </a:lnTo>
                <a:lnTo>
                  <a:pt x="3479" y="12505"/>
                </a:lnTo>
                <a:lnTo>
                  <a:pt x="3586" y="12486"/>
                </a:lnTo>
                <a:lnTo>
                  <a:pt x="3693" y="12511"/>
                </a:lnTo>
                <a:lnTo>
                  <a:pt x="3784" y="12554"/>
                </a:lnTo>
                <a:lnTo>
                  <a:pt x="4395" y="12953"/>
                </a:lnTo>
                <a:lnTo>
                  <a:pt x="5577" y="11876"/>
                </a:lnTo>
                <a:lnTo>
                  <a:pt x="5661" y="11814"/>
                </a:lnTo>
                <a:lnTo>
                  <a:pt x="5761" y="11789"/>
                </a:lnTo>
                <a:lnTo>
                  <a:pt x="5867" y="11783"/>
                </a:lnTo>
                <a:close/>
                <a:moveTo>
                  <a:pt x="7203" y="9879"/>
                </a:moveTo>
                <a:lnTo>
                  <a:pt x="13261" y="9879"/>
                </a:lnTo>
                <a:lnTo>
                  <a:pt x="13383" y="9892"/>
                </a:lnTo>
                <a:lnTo>
                  <a:pt x="13490" y="9935"/>
                </a:lnTo>
                <a:lnTo>
                  <a:pt x="13566" y="10004"/>
                </a:lnTo>
                <a:lnTo>
                  <a:pt x="13627" y="10085"/>
                </a:lnTo>
                <a:lnTo>
                  <a:pt x="13642" y="10184"/>
                </a:lnTo>
                <a:lnTo>
                  <a:pt x="13642" y="10495"/>
                </a:lnTo>
                <a:lnTo>
                  <a:pt x="13627" y="10588"/>
                </a:lnTo>
                <a:lnTo>
                  <a:pt x="13566" y="10676"/>
                </a:lnTo>
                <a:lnTo>
                  <a:pt x="13490" y="10744"/>
                </a:lnTo>
                <a:lnTo>
                  <a:pt x="13383" y="10788"/>
                </a:lnTo>
                <a:lnTo>
                  <a:pt x="13261" y="10800"/>
                </a:lnTo>
                <a:lnTo>
                  <a:pt x="7203" y="10800"/>
                </a:lnTo>
                <a:lnTo>
                  <a:pt x="7080" y="10788"/>
                </a:lnTo>
                <a:lnTo>
                  <a:pt x="6974" y="10744"/>
                </a:lnTo>
                <a:lnTo>
                  <a:pt x="6897" y="10676"/>
                </a:lnTo>
                <a:lnTo>
                  <a:pt x="6836" y="10588"/>
                </a:lnTo>
                <a:lnTo>
                  <a:pt x="6821" y="10495"/>
                </a:lnTo>
                <a:lnTo>
                  <a:pt x="6821" y="10184"/>
                </a:lnTo>
                <a:lnTo>
                  <a:pt x="6836" y="10085"/>
                </a:lnTo>
                <a:lnTo>
                  <a:pt x="6897" y="10004"/>
                </a:lnTo>
                <a:lnTo>
                  <a:pt x="6974" y="9935"/>
                </a:lnTo>
                <a:lnTo>
                  <a:pt x="7080" y="9892"/>
                </a:lnTo>
                <a:lnTo>
                  <a:pt x="7203" y="9879"/>
                </a:lnTo>
                <a:close/>
                <a:moveTo>
                  <a:pt x="5867" y="9158"/>
                </a:moveTo>
                <a:lnTo>
                  <a:pt x="5974" y="9176"/>
                </a:lnTo>
                <a:lnTo>
                  <a:pt x="6066" y="9226"/>
                </a:lnTo>
                <a:lnTo>
                  <a:pt x="6142" y="9294"/>
                </a:lnTo>
                <a:lnTo>
                  <a:pt x="6180" y="9382"/>
                </a:lnTo>
                <a:lnTo>
                  <a:pt x="6180" y="9462"/>
                </a:lnTo>
                <a:lnTo>
                  <a:pt x="6157" y="9550"/>
                </a:lnTo>
                <a:lnTo>
                  <a:pt x="6104" y="9630"/>
                </a:lnTo>
                <a:lnTo>
                  <a:pt x="4700" y="10906"/>
                </a:lnTo>
                <a:lnTo>
                  <a:pt x="4624" y="10956"/>
                </a:lnTo>
                <a:lnTo>
                  <a:pt x="4532" y="10993"/>
                </a:lnTo>
                <a:lnTo>
                  <a:pt x="4433" y="11005"/>
                </a:lnTo>
                <a:lnTo>
                  <a:pt x="4326" y="10980"/>
                </a:lnTo>
                <a:lnTo>
                  <a:pt x="4219" y="10937"/>
                </a:lnTo>
                <a:lnTo>
                  <a:pt x="3349" y="10371"/>
                </a:lnTo>
                <a:lnTo>
                  <a:pt x="3281" y="10302"/>
                </a:lnTo>
                <a:lnTo>
                  <a:pt x="3227" y="10221"/>
                </a:lnTo>
                <a:lnTo>
                  <a:pt x="3220" y="10141"/>
                </a:lnTo>
                <a:lnTo>
                  <a:pt x="3243" y="10047"/>
                </a:lnTo>
                <a:lnTo>
                  <a:pt x="3296" y="9966"/>
                </a:lnTo>
                <a:lnTo>
                  <a:pt x="3372" y="9910"/>
                </a:lnTo>
                <a:lnTo>
                  <a:pt x="3479" y="9879"/>
                </a:lnTo>
                <a:lnTo>
                  <a:pt x="3586" y="9867"/>
                </a:lnTo>
                <a:lnTo>
                  <a:pt x="3693" y="9885"/>
                </a:lnTo>
                <a:lnTo>
                  <a:pt x="3784" y="9929"/>
                </a:lnTo>
                <a:lnTo>
                  <a:pt x="4395" y="10327"/>
                </a:lnTo>
                <a:lnTo>
                  <a:pt x="5577" y="9251"/>
                </a:lnTo>
                <a:lnTo>
                  <a:pt x="5661" y="9189"/>
                </a:lnTo>
                <a:lnTo>
                  <a:pt x="5761" y="9164"/>
                </a:lnTo>
                <a:lnTo>
                  <a:pt x="5867" y="9158"/>
                </a:lnTo>
                <a:close/>
                <a:moveTo>
                  <a:pt x="7203" y="7092"/>
                </a:moveTo>
                <a:lnTo>
                  <a:pt x="13261" y="7092"/>
                </a:lnTo>
                <a:lnTo>
                  <a:pt x="13383" y="7117"/>
                </a:lnTo>
                <a:lnTo>
                  <a:pt x="13490" y="7154"/>
                </a:lnTo>
                <a:lnTo>
                  <a:pt x="13566" y="7229"/>
                </a:lnTo>
                <a:lnTo>
                  <a:pt x="13627" y="7310"/>
                </a:lnTo>
                <a:lnTo>
                  <a:pt x="13642" y="7403"/>
                </a:lnTo>
                <a:lnTo>
                  <a:pt x="13642" y="7714"/>
                </a:lnTo>
                <a:lnTo>
                  <a:pt x="13627" y="7808"/>
                </a:lnTo>
                <a:lnTo>
                  <a:pt x="13566" y="7895"/>
                </a:lnTo>
                <a:lnTo>
                  <a:pt x="13490" y="7963"/>
                </a:lnTo>
                <a:lnTo>
                  <a:pt x="13383" y="8007"/>
                </a:lnTo>
                <a:lnTo>
                  <a:pt x="13261" y="8025"/>
                </a:lnTo>
                <a:lnTo>
                  <a:pt x="7203" y="8025"/>
                </a:lnTo>
                <a:lnTo>
                  <a:pt x="7080" y="8007"/>
                </a:lnTo>
                <a:lnTo>
                  <a:pt x="6974" y="7963"/>
                </a:lnTo>
                <a:lnTo>
                  <a:pt x="6897" y="7895"/>
                </a:lnTo>
                <a:lnTo>
                  <a:pt x="6836" y="7808"/>
                </a:lnTo>
                <a:lnTo>
                  <a:pt x="6821" y="7714"/>
                </a:lnTo>
                <a:lnTo>
                  <a:pt x="6821" y="7403"/>
                </a:lnTo>
                <a:lnTo>
                  <a:pt x="6836" y="7310"/>
                </a:lnTo>
                <a:lnTo>
                  <a:pt x="6897" y="7229"/>
                </a:lnTo>
                <a:lnTo>
                  <a:pt x="6974" y="7154"/>
                </a:lnTo>
                <a:lnTo>
                  <a:pt x="7080" y="7117"/>
                </a:lnTo>
                <a:lnTo>
                  <a:pt x="7203" y="7092"/>
                </a:lnTo>
                <a:close/>
                <a:moveTo>
                  <a:pt x="5867" y="6408"/>
                </a:moveTo>
                <a:lnTo>
                  <a:pt x="5974" y="6433"/>
                </a:lnTo>
                <a:lnTo>
                  <a:pt x="6066" y="6482"/>
                </a:lnTo>
                <a:lnTo>
                  <a:pt x="6142" y="6551"/>
                </a:lnTo>
                <a:lnTo>
                  <a:pt x="6180" y="6632"/>
                </a:lnTo>
                <a:lnTo>
                  <a:pt x="6180" y="6725"/>
                </a:lnTo>
                <a:lnTo>
                  <a:pt x="6157" y="6806"/>
                </a:lnTo>
                <a:lnTo>
                  <a:pt x="6104" y="6881"/>
                </a:lnTo>
                <a:lnTo>
                  <a:pt x="4700" y="8162"/>
                </a:lnTo>
                <a:lnTo>
                  <a:pt x="4624" y="8212"/>
                </a:lnTo>
                <a:lnTo>
                  <a:pt x="4532" y="8249"/>
                </a:lnTo>
                <a:lnTo>
                  <a:pt x="4433" y="8256"/>
                </a:lnTo>
                <a:lnTo>
                  <a:pt x="4326" y="8243"/>
                </a:lnTo>
                <a:lnTo>
                  <a:pt x="4219" y="8193"/>
                </a:lnTo>
                <a:lnTo>
                  <a:pt x="3349" y="7627"/>
                </a:lnTo>
                <a:lnTo>
                  <a:pt x="3281" y="7559"/>
                </a:lnTo>
                <a:lnTo>
                  <a:pt x="3227" y="7478"/>
                </a:lnTo>
                <a:lnTo>
                  <a:pt x="3220" y="7391"/>
                </a:lnTo>
                <a:lnTo>
                  <a:pt x="3243" y="7304"/>
                </a:lnTo>
                <a:lnTo>
                  <a:pt x="3296" y="7229"/>
                </a:lnTo>
                <a:lnTo>
                  <a:pt x="3372" y="7167"/>
                </a:lnTo>
                <a:lnTo>
                  <a:pt x="3479" y="7129"/>
                </a:lnTo>
                <a:lnTo>
                  <a:pt x="3586" y="7123"/>
                </a:lnTo>
                <a:lnTo>
                  <a:pt x="3693" y="7136"/>
                </a:lnTo>
                <a:lnTo>
                  <a:pt x="3784" y="7179"/>
                </a:lnTo>
                <a:lnTo>
                  <a:pt x="4395" y="7577"/>
                </a:lnTo>
                <a:lnTo>
                  <a:pt x="5577" y="6507"/>
                </a:lnTo>
                <a:lnTo>
                  <a:pt x="5661" y="6445"/>
                </a:lnTo>
                <a:lnTo>
                  <a:pt x="5761" y="6414"/>
                </a:lnTo>
                <a:lnTo>
                  <a:pt x="5867" y="6408"/>
                </a:lnTo>
                <a:close/>
                <a:moveTo>
                  <a:pt x="1144" y="2159"/>
                </a:moveTo>
                <a:lnTo>
                  <a:pt x="4212" y="2159"/>
                </a:lnTo>
                <a:lnTo>
                  <a:pt x="4181" y="2314"/>
                </a:lnTo>
                <a:lnTo>
                  <a:pt x="4174" y="2482"/>
                </a:lnTo>
                <a:lnTo>
                  <a:pt x="4196" y="2731"/>
                </a:lnTo>
                <a:lnTo>
                  <a:pt x="4265" y="2968"/>
                </a:lnTo>
                <a:lnTo>
                  <a:pt x="4380" y="3179"/>
                </a:lnTo>
                <a:lnTo>
                  <a:pt x="4532" y="3384"/>
                </a:lnTo>
                <a:lnTo>
                  <a:pt x="4715" y="3559"/>
                </a:lnTo>
                <a:lnTo>
                  <a:pt x="4944" y="3720"/>
                </a:lnTo>
                <a:lnTo>
                  <a:pt x="5196" y="3845"/>
                </a:lnTo>
                <a:lnTo>
                  <a:pt x="5455" y="3932"/>
                </a:lnTo>
                <a:lnTo>
                  <a:pt x="5745" y="3994"/>
                </a:lnTo>
                <a:lnTo>
                  <a:pt x="6050" y="4013"/>
                </a:lnTo>
                <a:lnTo>
                  <a:pt x="11002" y="4013"/>
                </a:lnTo>
                <a:lnTo>
                  <a:pt x="11307" y="3994"/>
                </a:lnTo>
                <a:lnTo>
                  <a:pt x="11597" y="3932"/>
                </a:lnTo>
                <a:lnTo>
                  <a:pt x="11864" y="3845"/>
                </a:lnTo>
                <a:lnTo>
                  <a:pt x="12116" y="3714"/>
                </a:lnTo>
                <a:lnTo>
                  <a:pt x="12330" y="3559"/>
                </a:lnTo>
                <a:lnTo>
                  <a:pt x="12521" y="3378"/>
                </a:lnTo>
                <a:lnTo>
                  <a:pt x="12673" y="3173"/>
                </a:lnTo>
                <a:lnTo>
                  <a:pt x="12788" y="2955"/>
                </a:lnTo>
                <a:lnTo>
                  <a:pt x="12864" y="2712"/>
                </a:lnTo>
                <a:lnTo>
                  <a:pt x="12887" y="2464"/>
                </a:lnTo>
                <a:lnTo>
                  <a:pt x="12879" y="2308"/>
                </a:lnTo>
                <a:lnTo>
                  <a:pt x="12841" y="2159"/>
                </a:lnTo>
                <a:lnTo>
                  <a:pt x="15160" y="2159"/>
                </a:lnTo>
                <a:lnTo>
                  <a:pt x="15481" y="2171"/>
                </a:lnTo>
                <a:lnTo>
                  <a:pt x="15771" y="2215"/>
                </a:lnTo>
                <a:lnTo>
                  <a:pt x="16030" y="2277"/>
                </a:lnTo>
                <a:lnTo>
                  <a:pt x="16267" y="2358"/>
                </a:lnTo>
                <a:lnTo>
                  <a:pt x="16473" y="2464"/>
                </a:lnTo>
                <a:lnTo>
                  <a:pt x="16648" y="2588"/>
                </a:lnTo>
                <a:lnTo>
                  <a:pt x="16793" y="2725"/>
                </a:lnTo>
                <a:lnTo>
                  <a:pt x="16900" y="2874"/>
                </a:lnTo>
                <a:lnTo>
                  <a:pt x="16984" y="3036"/>
                </a:lnTo>
                <a:lnTo>
                  <a:pt x="17037" y="3216"/>
                </a:lnTo>
                <a:lnTo>
                  <a:pt x="17053" y="3397"/>
                </a:lnTo>
                <a:lnTo>
                  <a:pt x="17053" y="12666"/>
                </a:lnTo>
                <a:lnTo>
                  <a:pt x="16862" y="12660"/>
                </a:lnTo>
                <a:lnTo>
                  <a:pt x="16679" y="12654"/>
                </a:lnTo>
                <a:lnTo>
                  <a:pt x="16160" y="12673"/>
                </a:lnTo>
                <a:lnTo>
                  <a:pt x="15649" y="12722"/>
                </a:lnTo>
                <a:lnTo>
                  <a:pt x="15160" y="12816"/>
                </a:lnTo>
                <a:lnTo>
                  <a:pt x="15160" y="5556"/>
                </a:lnTo>
                <a:lnTo>
                  <a:pt x="1900" y="5556"/>
                </a:lnTo>
                <a:lnTo>
                  <a:pt x="1900" y="17892"/>
                </a:lnTo>
                <a:lnTo>
                  <a:pt x="10636" y="17892"/>
                </a:lnTo>
                <a:lnTo>
                  <a:pt x="10682" y="18303"/>
                </a:lnTo>
                <a:lnTo>
                  <a:pt x="10773" y="18695"/>
                </a:lnTo>
                <a:lnTo>
                  <a:pt x="10903" y="19074"/>
                </a:lnTo>
                <a:lnTo>
                  <a:pt x="11063" y="19441"/>
                </a:lnTo>
                <a:lnTo>
                  <a:pt x="1518" y="19441"/>
                </a:lnTo>
                <a:lnTo>
                  <a:pt x="1244" y="19423"/>
                </a:lnTo>
                <a:lnTo>
                  <a:pt x="992" y="19360"/>
                </a:lnTo>
                <a:lnTo>
                  <a:pt x="755" y="19267"/>
                </a:lnTo>
                <a:lnTo>
                  <a:pt x="542" y="19155"/>
                </a:lnTo>
                <a:lnTo>
                  <a:pt x="359" y="19000"/>
                </a:lnTo>
                <a:lnTo>
                  <a:pt x="206" y="18832"/>
                </a:lnTo>
                <a:lnTo>
                  <a:pt x="99" y="18632"/>
                </a:lnTo>
                <a:lnTo>
                  <a:pt x="23" y="18427"/>
                </a:lnTo>
                <a:lnTo>
                  <a:pt x="0" y="18203"/>
                </a:lnTo>
                <a:lnTo>
                  <a:pt x="0" y="3397"/>
                </a:lnTo>
                <a:lnTo>
                  <a:pt x="23" y="3191"/>
                </a:lnTo>
                <a:lnTo>
                  <a:pt x="69" y="3005"/>
                </a:lnTo>
                <a:lnTo>
                  <a:pt x="160" y="2831"/>
                </a:lnTo>
                <a:lnTo>
                  <a:pt x="275" y="2663"/>
                </a:lnTo>
                <a:lnTo>
                  <a:pt x="404" y="2520"/>
                </a:lnTo>
                <a:lnTo>
                  <a:pt x="542" y="2395"/>
                </a:lnTo>
                <a:lnTo>
                  <a:pt x="694" y="2296"/>
                </a:lnTo>
                <a:lnTo>
                  <a:pt x="847" y="2227"/>
                </a:lnTo>
                <a:lnTo>
                  <a:pt x="1000" y="2171"/>
                </a:lnTo>
                <a:lnTo>
                  <a:pt x="1144" y="2159"/>
                </a:lnTo>
                <a:close/>
                <a:moveTo>
                  <a:pt x="8530" y="616"/>
                </a:moveTo>
                <a:lnTo>
                  <a:pt x="8378" y="635"/>
                </a:lnTo>
                <a:lnTo>
                  <a:pt x="8240" y="678"/>
                </a:lnTo>
                <a:lnTo>
                  <a:pt x="8126" y="753"/>
                </a:lnTo>
                <a:lnTo>
                  <a:pt x="8034" y="846"/>
                </a:lnTo>
                <a:lnTo>
                  <a:pt x="7981" y="958"/>
                </a:lnTo>
                <a:lnTo>
                  <a:pt x="7958" y="1082"/>
                </a:lnTo>
                <a:lnTo>
                  <a:pt x="7981" y="1207"/>
                </a:lnTo>
                <a:lnTo>
                  <a:pt x="8034" y="1313"/>
                </a:lnTo>
                <a:lnTo>
                  <a:pt x="8126" y="1406"/>
                </a:lnTo>
                <a:lnTo>
                  <a:pt x="8240" y="1481"/>
                </a:lnTo>
                <a:lnTo>
                  <a:pt x="8378" y="1524"/>
                </a:lnTo>
                <a:lnTo>
                  <a:pt x="8530" y="1543"/>
                </a:lnTo>
                <a:lnTo>
                  <a:pt x="8683" y="1524"/>
                </a:lnTo>
                <a:lnTo>
                  <a:pt x="8820" y="1481"/>
                </a:lnTo>
                <a:lnTo>
                  <a:pt x="8927" y="1406"/>
                </a:lnTo>
                <a:lnTo>
                  <a:pt x="9018" y="1313"/>
                </a:lnTo>
                <a:lnTo>
                  <a:pt x="9072" y="1207"/>
                </a:lnTo>
                <a:lnTo>
                  <a:pt x="9102" y="1082"/>
                </a:lnTo>
                <a:lnTo>
                  <a:pt x="9072" y="958"/>
                </a:lnTo>
                <a:lnTo>
                  <a:pt x="9018" y="846"/>
                </a:lnTo>
                <a:lnTo>
                  <a:pt x="8927" y="753"/>
                </a:lnTo>
                <a:lnTo>
                  <a:pt x="8820" y="678"/>
                </a:lnTo>
                <a:lnTo>
                  <a:pt x="8683" y="635"/>
                </a:lnTo>
                <a:lnTo>
                  <a:pt x="8530" y="616"/>
                </a:lnTo>
                <a:close/>
                <a:moveTo>
                  <a:pt x="8515" y="0"/>
                </a:moveTo>
                <a:lnTo>
                  <a:pt x="8545" y="0"/>
                </a:lnTo>
                <a:lnTo>
                  <a:pt x="8774" y="19"/>
                </a:lnTo>
                <a:lnTo>
                  <a:pt x="9003" y="68"/>
                </a:lnTo>
                <a:lnTo>
                  <a:pt x="9202" y="143"/>
                </a:lnTo>
                <a:lnTo>
                  <a:pt x="9385" y="249"/>
                </a:lnTo>
                <a:lnTo>
                  <a:pt x="9553" y="379"/>
                </a:lnTo>
                <a:lnTo>
                  <a:pt x="9675" y="529"/>
                </a:lnTo>
                <a:lnTo>
                  <a:pt x="9774" y="697"/>
                </a:lnTo>
                <a:lnTo>
                  <a:pt x="9827" y="877"/>
                </a:lnTo>
                <a:lnTo>
                  <a:pt x="9858" y="1064"/>
                </a:lnTo>
                <a:lnTo>
                  <a:pt x="9858" y="1082"/>
                </a:lnTo>
                <a:lnTo>
                  <a:pt x="9873" y="1207"/>
                </a:lnTo>
                <a:lnTo>
                  <a:pt x="9934" y="1313"/>
                </a:lnTo>
                <a:lnTo>
                  <a:pt x="10026" y="1406"/>
                </a:lnTo>
                <a:lnTo>
                  <a:pt x="10132" y="1481"/>
                </a:lnTo>
                <a:lnTo>
                  <a:pt x="10262" y="1524"/>
                </a:lnTo>
                <a:lnTo>
                  <a:pt x="10415" y="1543"/>
                </a:lnTo>
                <a:lnTo>
                  <a:pt x="11002" y="1543"/>
                </a:lnTo>
                <a:lnTo>
                  <a:pt x="11231" y="1562"/>
                </a:lnTo>
                <a:lnTo>
                  <a:pt x="11437" y="1618"/>
                </a:lnTo>
                <a:lnTo>
                  <a:pt x="11628" y="1705"/>
                </a:lnTo>
                <a:lnTo>
                  <a:pt x="11803" y="1810"/>
                </a:lnTo>
                <a:lnTo>
                  <a:pt x="11933" y="1941"/>
                </a:lnTo>
                <a:lnTo>
                  <a:pt x="12040" y="2103"/>
                </a:lnTo>
                <a:lnTo>
                  <a:pt x="12109" y="2277"/>
                </a:lnTo>
                <a:lnTo>
                  <a:pt x="12131" y="2464"/>
                </a:lnTo>
                <a:lnTo>
                  <a:pt x="12131" y="2482"/>
                </a:lnTo>
                <a:lnTo>
                  <a:pt x="12109" y="2663"/>
                </a:lnTo>
                <a:lnTo>
                  <a:pt x="12040" y="2837"/>
                </a:lnTo>
                <a:lnTo>
                  <a:pt x="11933" y="2992"/>
                </a:lnTo>
                <a:lnTo>
                  <a:pt x="11803" y="3129"/>
                </a:lnTo>
                <a:lnTo>
                  <a:pt x="11628" y="3241"/>
                </a:lnTo>
                <a:lnTo>
                  <a:pt x="11437" y="3322"/>
                </a:lnTo>
                <a:lnTo>
                  <a:pt x="11231" y="3378"/>
                </a:lnTo>
                <a:lnTo>
                  <a:pt x="11002" y="3397"/>
                </a:lnTo>
                <a:lnTo>
                  <a:pt x="6050" y="3397"/>
                </a:lnTo>
                <a:lnTo>
                  <a:pt x="5829" y="3378"/>
                </a:lnTo>
                <a:lnTo>
                  <a:pt x="5616" y="3322"/>
                </a:lnTo>
                <a:lnTo>
                  <a:pt x="5425" y="3241"/>
                </a:lnTo>
                <a:lnTo>
                  <a:pt x="5257" y="3129"/>
                </a:lnTo>
                <a:lnTo>
                  <a:pt x="5120" y="2992"/>
                </a:lnTo>
                <a:lnTo>
                  <a:pt x="5013" y="2837"/>
                </a:lnTo>
                <a:lnTo>
                  <a:pt x="4952" y="2663"/>
                </a:lnTo>
                <a:lnTo>
                  <a:pt x="4929" y="2482"/>
                </a:lnTo>
                <a:lnTo>
                  <a:pt x="4929" y="2464"/>
                </a:lnTo>
                <a:lnTo>
                  <a:pt x="4952" y="2277"/>
                </a:lnTo>
                <a:lnTo>
                  <a:pt x="5013" y="2103"/>
                </a:lnTo>
                <a:lnTo>
                  <a:pt x="5120" y="1941"/>
                </a:lnTo>
                <a:lnTo>
                  <a:pt x="5257" y="1810"/>
                </a:lnTo>
                <a:lnTo>
                  <a:pt x="5425" y="1705"/>
                </a:lnTo>
                <a:lnTo>
                  <a:pt x="5616" y="1618"/>
                </a:lnTo>
                <a:lnTo>
                  <a:pt x="5829" y="1562"/>
                </a:lnTo>
                <a:lnTo>
                  <a:pt x="6050" y="1543"/>
                </a:lnTo>
                <a:lnTo>
                  <a:pt x="6638" y="1543"/>
                </a:lnTo>
                <a:lnTo>
                  <a:pt x="6783" y="1524"/>
                </a:lnTo>
                <a:lnTo>
                  <a:pt x="6920" y="1481"/>
                </a:lnTo>
                <a:lnTo>
                  <a:pt x="7035" y="1406"/>
                </a:lnTo>
                <a:lnTo>
                  <a:pt x="7119" y="1313"/>
                </a:lnTo>
                <a:lnTo>
                  <a:pt x="7180" y="1207"/>
                </a:lnTo>
                <a:lnTo>
                  <a:pt x="7203" y="1082"/>
                </a:lnTo>
                <a:lnTo>
                  <a:pt x="7203" y="1064"/>
                </a:lnTo>
                <a:lnTo>
                  <a:pt x="7225" y="877"/>
                </a:lnTo>
                <a:lnTo>
                  <a:pt x="7279" y="697"/>
                </a:lnTo>
                <a:lnTo>
                  <a:pt x="7378" y="529"/>
                </a:lnTo>
                <a:lnTo>
                  <a:pt x="7508" y="379"/>
                </a:lnTo>
                <a:lnTo>
                  <a:pt x="7668" y="249"/>
                </a:lnTo>
                <a:lnTo>
                  <a:pt x="7851" y="143"/>
                </a:lnTo>
                <a:lnTo>
                  <a:pt x="8057" y="68"/>
                </a:lnTo>
                <a:lnTo>
                  <a:pt x="8278" y="19"/>
                </a:lnTo>
                <a:lnTo>
                  <a:pt x="8515" y="0"/>
                </a:lnTo>
                <a:close/>
              </a:path>
            </a:pathLst>
          </a:custGeom>
          <a:solidFill>
            <a:schemeClr val="accent1"/>
          </a:solidFill>
          <a:ln w="12700">
            <a:miter lim="400000"/>
          </a:ln>
        </p:spPr>
        <p:txBody>
          <a:bodyPr lIns="45719" rIns="45719"/>
          <a:lstStyle/>
          <a:p>
            <a:pPr>
              <a:lnSpc>
                <a:spcPct val="130000"/>
              </a:lnSpc>
              <a:defRPr sz="3600">
                <a:latin typeface="思源黑体 CN Bold"/>
                <a:ea typeface="思源黑体 CN Bold"/>
                <a:cs typeface="思源黑体 CN Bold"/>
                <a:sym typeface="思源黑体 CN Bold"/>
              </a:defRPr>
            </a:pPr>
            <a:endParaRPr/>
          </a:p>
        </p:txBody>
      </p:sp>
      <p:sp>
        <p:nvSpPr>
          <p:cNvPr id="446" name="직사각형 13"/>
          <p:cNvSpPr txBox="1"/>
          <p:nvPr/>
        </p:nvSpPr>
        <p:spPr>
          <a:xfrm>
            <a:off x="2215647" y="2729913"/>
            <a:ext cx="35841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a:solidFill>
                  <a:srgbClr val="595959"/>
                </a:solidFill>
                <a:latin typeface="思源黑体 CN Bold"/>
                <a:ea typeface="思源黑体 CN Bold"/>
                <a:cs typeface="思源黑体 CN Bold"/>
                <a:sym typeface="思源黑体 CN Bold"/>
              </a:defRPr>
            </a:lvl1pPr>
          </a:lstStyle>
          <a:p>
            <a:r>
              <a:t>01</a:t>
            </a:r>
          </a:p>
        </p:txBody>
      </p:sp>
      <p:sp>
        <p:nvSpPr>
          <p:cNvPr id="447" name="눈물 방울 14"/>
          <p:cNvSpPr/>
          <p:nvPr/>
        </p:nvSpPr>
        <p:spPr>
          <a:xfrm rot="10800000">
            <a:off x="4900443" y="1582054"/>
            <a:ext cx="2235201" cy="22352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2"/>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48" name="타원 15"/>
          <p:cNvSpPr/>
          <p:nvPr/>
        </p:nvSpPr>
        <p:spPr>
          <a:xfrm>
            <a:off x="5110898" y="1792510"/>
            <a:ext cx="1814287" cy="1814287"/>
          </a:xfrm>
          <a:prstGeom prst="ellipse">
            <a:avLst/>
          </a:prstGeom>
          <a:gradFill>
            <a:gsLst>
              <a:gs pos="0">
                <a:srgbClr val="FFFFFF"/>
              </a:gs>
              <a:gs pos="100000">
                <a:srgbClr val="D5D5D5"/>
              </a:gs>
            </a:gsLst>
            <a:path path="circle">
              <a:fillToRect l="37721" t="-19636" r="62278" b="119636"/>
            </a:path>
          </a:gradFill>
          <a:ln w="12700">
            <a:miter lim="400000"/>
          </a:ln>
          <a:effectLst>
            <a:outerShdw dist="215900" dir="2700000" rotWithShape="0">
              <a:srgbClr val="000000">
                <a:alpha val="35000"/>
              </a:srgbClr>
            </a:outerShdw>
          </a:effectLst>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grpSp>
        <p:nvGrpSpPr>
          <p:cNvPr id="451" name="그룹 34"/>
          <p:cNvGrpSpPr/>
          <p:nvPr/>
        </p:nvGrpSpPr>
        <p:grpSpPr>
          <a:xfrm>
            <a:off x="4898271" y="3817253"/>
            <a:ext cx="1003660" cy="2023983"/>
            <a:chOff x="0" y="0"/>
            <a:chExt cx="1003658" cy="2023982"/>
          </a:xfrm>
        </p:grpSpPr>
        <p:sp>
          <p:nvSpPr>
            <p:cNvPr id="449" name="직각 삼각형 16"/>
            <p:cNvSpPr/>
            <p:nvPr/>
          </p:nvSpPr>
          <p:spPr>
            <a:xfrm rot="10800000" flipH="1">
              <a:off x="2170" y="0"/>
              <a:ext cx="1001489" cy="8128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50" name="직사각형 18"/>
            <p:cNvSpPr/>
            <p:nvPr/>
          </p:nvSpPr>
          <p:spPr>
            <a:xfrm>
              <a:off x="0" y="727981"/>
              <a:ext cx="45720" cy="1296002"/>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grpSp>
      <p:sp>
        <p:nvSpPr>
          <p:cNvPr id="452" name="Freeform 11"/>
          <p:cNvSpPr/>
          <p:nvPr/>
        </p:nvSpPr>
        <p:spPr>
          <a:xfrm>
            <a:off x="5774020" y="2130735"/>
            <a:ext cx="488044" cy="599179"/>
          </a:xfrm>
          <a:custGeom>
            <a:avLst/>
            <a:gdLst/>
            <a:ahLst/>
            <a:cxnLst>
              <a:cxn ang="0">
                <a:pos x="wd2" y="hd2"/>
              </a:cxn>
              <a:cxn ang="5400000">
                <a:pos x="wd2" y="hd2"/>
              </a:cxn>
              <a:cxn ang="10800000">
                <a:pos x="wd2" y="hd2"/>
              </a:cxn>
              <a:cxn ang="16200000">
                <a:pos x="wd2" y="hd2"/>
              </a:cxn>
            </a:cxnLst>
            <a:rect l="0" t="0" r="r" b="b"/>
            <a:pathLst>
              <a:path w="21600" h="21600" extrusionOk="0">
                <a:moveTo>
                  <a:pt x="19364" y="15733"/>
                </a:moveTo>
                <a:lnTo>
                  <a:pt x="19204" y="15746"/>
                </a:lnTo>
                <a:lnTo>
                  <a:pt x="19044" y="15783"/>
                </a:lnTo>
                <a:lnTo>
                  <a:pt x="18891" y="15845"/>
                </a:lnTo>
                <a:lnTo>
                  <a:pt x="18762" y="15945"/>
                </a:lnTo>
                <a:lnTo>
                  <a:pt x="16206" y="18284"/>
                </a:lnTo>
                <a:lnTo>
                  <a:pt x="14878" y="17419"/>
                </a:lnTo>
                <a:lnTo>
                  <a:pt x="14726" y="17338"/>
                </a:lnTo>
                <a:lnTo>
                  <a:pt x="14565" y="17295"/>
                </a:lnTo>
                <a:lnTo>
                  <a:pt x="14405" y="17282"/>
                </a:lnTo>
                <a:lnTo>
                  <a:pt x="14237" y="17295"/>
                </a:lnTo>
                <a:lnTo>
                  <a:pt x="14077" y="17338"/>
                </a:lnTo>
                <a:lnTo>
                  <a:pt x="13932" y="17413"/>
                </a:lnTo>
                <a:lnTo>
                  <a:pt x="13810" y="17506"/>
                </a:lnTo>
                <a:lnTo>
                  <a:pt x="13711" y="17631"/>
                </a:lnTo>
                <a:lnTo>
                  <a:pt x="13665" y="17762"/>
                </a:lnTo>
                <a:lnTo>
                  <a:pt x="13642" y="17892"/>
                </a:lnTo>
                <a:lnTo>
                  <a:pt x="13665" y="18035"/>
                </a:lnTo>
                <a:lnTo>
                  <a:pt x="13711" y="18166"/>
                </a:lnTo>
                <a:lnTo>
                  <a:pt x="13802" y="18278"/>
                </a:lnTo>
                <a:lnTo>
                  <a:pt x="13932" y="18377"/>
                </a:lnTo>
                <a:lnTo>
                  <a:pt x="15817" y="19609"/>
                </a:lnTo>
                <a:lnTo>
                  <a:pt x="15969" y="19690"/>
                </a:lnTo>
                <a:lnTo>
                  <a:pt x="16129" y="19734"/>
                </a:lnTo>
                <a:lnTo>
                  <a:pt x="16290" y="19746"/>
                </a:lnTo>
                <a:lnTo>
                  <a:pt x="16450" y="19734"/>
                </a:lnTo>
                <a:lnTo>
                  <a:pt x="16595" y="19696"/>
                </a:lnTo>
                <a:lnTo>
                  <a:pt x="16740" y="19628"/>
                </a:lnTo>
                <a:lnTo>
                  <a:pt x="16862" y="19547"/>
                </a:lnTo>
                <a:lnTo>
                  <a:pt x="19891" y="16760"/>
                </a:lnTo>
                <a:lnTo>
                  <a:pt x="19990" y="16648"/>
                </a:lnTo>
                <a:lnTo>
                  <a:pt x="20051" y="16524"/>
                </a:lnTo>
                <a:lnTo>
                  <a:pt x="20089" y="16380"/>
                </a:lnTo>
                <a:lnTo>
                  <a:pt x="20074" y="16250"/>
                </a:lnTo>
                <a:lnTo>
                  <a:pt x="20028" y="16119"/>
                </a:lnTo>
                <a:lnTo>
                  <a:pt x="19952" y="15995"/>
                </a:lnTo>
                <a:lnTo>
                  <a:pt x="19830" y="15895"/>
                </a:lnTo>
                <a:lnTo>
                  <a:pt x="19685" y="15814"/>
                </a:lnTo>
                <a:lnTo>
                  <a:pt x="19532" y="15765"/>
                </a:lnTo>
                <a:lnTo>
                  <a:pt x="19364" y="15733"/>
                </a:lnTo>
                <a:close/>
                <a:moveTo>
                  <a:pt x="7203" y="15118"/>
                </a:moveTo>
                <a:lnTo>
                  <a:pt x="10613" y="15118"/>
                </a:lnTo>
                <a:lnTo>
                  <a:pt x="10728" y="15136"/>
                </a:lnTo>
                <a:lnTo>
                  <a:pt x="10834" y="15180"/>
                </a:lnTo>
                <a:lnTo>
                  <a:pt x="10918" y="15242"/>
                </a:lnTo>
                <a:lnTo>
                  <a:pt x="10972" y="15329"/>
                </a:lnTo>
                <a:lnTo>
                  <a:pt x="10987" y="15429"/>
                </a:lnTo>
                <a:lnTo>
                  <a:pt x="10987" y="15733"/>
                </a:lnTo>
                <a:lnTo>
                  <a:pt x="10972" y="15833"/>
                </a:lnTo>
                <a:lnTo>
                  <a:pt x="10918" y="15920"/>
                </a:lnTo>
                <a:lnTo>
                  <a:pt x="10834" y="15982"/>
                </a:lnTo>
                <a:lnTo>
                  <a:pt x="10728" y="16032"/>
                </a:lnTo>
                <a:lnTo>
                  <a:pt x="10613" y="16044"/>
                </a:lnTo>
                <a:lnTo>
                  <a:pt x="7203" y="16044"/>
                </a:lnTo>
                <a:lnTo>
                  <a:pt x="7080" y="16032"/>
                </a:lnTo>
                <a:lnTo>
                  <a:pt x="6974" y="15982"/>
                </a:lnTo>
                <a:lnTo>
                  <a:pt x="6897" y="15920"/>
                </a:lnTo>
                <a:lnTo>
                  <a:pt x="6836" y="15833"/>
                </a:lnTo>
                <a:lnTo>
                  <a:pt x="6821" y="15733"/>
                </a:lnTo>
                <a:lnTo>
                  <a:pt x="6821" y="15429"/>
                </a:lnTo>
                <a:lnTo>
                  <a:pt x="6836" y="15329"/>
                </a:lnTo>
                <a:lnTo>
                  <a:pt x="6897" y="15242"/>
                </a:lnTo>
                <a:lnTo>
                  <a:pt x="6974" y="15180"/>
                </a:lnTo>
                <a:lnTo>
                  <a:pt x="7080" y="15136"/>
                </a:lnTo>
                <a:lnTo>
                  <a:pt x="7203" y="15118"/>
                </a:lnTo>
                <a:close/>
                <a:moveTo>
                  <a:pt x="5867" y="14427"/>
                </a:moveTo>
                <a:lnTo>
                  <a:pt x="5974" y="14446"/>
                </a:lnTo>
                <a:lnTo>
                  <a:pt x="6066" y="14495"/>
                </a:lnTo>
                <a:lnTo>
                  <a:pt x="6142" y="14564"/>
                </a:lnTo>
                <a:lnTo>
                  <a:pt x="6180" y="14651"/>
                </a:lnTo>
                <a:lnTo>
                  <a:pt x="6180" y="14732"/>
                </a:lnTo>
                <a:lnTo>
                  <a:pt x="6157" y="14819"/>
                </a:lnTo>
                <a:lnTo>
                  <a:pt x="6104" y="14900"/>
                </a:lnTo>
                <a:lnTo>
                  <a:pt x="4700" y="16175"/>
                </a:lnTo>
                <a:lnTo>
                  <a:pt x="4624" y="16225"/>
                </a:lnTo>
                <a:lnTo>
                  <a:pt x="4532" y="16256"/>
                </a:lnTo>
                <a:lnTo>
                  <a:pt x="4433" y="16275"/>
                </a:lnTo>
                <a:lnTo>
                  <a:pt x="4326" y="16250"/>
                </a:lnTo>
                <a:lnTo>
                  <a:pt x="4219" y="16206"/>
                </a:lnTo>
                <a:lnTo>
                  <a:pt x="3349" y="15640"/>
                </a:lnTo>
                <a:lnTo>
                  <a:pt x="3281" y="15572"/>
                </a:lnTo>
                <a:lnTo>
                  <a:pt x="3227" y="15491"/>
                </a:lnTo>
                <a:lnTo>
                  <a:pt x="3220" y="15410"/>
                </a:lnTo>
                <a:lnTo>
                  <a:pt x="3243" y="15323"/>
                </a:lnTo>
                <a:lnTo>
                  <a:pt x="3296" y="15236"/>
                </a:lnTo>
                <a:lnTo>
                  <a:pt x="3372" y="15180"/>
                </a:lnTo>
                <a:lnTo>
                  <a:pt x="3479" y="15149"/>
                </a:lnTo>
                <a:lnTo>
                  <a:pt x="3586" y="15136"/>
                </a:lnTo>
                <a:lnTo>
                  <a:pt x="3693" y="15155"/>
                </a:lnTo>
                <a:lnTo>
                  <a:pt x="3784" y="15198"/>
                </a:lnTo>
                <a:lnTo>
                  <a:pt x="4395" y="15597"/>
                </a:lnTo>
                <a:lnTo>
                  <a:pt x="5577" y="14520"/>
                </a:lnTo>
                <a:lnTo>
                  <a:pt x="5661" y="14458"/>
                </a:lnTo>
                <a:lnTo>
                  <a:pt x="5761" y="14433"/>
                </a:lnTo>
                <a:lnTo>
                  <a:pt x="5867" y="14427"/>
                </a:lnTo>
                <a:close/>
                <a:moveTo>
                  <a:pt x="16679" y="13575"/>
                </a:moveTo>
                <a:lnTo>
                  <a:pt x="17175" y="13593"/>
                </a:lnTo>
                <a:lnTo>
                  <a:pt x="17671" y="13662"/>
                </a:lnTo>
                <a:lnTo>
                  <a:pt x="18144" y="13761"/>
                </a:lnTo>
                <a:lnTo>
                  <a:pt x="18594" y="13892"/>
                </a:lnTo>
                <a:lnTo>
                  <a:pt x="19029" y="14060"/>
                </a:lnTo>
                <a:lnTo>
                  <a:pt x="19426" y="14265"/>
                </a:lnTo>
                <a:lnTo>
                  <a:pt x="19807" y="14489"/>
                </a:lnTo>
                <a:lnTo>
                  <a:pt x="20158" y="14750"/>
                </a:lnTo>
                <a:lnTo>
                  <a:pt x="20471" y="15037"/>
                </a:lnTo>
                <a:lnTo>
                  <a:pt x="20761" y="15341"/>
                </a:lnTo>
                <a:lnTo>
                  <a:pt x="21005" y="15677"/>
                </a:lnTo>
                <a:lnTo>
                  <a:pt x="21211" y="16032"/>
                </a:lnTo>
                <a:lnTo>
                  <a:pt x="21379" y="16399"/>
                </a:lnTo>
                <a:lnTo>
                  <a:pt x="21501" y="16785"/>
                </a:lnTo>
                <a:lnTo>
                  <a:pt x="21577" y="17177"/>
                </a:lnTo>
                <a:lnTo>
                  <a:pt x="21600" y="17587"/>
                </a:lnTo>
                <a:lnTo>
                  <a:pt x="21577" y="17998"/>
                </a:lnTo>
                <a:lnTo>
                  <a:pt x="21501" y="18402"/>
                </a:lnTo>
                <a:lnTo>
                  <a:pt x="21379" y="18782"/>
                </a:lnTo>
                <a:lnTo>
                  <a:pt x="21211" y="19155"/>
                </a:lnTo>
                <a:lnTo>
                  <a:pt x="21005" y="19497"/>
                </a:lnTo>
                <a:lnTo>
                  <a:pt x="20761" y="19833"/>
                </a:lnTo>
                <a:lnTo>
                  <a:pt x="20471" y="20138"/>
                </a:lnTo>
                <a:lnTo>
                  <a:pt x="20158" y="20424"/>
                </a:lnTo>
                <a:lnTo>
                  <a:pt x="19807" y="20685"/>
                </a:lnTo>
                <a:lnTo>
                  <a:pt x="19426" y="20916"/>
                </a:lnTo>
                <a:lnTo>
                  <a:pt x="19029" y="21115"/>
                </a:lnTo>
                <a:lnTo>
                  <a:pt x="18594" y="21283"/>
                </a:lnTo>
                <a:lnTo>
                  <a:pt x="18144" y="21420"/>
                </a:lnTo>
                <a:lnTo>
                  <a:pt x="17671" y="21519"/>
                </a:lnTo>
                <a:lnTo>
                  <a:pt x="17175" y="21581"/>
                </a:lnTo>
                <a:lnTo>
                  <a:pt x="16679" y="21600"/>
                </a:lnTo>
                <a:lnTo>
                  <a:pt x="16175" y="21581"/>
                </a:lnTo>
                <a:lnTo>
                  <a:pt x="15679" y="21519"/>
                </a:lnTo>
                <a:lnTo>
                  <a:pt x="15206" y="21420"/>
                </a:lnTo>
                <a:lnTo>
                  <a:pt x="14756" y="21283"/>
                </a:lnTo>
                <a:lnTo>
                  <a:pt x="14321" y="21115"/>
                </a:lnTo>
                <a:lnTo>
                  <a:pt x="13924" y="20916"/>
                </a:lnTo>
                <a:lnTo>
                  <a:pt x="13543" y="20685"/>
                </a:lnTo>
                <a:lnTo>
                  <a:pt x="13192" y="20424"/>
                </a:lnTo>
                <a:lnTo>
                  <a:pt x="12879" y="20138"/>
                </a:lnTo>
                <a:lnTo>
                  <a:pt x="12589" y="19833"/>
                </a:lnTo>
                <a:lnTo>
                  <a:pt x="12345" y="19497"/>
                </a:lnTo>
                <a:lnTo>
                  <a:pt x="12139" y="19155"/>
                </a:lnTo>
                <a:lnTo>
                  <a:pt x="11971" y="18782"/>
                </a:lnTo>
                <a:lnTo>
                  <a:pt x="11849" y="18402"/>
                </a:lnTo>
                <a:lnTo>
                  <a:pt x="11773" y="17998"/>
                </a:lnTo>
                <a:lnTo>
                  <a:pt x="11750" y="17587"/>
                </a:lnTo>
                <a:lnTo>
                  <a:pt x="11773" y="17177"/>
                </a:lnTo>
                <a:lnTo>
                  <a:pt x="11849" y="16785"/>
                </a:lnTo>
                <a:lnTo>
                  <a:pt x="11971" y="16399"/>
                </a:lnTo>
                <a:lnTo>
                  <a:pt x="12139" y="16032"/>
                </a:lnTo>
                <a:lnTo>
                  <a:pt x="12345" y="15677"/>
                </a:lnTo>
                <a:lnTo>
                  <a:pt x="12589" y="15341"/>
                </a:lnTo>
                <a:lnTo>
                  <a:pt x="12879" y="15037"/>
                </a:lnTo>
                <a:lnTo>
                  <a:pt x="13192" y="14750"/>
                </a:lnTo>
                <a:lnTo>
                  <a:pt x="13543" y="14489"/>
                </a:lnTo>
                <a:lnTo>
                  <a:pt x="13924" y="14265"/>
                </a:lnTo>
                <a:lnTo>
                  <a:pt x="14321" y="14060"/>
                </a:lnTo>
                <a:lnTo>
                  <a:pt x="14756" y="13892"/>
                </a:lnTo>
                <a:lnTo>
                  <a:pt x="15206" y="13761"/>
                </a:lnTo>
                <a:lnTo>
                  <a:pt x="15679" y="13662"/>
                </a:lnTo>
                <a:lnTo>
                  <a:pt x="16175" y="13593"/>
                </a:lnTo>
                <a:lnTo>
                  <a:pt x="16679" y="13575"/>
                </a:lnTo>
                <a:close/>
                <a:moveTo>
                  <a:pt x="7203" y="12343"/>
                </a:moveTo>
                <a:lnTo>
                  <a:pt x="11376" y="12343"/>
                </a:lnTo>
                <a:lnTo>
                  <a:pt x="11483" y="12355"/>
                </a:lnTo>
                <a:lnTo>
                  <a:pt x="11590" y="12405"/>
                </a:lnTo>
                <a:lnTo>
                  <a:pt x="11681" y="12467"/>
                </a:lnTo>
                <a:lnTo>
                  <a:pt x="11727" y="12554"/>
                </a:lnTo>
                <a:lnTo>
                  <a:pt x="11750" y="12654"/>
                </a:lnTo>
                <a:lnTo>
                  <a:pt x="11750" y="12959"/>
                </a:lnTo>
                <a:lnTo>
                  <a:pt x="11727" y="13058"/>
                </a:lnTo>
                <a:lnTo>
                  <a:pt x="11681" y="13145"/>
                </a:lnTo>
                <a:lnTo>
                  <a:pt x="11590" y="13208"/>
                </a:lnTo>
                <a:lnTo>
                  <a:pt x="11483" y="13257"/>
                </a:lnTo>
                <a:lnTo>
                  <a:pt x="11376" y="13270"/>
                </a:lnTo>
                <a:lnTo>
                  <a:pt x="7203" y="13270"/>
                </a:lnTo>
                <a:lnTo>
                  <a:pt x="7080" y="13257"/>
                </a:lnTo>
                <a:lnTo>
                  <a:pt x="6974" y="13208"/>
                </a:lnTo>
                <a:lnTo>
                  <a:pt x="6897" y="13145"/>
                </a:lnTo>
                <a:lnTo>
                  <a:pt x="6836" y="13058"/>
                </a:lnTo>
                <a:lnTo>
                  <a:pt x="6821" y="12959"/>
                </a:lnTo>
                <a:lnTo>
                  <a:pt x="6821" y="12654"/>
                </a:lnTo>
                <a:lnTo>
                  <a:pt x="6836" y="12554"/>
                </a:lnTo>
                <a:lnTo>
                  <a:pt x="6897" y="12467"/>
                </a:lnTo>
                <a:lnTo>
                  <a:pt x="6974" y="12405"/>
                </a:lnTo>
                <a:lnTo>
                  <a:pt x="7080" y="12355"/>
                </a:lnTo>
                <a:lnTo>
                  <a:pt x="7203" y="12343"/>
                </a:lnTo>
                <a:close/>
                <a:moveTo>
                  <a:pt x="5867" y="11783"/>
                </a:moveTo>
                <a:lnTo>
                  <a:pt x="5974" y="11802"/>
                </a:lnTo>
                <a:lnTo>
                  <a:pt x="6066" y="11851"/>
                </a:lnTo>
                <a:lnTo>
                  <a:pt x="6142" y="11920"/>
                </a:lnTo>
                <a:lnTo>
                  <a:pt x="6180" y="12007"/>
                </a:lnTo>
                <a:lnTo>
                  <a:pt x="6180" y="12088"/>
                </a:lnTo>
                <a:lnTo>
                  <a:pt x="6157" y="12175"/>
                </a:lnTo>
                <a:lnTo>
                  <a:pt x="6104" y="12256"/>
                </a:lnTo>
                <a:lnTo>
                  <a:pt x="4700" y="13531"/>
                </a:lnTo>
                <a:lnTo>
                  <a:pt x="4624" y="13581"/>
                </a:lnTo>
                <a:lnTo>
                  <a:pt x="4532" y="13612"/>
                </a:lnTo>
                <a:lnTo>
                  <a:pt x="4433" y="13631"/>
                </a:lnTo>
                <a:lnTo>
                  <a:pt x="4326" y="13606"/>
                </a:lnTo>
                <a:lnTo>
                  <a:pt x="4219" y="13562"/>
                </a:lnTo>
                <a:lnTo>
                  <a:pt x="3349" y="12990"/>
                </a:lnTo>
                <a:lnTo>
                  <a:pt x="3281" y="12928"/>
                </a:lnTo>
                <a:lnTo>
                  <a:pt x="3227" y="12847"/>
                </a:lnTo>
                <a:lnTo>
                  <a:pt x="3220" y="12766"/>
                </a:lnTo>
                <a:lnTo>
                  <a:pt x="3243" y="12679"/>
                </a:lnTo>
                <a:lnTo>
                  <a:pt x="3296" y="12592"/>
                </a:lnTo>
                <a:lnTo>
                  <a:pt x="3372" y="12536"/>
                </a:lnTo>
                <a:lnTo>
                  <a:pt x="3479" y="12505"/>
                </a:lnTo>
                <a:lnTo>
                  <a:pt x="3586" y="12486"/>
                </a:lnTo>
                <a:lnTo>
                  <a:pt x="3693" y="12511"/>
                </a:lnTo>
                <a:lnTo>
                  <a:pt x="3784" y="12554"/>
                </a:lnTo>
                <a:lnTo>
                  <a:pt x="4395" y="12953"/>
                </a:lnTo>
                <a:lnTo>
                  <a:pt x="5577" y="11876"/>
                </a:lnTo>
                <a:lnTo>
                  <a:pt x="5661" y="11814"/>
                </a:lnTo>
                <a:lnTo>
                  <a:pt x="5761" y="11789"/>
                </a:lnTo>
                <a:lnTo>
                  <a:pt x="5867" y="11783"/>
                </a:lnTo>
                <a:close/>
                <a:moveTo>
                  <a:pt x="7203" y="9879"/>
                </a:moveTo>
                <a:lnTo>
                  <a:pt x="13261" y="9879"/>
                </a:lnTo>
                <a:lnTo>
                  <a:pt x="13383" y="9892"/>
                </a:lnTo>
                <a:lnTo>
                  <a:pt x="13490" y="9935"/>
                </a:lnTo>
                <a:lnTo>
                  <a:pt x="13566" y="10004"/>
                </a:lnTo>
                <a:lnTo>
                  <a:pt x="13627" y="10085"/>
                </a:lnTo>
                <a:lnTo>
                  <a:pt x="13642" y="10184"/>
                </a:lnTo>
                <a:lnTo>
                  <a:pt x="13642" y="10495"/>
                </a:lnTo>
                <a:lnTo>
                  <a:pt x="13627" y="10588"/>
                </a:lnTo>
                <a:lnTo>
                  <a:pt x="13566" y="10676"/>
                </a:lnTo>
                <a:lnTo>
                  <a:pt x="13490" y="10744"/>
                </a:lnTo>
                <a:lnTo>
                  <a:pt x="13383" y="10788"/>
                </a:lnTo>
                <a:lnTo>
                  <a:pt x="13261" y="10800"/>
                </a:lnTo>
                <a:lnTo>
                  <a:pt x="7203" y="10800"/>
                </a:lnTo>
                <a:lnTo>
                  <a:pt x="7080" y="10788"/>
                </a:lnTo>
                <a:lnTo>
                  <a:pt x="6974" y="10744"/>
                </a:lnTo>
                <a:lnTo>
                  <a:pt x="6897" y="10676"/>
                </a:lnTo>
                <a:lnTo>
                  <a:pt x="6836" y="10588"/>
                </a:lnTo>
                <a:lnTo>
                  <a:pt x="6821" y="10495"/>
                </a:lnTo>
                <a:lnTo>
                  <a:pt x="6821" y="10184"/>
                </a:lnTo>
                <a:lnTo>
                  <a:pt x="6836" y="10085"/>
                </a:lnTo>
                <a:lnTo>
                  <a:pt x="6897" y="10004"/>
                </a:lnTo>
                <a:lnTo>
                  <a:pt x="6974" y="9935"/>
                </a:lnTo>
                <a:lnTo>
                  <a:pt x="7080" y="9892"/>
                </a:lnTo>
                <a:lnTo>
                  <a:pt x="7203" y="9879"/>
                </a:lnTo>
                <a:close/>
                <a:moveTo>
                  <a:pt x="5867" y="9158"/>
                </a:moveTo>
                <a:lnTo>
                  <a:pt x="5974" y="9176"/>
                </a:lnTo>
                <a:lnTo>
                  <a:pt x="6066" y="9226"/>
                </a:lnTo>
                <a:lnTo>
                  <a:pt x="6142" y="9294"/>
                </a:lnTo>
                <a:lnTo>
                  <a:pt x="6180" y="9382"/>
                </a:lnTo>
                <a:lnTo>
                  <a:pt x="6180" y="9462"/>
                </a:lnTo>
                <a:lnTo>
                  <a:pt x="6157" y="9550"/>
                </a:lnTo>
                <a:lnTo>
                  <a:pt x="6104" y="9630"/>
                </a:lnTo>
                <a:lnTo>
                  <a:pt x="4700" y="10906"/>
                </a:lnTo>
                <a:lnTo>
                  <a:pt x="4624" y="10956"/>
                </a:lnTo>
                <a:lnTo>
                  <a:pt x="4532" y="10993"/>
                </a:lnTo>
                <a:lnTo>
                  <a:pt x="4433" y="11005"/>
                </a:lnTo>
                <a:lnTo>
                  <a:pt x="4326" y="10980"/>
                </a:lnTo>
                <a:lnTo>
                  <a:pt x="4219" y="10937"/>
                </a:lnTo>
                <a:lnTo>
                  <a:pt x="3349" y="10371"/>
                </a:lnTo>
                <a:lnTo>
                  <a:pt x="3281" y="10302"/>
                </a:lnTo>
                <a:lnTo>
                  <a:pt x="3227" y="10221"/>
                </a:lnTo>
                <a:lnTo>
                  <a:pt x="3220" y="10141"/>
                </a:lnTo>
                <a:lnTo>
                  <a:pt x="3243" y="10047"/>
                </a:lnTo>
                <a:lnTo>
                  <a:pt x="3296" y="9966"/>
                </a:lnTo>
                <a:lnTo>
                  <a:pt x="3372" y="9910"/>
                </a:lnTo>
                <a:lnTo>
                  <a:pt x="3479" y="9879"/>
                </a:lnTo>
                <a:lnTo>
                  <a:pt x="3586" y="9867"/>
                </a:lnTo>
                <a:lnTo>
                  <a:pt x="3693" y="9885"/>
                </a:lnTo>
                <a:lnTo>
                  <a:pt x="3784" y="9929"/>
                </a:lnTo>
                <a:lnTo>
                  <a:pt x="4395" y="10327"/>
                </a:lnTo>
                <a:lnTo>
                  <a:pt x="5577" y="9251"/>
                </a:lnTo>
                <a:lnTo>
                  <a:pt x="5661" y="9189"/>
                </a:lnTo>
                <a:lnTo>
                  <a:pt x="5761" y="9164"/>
                </a:lnTo>
                <a:lnTo>
                  <a:pt x="5867" y="9158"/>
                </a:lnTo>
                <a:close/>
                <a:moveTo>
                  <a:pt x="7203" y="7092"/>
                </a:moveTo>
                <a:lnTo>
                  <a:pt x="13261" y="7092"/>
                </a:lnTo>
                <a:lnTo>
                  <a:pt x="13383" y="7117"/>
                </a:lnTo>
                <a:lnTo>
                  <a:pt x="13490" y="7154"/>
                </a:lnTo>
                <a:lnTo>
                  <a:pt x="13566" y="7229"/>
                </a:lnTo>
                <a:lnTo>
                  <a:pt x="13627" y="7310"/>
                </a:lnTo>
                <a:lnTo>
                  <a:pt x="13642" y="7403"/>
                </a:lnTo>
                <a:lnTo>
                  <a:pt x="13642" y="7714"/>
                </a:lnTo>
                <a:lnTo>
                  <a:pt x="13627" y="7808"/>
                </a:lnTo>
                <a:lnTo>
                  <a:pt x="13566" y="7895"/>
                </a:lnTo>
                <a:lnTo>
                  <a:pt x="13490" y="7963"/>
                </a:lnTo>
                <a:lnTo>
                  <a:pt x="13383" y="8007"/>
                </a:lnTo>
                <a:lnTo>
                  <a:pt x="13261" y="8025"/>
                </a:lnTo>
                <a:lnTo>
                  <a:pt x="7203" y="8025"/>
                </a:lnTo>
                <a:lnTo>
                  <a:pt x="7080" y="8007"/>
                </a:lnTo>
                <a:lnTo>
                  <a:pt x="6974" y="7963"/>
                </a:lnTo>
                <a:lnTo>
                  <a:pt x="6897" y="7895"/>
                </a:lnTo>
                <a:lnTo>
                  <a:pt x="6836" y="7808"/>
                </a:lnTo>
                <a:lnTo>
                  <a:pt x="6821" y="7714"/>
                </a:lnTo>
                <a:lnTo>
                  <a:pt x="6821" y="7403"/>
                </a:lnTo>
                <a:lnTo>
                  <a:pt x="6836" y="7310"/>
                </a:lnTo>
                <a:lnTo>
                  <a:pt x="6897" y="7229"/>
                </a:lnTo>
                <a:lnTo>
                  <a:pt x="6974" y="7154"/>
                </a:lnTo>
                <a:lnTo>
                  <a:pt x="7080" y="7117"/>
                </a:lnTo>
                <a:lnTo>
                  <a:pt x="7203" y="7092"/>
                </a:lnTo>
                <a:close/>
                <a:moveTo>
                  <a:pt x="5867" y="6408"/>
                </a:moveTo>
                <a:lnTo>
                  <a:pt x="5974" y="6433"/>
                </a:lnTo>
                <a:lnTo>
                  <a:pt x="6066" y="6482"/>
                </a:lnTo>
                <a:lnTo>
                  <a:pt x="6142" y="6551"/>
                </a:lnTo>
                <a:lnTo>
                  <a:pt x="6180" y="6632"/>
                </a:lnTo>
                <a:lnTo>
                  <a:pt x="6180" y="6725"/>
                </a:lnTo>
                <a:lnTo>
                  <a:pt x="6157" y="6806"/>
                </a:lnTo>
                <a:lnTo>
                  <a:pt x="6104" y="6881"/>
                </a:lnTo>
                <a:lnTo>
                  <a:pt x="4700" y="8162"/>
                </a:lnTo>
                <a:lnTo>
                  <a:pt x="4624" y="8212"/>
                </a:lnTo>
                <a:lnTo>
                  <a:pt x="4532" y="8249"/>
                </a:lnTo>
                <a:lnTo>
                  <a:pt x="4433" y="8256"/>
                </a:lnTo>
                <a:lnTo>
                  <a:pt x="4326" y="8243"/>
                </a:lnTo>
                <a:lnTo>
                  <a:pt x="4219" y="8193"/>
                </a:lnTo>
                <a:lnTo>
                  <a:pt x="3349" y="7627"/>
                </a:lnTo>
                <a:lnTo>
                  <a:pt x="3281" y="7559"/>
                </a:lnTo>
                <a:lnTo>
                  <a:pt x="3227" y="7478"/>
                </a:lnTo>
                <a:lnTo>
                  <a:pt x="3220" y="7391"/>
                </a:lnTo>
                <a:lnTo>
                  <a:pt x="3243" y="7304"/>
                </a:lnTo>
                <a:lnTo>
                  <a:pt x="3296" y="7229"/>
                </a:lnTo>
                <a:lnTo>
                  <a:pt x="3372" y="7167"/>
                </a:lnTo>
                <a:lnTo>
                  <a:pt x="3479" y="7129"/>
                </a:lnTo>
                <a:lnTo>
                  <a:pt x="3586" y="7123"/>
                </a:lnTo>
                <a:lnTo>
                  <a:pt x="3693" y="7136"/>
                </a:lnTo>
                <a:lnTo>
                  <a:pt x="3784" y="7179"/>
                </a:lnTo>
                <a:lnTo>
                  <a:pt x="4395" y="7577"/>
                </a:lnTo>
                <a:lnTo>
                  <a:pt x="5577" y="6507"/>
                </a:lnTo>
                <a:lnTo>
                  <a:pt x="5661" y="6445"/>
                </a:lnTo>
                <a:lnTo>
                  <a:pt x="5761" y="6414"/>
                </a:lnTo>
                <a:lnTo>
                  <a:pt x="5867" y="6408"/>
                </a:lnTo>
                <a:close/>
                <a:moveTo>
                  <a:pt x="1144" y="2159"/>
                </a:moveTo>
                <a:lnTo>
                  <a:pt x="4212" y="2159"/>
                </a:lnTo>
                <a:lnTo>
                  <a:pt x="4181" y="2314"/>
                </a:lnTo>
                <a:lnTo>
                  <a:pt x="4174" y="2482"/>
                </a:lnTo>
                <a:lnTo>
                  <a:pt x="4196" y="2731"/>
                </a:lnTo>
                <a:lnTo>
                  <a:pt x="4265" y="2968"/>
                </a:lnTo>
                <a:lnTo>
                  <a:pt x="4380" y="3179"/>
                </a:lnTo>
                <a:lnTo>
                  <a:pt x="4532" y="3384"/>
                </a:lnTo>
                <a:lnTo>
                  <a:pt x="4715" y="3559"/>
                </a:lnTo>
                <a:lnTo>
                  <a:pt x="4944" y="3720"/>
                </a:lnTo>
                <a:lnTo>
                  <a:pt x="5196" y="3845"/>
                </a:lnTo>
                <a:lnTo>
                  <a:pt x="5455" y="3932"/>
                </a:lnTo>
                <a:lnTo>
                  <a:pt x="5745" y="3994"/>
                </a:lnTo>
                <a:lnTo>
                  <a:pt x="6050" y="4013"/>
                </a:lnTo>
                <a:lnTo>
                  <a:pt x="11002" y="4013"/>
                </a:lnTo>
                <a:lnTo>
                  <a:pt x="11307" y="3994"/>
                </a:lnTo>
                <a:lnTo>
                  <a:pt x="11597" y="3932"/>
                </a:lnTo>
                <a:lnTo>
                  <a:pt x="11864" y="3845"/>
                </a:lnTo>
                <a:lnTo>
                  <a:pt x="12116" y="3714"/>
                </a:lnTo>
                <a:lnTo>
                  <a:pt x="12330" y="3559"/>
                </a:lnTo>
                <a:lnTo>
                  <a:pt x="12521" y="3378"/>
                </a:lnTo>
                <a:lnTo>
                  <a:pt x="12673" y="3173"/>
                </a:lnTo>
                <a:lnTo>
                  <a:pt x="12788" y="2955"/>
                </a:lnTo>
                <a:lnTo>
                  <a:pt x="12864" y="2712"/>
                </a:lnTo>
                <a:lnTo>
                  <a:pt x="12887" y="2464"/>
                </a:lnTo>
                <a:lnTo>
                  <a:pt x="12879" y="2308"/>
                </a:lnTo>
                <a:lnTo>
                  <a:pt x="12841" y="2159"/>
                </a:lnTo>
                <a:lnTo>
                  <a:pt x="15160" y="2159"/>
                </a:lnTo>
                <a:lnTo>
                  <a:pt x="15481" y="2171"/>
                </a:lnTo>
                <a:lnTo>
                  <a:pt x="15771" y="2215"/>
                </a:lnTo>
                <a:lnTo>
                  <a:pt x="16030" y="2277"/>
                </a:lnTo>
                <a:lnTo>
                  <a:pt x="16267" y="2358"/>
                </a:lnTo>
                <a:lnTo>
                  <a:pt x="16473" y="2464"/>
                </a:lnTo>
                <a:lnTo>
                  <a:pt x="16648" y="2588"/>
                </a:lnTo>
                <a:lnTo>
                  <a:pt x="16793" y="2725"/>
                </a:lnTo>
                <a:lnTo>
                  <a:pt x="16900" y="2874"/>
                </a:lnTo>
                <a:lnTo>
                  <a:pt x="16984" y="3036"/>
                </a:lnTo>
                <a:lnTo>
                  <a:pt x="17037" y="3216"/>
                </a:lnTo>
                <a:lnTo>
                  <a:pt x="17053" y="3397"/>
                </a:lnTo>
                <a:lnTo>
                  <a:pt x="17053" y="12666"/>
                </a:lnTo>
                <a:lnTo>
                  <a:pt x="16862" y="12660"/>
                </a:lnTo>
                <a:lnTo>
                  <a:pt x="16679" y="12654"/>
                </a:lnTo>
                <a:lnTo>
                  <a:pt x="16160" y="12673"/>
                </a:lnTo>
                <a:lnTo>
                  <a:pt x="15649" y="12722"/>
                </a:lnTo>
                <a:lnTo>
                  <a:pt x="15160" y="12816"/>
                </a:lnTo>
                <a:lnTo>
                  <a:pt x="15160" y="5556"/>
                </a:lnTo>
                <a:lnTo>
                  <a:pt x="1900" y="5556"/>
                </a:lnTo>
                <a:lnTo>
                  <a:pt x="1900" y="17892"/>
                </a:lnTo>
                <a:lnTo>
                  <a:pt x="10636" y="17892"/>
                </a:lnTo>
                <a:lnTo>
                  <a:pt x="10682" y="18303"/>
                </a:lnTo>
                <a:lnTo>
                  <a:pt x="10773" y="18695"/>
                </a:lnTo>
                <a:lnTo>
                  <a:pt x="10903" y="19074"/>
                </a:lnTo>
                <a:lnTo>
                  <a:pt x="11063" y="19441"/>
                </a:lnTo>
                <a:lnTo>
                  <a:pt x="1518" y="19441"/>
                </a:lnTo>
                <a:lnTo>
                  <a:pt x="1244" y="19423"/>
                </a:lnTo>
                <a:lnTo>
                  <a:pt x="992" y="19360"/>
                </a:lnTo>
                <a:lnTo>
                  <a:pt x="755" y="19267"/>
                </a:lnTo>
                <a:lnTo>
                  <a:pt x="542" y="19155"/>
                </a:lnTo>
                <a:lnTo>
                  <a:pt x="359" y="19000"/>
                </a:lnTo>
                <a:lnTo>
                  <a:pt x="206" y="18832"/>
                </a:lnTo>
                <a:lnTo>
                  <a:pt x="99" y="18632"/>
                </a:lnTo>
                <a:lnTo>
                  <a:pt x="23" y="18427"/>
                </a:lnTo>
                <a:lnTo>
                  <a:pt x="0" y="18203"/>
                </a:lnTo>
                <a:lnTo>
                  <a:pt x="0" y="3397"/>
                </a:lnTo>
                <a:lnTo>
                  <a:pt x="23" y="3191"/>
                </a:lnTo>
                <a:lnTo>
                  <a:pt x="69" y="3005"/>
                </a:lnTo>
                <a:lnTo>
                  <a:pt x="160" y="2831"/>
                </a:lnTo>
                <a:lnTo>
                  <a:pt x="275" y="2663"/>
                </a:lnTo>
                <a:lnTo>
                  <a:pt x="404" y="2520"/>
                </a:lnTo>
                <a:lnTo>
                  <a:pt x="542" y="2395"/>
                </a:lnTo>
                <a:lnTo>
                  <a:pt x="694" y="2296"/>
                </a:lnTo>
                <a:lnTo>
                  <a:pt x="847" y="2227"/>
                </a:lnTo>
                <a:lnTo>
                  <a:pt x="1000" y="2171"/>
                </a:lnTo>
                <a:lnTo>
                  <a:pt x="1144" y="2159"/>
                </a:lnTo>
                <a:close/>
                <a:moveTo>
                  <a:pt x="8530" y="616"/>
                </a:moveTo>
                <a:lnTo>
                  <a:pt x="8378" y="635"/>
                </a:lnTo>
                <a:lnTo>
                  <a:pt x="8240" y="678"/>
                </a:lnTo>
                <a:lnTo>
                  <a:pt x="8126" y="753"/>
                </a:lnTo>
                <a:lnTo>
                  <a:pt x="8034" y="846"/>
                </a:lnTo>
                <a:lnTo>
                  <a:pt x="7981" y="958"/>
                </a:lnTo>
                <a:lnTo>
                  <a:pt x="7958" y="1082"/>
                </a:lnTo>
                <a:lnTo>
                  <a:pt x="7981" y="1207"/>
                </a:lnTo>
                <a:lnTo>
                  <a:pt x="8034" y="1313"/>
                </a:lnTo>
                <a:lnTo>
                  <a:pt x="8126" y="1406"/>
                </a:lnTo>
                <a:lnTo>
                  <a:pt x="8240" y="1481"/>
                </a:lnTo>
                <a:lnTo>
                  <a:pt x="8378" y="1524"/>
                </a:lnTo>
                <a:lnTo>
                  <a:pt x="8530" y="1543"/>
                </a:lnTo>
                <a:lnTo>
                  <a:pt x="8683" y="1524"/>
                </a:lnTo>
                <a:lnTo>
                  <a:pt x="8820" y="1481"/>
                </a:lnTo>
                <a:lnTo>
                  <a:pt x="8927" y="1406"/>
                </a:lnTo>
                <a:lnTo>
                  <a:pt x="9018" y="1313"/>
                </a:lnTo>
                <a:lnTo>
                  <a:pt x="9072" y="1207"/>
                </a:lnTo>
                <a:lnTo>
                  <a:pt x="9102" y="1082"/>
                </a:lnTo>
                <a:lnTo>
                  <a:pt x="9072" y="958"/>
                </a:lnTo>
                <a:lnTo>
                  <a:pt x="9018" y="846"/>
                </a:lnTo>
                <a:lnTo>
                  <a:pt x="8927" y="753"/>
                </a:lnTo>
                <a:lnTo>
                  <a:pt x="8820" y="678"/>
                </a:lnTo>
                <a:lnTo>
                  <a:pt x="8683" y="635"/>
                </a:lnTo>
                <a:lnTo>
                  <a:pt x="8530" y="616"/>
                </a:lnTo>
                <a:close/>
                <a:moveTo>
                  <a:pt x="8515" y="0"/>
                </a:moveTo>
                <a:lnTo>
                  <a:pt x="8545" y="0"/>
                </a:lnTo>
                <a:lnTo>
                  <a:pt x="8774" y="19"/>
                </a:lnTo>
                <a:lnTo>
                  <a:pt x="9003" y="68"/>
                </a:lnTo>
                <a:lnTo>
                  <a:pt x="9202" y="143"/>
                </a:lnTo>
                <a:lnTo>
                  <a:pt x="9385" y="249"/>
                </a:lnTo>
                <a:lnTo>
                  <a:pt x="9553" y="379"/>
                </a:lnTo>
                <a:lnTo>
                  <a:pt x="9675" y="529"/>
                </a:lnTo>
                <a:lnTo>
                  <a:pt x="9774" y="697"/>
                </a:lnTo>
                <a:lnTo>
                  <a:pt x="9827" y="877"/>
                </a:lnTo>
                <a:lnTo>
                  <a:pt x="9858" y="1064"/>
                </a:lnTo>
                <a:lnTo>
                  <a:pt x="9858" y="1082"/>
                </a:lnTo>
                <a:lnTo>
                  <a:pt x="9873" y="1207"/>
                </a:lnTo>
                <a:lnTo>
                  <a:pt x="9934" y="1313"/>
                </a:lnTo>
                <a:lnTo>
                  <a:pt x="10026" y="1406"/>
                </a:lnTo>
                <a:lnTo>
                  <a:pt x="10132" y="1481"/>
                </a:lnTo>
                <a:lnTo>
                  <a:pt x="10262" y="1524"/>
                </a:lnTo>
                <a:lnTo>
                  <a:pt x="10415" y="1543"/>
                </a:lnTo>
                <a:lnTo>
                  <a:pt x="11002" y="1543"/>
                </a:lnTo>
                <a:lnTo>
                  <a:pt x="11231" y="1562"/>
                </a:lnTo>
                <a:lnTo>
                  <a:pt x="11437" y="1618"/>
                </a:lnTo>
                <a:lnTo>
                  <a:pt x="11628" y="1705"/>
                </a:lnTo>
                <a:lnTo>
                  <a:pt x="11803" y="1810"/>
                </a:lnTo>
                <a:lnTo>
                  <a:pt x="11933" y="1941"/>
                </a:lnTo>
                <a:lnTo>
                  <a:pt x="12040" y="2103"/>
                </a:lnTo>
                <a:lnTo>
                  <a:pt x="12109" y="2277"/>
                </a:lnTo>
                <a:lnTo>
                  <a:pt x="12131" y="2464"/>
                </a:lnTo>
                <a:lnTo>
                  <a:pt x="12131" y="2482"/>
                </a:lnTo>
                <a:lnTo>
                  <a:pt x="12109" y="2663"/>
                </a:lnTo>
                <a:lnTo>
                  <a:pt x="12040" y="2837"/>
                </a:lnTo>
                <a:lnTo>
                  <a:pt x="11933" y="2992"/>
                </a:lnTo>
                <a:lnTo>
                  <a:pt x="11803" y="3129"/>
                </a:lnTo>
                <a:lnTo>
                  <a:pt x="11628" y="3241"/>
                </a:lnTo>
                <a:lnTo>
                  <a:pt x="11437" y="3322"/>
                </a:lnTo>
                <a:lnTo>
                  <a:pt x="11231" y="3378"/>
                </a:lnTo>
                <a:lnTo>
                  <a:pt x="11002" y="3397"/>
                </a:lnTo>
                <a:lnTo>
                  <a:pt x="6050" y="3397"/>
                </a:lnTo>
                <a:lnTo>
                  <a:pt x="5829" y="3378"/>
                </a:lnTo>
                <a:lnTo>
                  <a:pt x="5616" y="3322"/>
                </a:lnTo>
                <a:lnTo>
                  <a:pt x="5425" y="3241"/>
                </a:lnTo>
                <a:lnTo>
                  <a:pt x="5257" y="3129"/>
                </a:lnTo>
                <a:lnTo>
                  <a:pt x="5120" y="2992"/>
                </a:lnTo>
                <a:lnTo>
                  <a:pt x="5013" y="2837"/>
                </a:lnTo>
                <a:lnTo>
                  <a:pt x="4952" y="2663"/>
                </a:lnTo>
                <a:lnTo>
                  <a:pt x="4929" y="2482"/>
                </a:lnTo>
                <a:lnTo>
                  <a:pt x="4929" y="2464"/>
                </a:lnTo>
                <a:lnTo>
                  <a:pt x="4952" y="2277"/>
                </a:lnTo>
                <a:lnTo>
                  <a:pt x="5013" y="2103"/>
                </a:lnTo>
                <a:lnTo>
                  <a:pt x="5120" y="1941"/>
                </a:lnTo>
                <a:lnTo>
                  <a:pt x="5257" y="1810"/>
                </a:lnTo>
                <a:lnTo>
                  <a:pt x="5425" y="1705"/>
                </a:lnTo>
                <a:lnTo>
                  <a:pt x="5616" y="1618"/>
                </a:lnTo>
                <a:lnTo>
                  <a:pt x="5829" y="1562"/>
                </a:lnTo>
                <a:lnTo>
                  <a:pt x="6050" y="1543"/>
                </a:lnTo>
                <a:lnTo>
                  <a:pt x="6638" y="1543"/>
                </a:lnTo>
                <a:lnTo>
                  <a:pt x="6783" y="1524"/>
                </a:lnTo>
                <a:lnTo>
                  <a:pt x="6920" y="1481"/>
                </a:lnTo>
                <a:lnTo>
                  <a:pt x="7035" y="1406"/>
                </a:lnTo>
                <a:lnTo>
                  <a:pt x="7119" y="1313"/>
                </a:lnTo>
                <a:lnTo>
                  <a:pt x="7180" y="1207"/>
                </a:lnTo>
                <a:lnTo>
                  <a:pt x="7203" y="1082"/>
                </a:lnTo>
                <a:lnTo>
                  <a:pt x="7203" y="1064"/>
                </a:lnTo>
                <a:lnTo>
                  <a:pt x="7225" y="877"/>
                </a:lnTo>
                <a:lnTo>
                  <a:pt x="7279" y="697"/>
                </a:lnTo>
                <a:lnTo>
                  <a:pt x="7378" y="529"/>
                </a:lnTo>
                <a:lnTo>
                  <a:pt x="7508" y="379"/>
                </a:lnTo>
                <a:lnTo>
                  <a:pt x="7668" y="249"/>
                </a:lnTo>
                <a:lnTo>
                  <a:pt x="7851" y="143"/>
                </a:lnTo>
                <a:lnTo>
                  <a:pt x="8057" y="68"/>
                </a:lnTo>
                <a:lnTo>
                  <a:pt x="8278" y="19"/>
                </a:lnTo>
                <a:lnTo>
                  <a:pt x="8515" y="0"/>
                </a:lnTo>
                <a:close/>
              </a:path>
            </a:pathLst>
          </a:custGeom>
          <a:solidFill>
            <a:schemeClr val="accent2"/>
          </a:solidFill>
          <a:ln w="12700">
            <a:miter lim="400000"/>
          </a:ln>
        </p:spPr>
        <p:txBody>
          <a:bodyPr lIns="45719" rIns="45719"/>
          <a:lstStyle/>
          <a:p>
            <a:pPr>
              <a:lnSpc>
                <a:spcPct val="130000"/>
              </a:lnSpc>
              <a:defRPr sz="3600">
                <a:latin typeface="思源黑体 CN Bold"/>
                <a:ea typeface="思源黑体 CN Bold"/>
                <a:cs typeface="思源黑体 CN Bold"/>
                <a:sym typeface="思源黑体 CN Bold"/>
              </a:defRPr>
            </a:pPr>
            <a:endParaRPr/>
          </a:p>
        </p:txBody>
      </p:sp>
      <p:sp>
        <p:nvSpPr>
          <p:cNvPr id="453" name="직사각형 21"/>
          <p:cNvSpPr txBox="1"/>
          <p:nvPr/>
        </p:nvSpPr>
        <p:spPr>
          <a:xfrm>
            <a:off x="5838834" y="2729913"/>
            <a:ext cx="35841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a:solidFill>
                  <a:srgbClr val="595959"/>
                </a:solidFill>
                <a:latin typeface="思源黑体 CN Bold"/>
                <a:ea typeface="思源黑体 CN Bold"/>
                <a:cs typeface="思源黑体 CN Bold"/>
                <a:sym typeface="思源黑体 CN Bold"/>
              </a:defRPr>
            </a:lvl1pPr>
          </a:lstStyle>
          <a:p>
            <a:r>
              <a:t>02</a:t>
            </a:r>
          </a:p>
        </p:txBody>
      </p:sp>
      <p:sp>
        <p:nvSpPr>
          <p:cNvPr id="454" name="눈물 방울 22"/>
          <p:cNvSpPr/>
          <p:nvPr/>
        </p:nvSpPr>
        <p:spPr>
          <a:xfrm rot="10800000">
            <a:off x="8523630" y="1582053"/>
            <a:ext cx="2235201" cy="22352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55" name="타원 23"/>
          <p:cNvSpPr/>
          <p:nvPr/>
        </p:nvSpPr>
        <p:spPr>
          <a:xfrm>
            <a:off x="8734086" y="1792509"/>
            <a:ext cx="1814287" cy="1814287"/>
          </a:xfrm>
          <a:prstGeom prst="ellipse">
            <a:avLst/>
          </a:prstGeom>
          <a:gradFill>
            <a:gsLst>
              <a:gs pos="0">
                <a:srgbClr val="FFFFFF"/>
              </a:gs>
              <a:gs pos="100000">
                <a:srgbClr val="D5D5D5"/>
              </a:gs>
            </a:gsLst>
            <a:path path="circle">
              <a:fillToRect l="37721" t="-19636" r="62278" b="119636"/>
            </a:path>
          </a:gradFill>
          <a:ln w="12700">
            <a:miter lim="400000"/>
          </a:ln>
          <a:effectLst>
            <a:outerShdw dist="215900" dir="2700000" rotWithShape="0">
              <a:srgbClr val="000000">
                <a:alpha val="35000"/>
              </a:srgbClr>
            </a:outerShdw>
          </a:effectLst>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56" name="사각형: 둥근 모서리 25"/>
          <p:cNvSpPr/>
          <p:nvPr/>
        </p:nvSpPr>
        <p:spPr>
          <a:xfrm>
            <a:off x="8567177" y="3817253"/>
            <a:ext cx="1872341" cy="2358572"/>
          </a:xfrm>
          <a:prstGeom prst="roundRect">
            <a:avLst>
              <a:gd name="adj" fmla="val 16158"/>
            </a:avLst>
          </a:prstGeom>
          <a:solidFill>
            <a:srgbClr val="FFFFFF"/>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57" name="Freeform 11"/>
          <p:cNvSpPr/>
          <p:nvPr/>
        </p:nvSpPr>
        <p:spPr>
          <a:xfrm>
            <a:off x="9397207" y="2130734"/>
            <a:ext cx="488044" cy="599179"/>
          </a:xfrm>
          <a:custGeom>
            <a:avLst/>
            <a:gdLst/>
            <a:ahLst/>
            <a:cxnLst>
              <a:cxn ang="0">
                <a:pos x="wd2" y="hd2"/>
              </a:cxn>
              <a:cxn ang="5400000">
                <a:pos x="wd2" y="hd2"/>
              </a:cxn>
              <a:cxn ang="10800000">
                <a:pos x="wd2" y="hd2"/>
              </a:cxn>
              <a:cxn ang="16200000">
                <a:pos x="wd2" y="hd2"/>
              </a:cxn>
            </a:cxnLst>
            <a:rect l="0" t="0" r="r" b="b"/>
            <a:pathLst>
              <a:path w="21600" h="21600" extrusionOk="0">
                <a:moveTo>
                  <a:pt x="19364" y="15733"/>
                </a:moveTo>
                <a:lnTo>
                  <a:pt x="19204" y="15746"/>
                </a:lnTo>
                <a:lnTo>
                  <a:pt x="19044" y="15783"/>
                </a:lnTo>
                <a:lnTo>
                  <a:pt x="18891" y="15845"/>
                </a:lnTo>
                <a:lnTo>
                  <a:pt x="18762" y="15945"/>
                </a:lnTo>
                <a:lnTo>
                  <a:pt x="16206" y="18284"/>
                </a:lnTo>
                <a:lnTo>
                  <a:pt x="14878" y="17419"/>
                </a:lnTo>
                <a:lnTo>
                  <a:pt x="14726" y="17338"/>
                </a:lnTo>
                <a:lnTo>
                  <a:pt x="14565" y="17295"/>
                </a:lnTo>
                <a:lnTo>
                  <a:pt x="14405" y="17282"/>
                </a:lnTo>
                <a:lnTo>
                  <a:pt x="14237" y="17295"/>
                </a:lnTo>
                <a:lnTo>
                  <a:pt x="14077" y="17338"/>
                </a:lnTo>
                <a:lnTo>
                  <a:pt x="13932" y="17413"/>
                </a:lnTo>
                <a:lnTo>
                  <a:pt x="13810" y="17506"/>
                </a:lnTo>
                <a:lnTo>
                  <a:pt x="13711" y="17631"/>
                </a:lnTo>
                <a:lnTo>
                  <a:pt x="13665" y="17762"/>
                </a:lnTo>
                <a:lnTo>
                  <a:pt x="13642" y="17892"/>
                </a:lnTo>
                <a:lnTo>
                  <a:pt x="13665" y="18035"/>
                </a:lnTo>
                <a:lnTo>
                  <a:pt x="13711" y="18166"/>
                </a:lnTo>
                <a:lnTo>
                  <a:pt x="13802" y="18278"/>
                </a:lnTo>
                <a:lnTo>
                  <a:pt x="13932" y="18377"/>
                </a:lnTo>
                <a:lnTo>
                  <a:pt x="15817" y="19609"/>
                </a:lnTo>
                <a:lnTo>
                  <a:pt x="15969" y="19690"/>
                </a:lnTo>
                <a:lnTo>
                  <a:pt x="16129" y="19734"/>
                </a:lnTo>
                <a:lnTo>
                  <a:pt x="16290" y="19746"/>
                </a:lnTo>
                <a:lnTo>
                  <a:pt x="16450" y="19734"/>
                </a:lnTo>
                <a:lnTo>
                  <a:pt x="16595" y="19696"/>
                </a:lnTo>
                <a:lnTo>
                  <a:pt x="16740" y="19628"/>
                </a:lnTo>
                <a:lnTo>
                  <a:pt x="16862" y="19547"/>
                </a:lnTo>
                <a:lnTo>
                  <a:pt x="19891" y="16760"/>
                </a:lnTo>
                <a:lnTo>
                  <a:pt x="19990" y="16648"/>
                </a:lnTo>
                <a:lnTo>
                  <a:pt x="20051" y="16524"/>
                </a:lnTo>
                <a:lnTo>
                  <a:pt x="20089" y="16380"/>
                </a:lnTo>
                <a:lnTo>
                  <a:pt x="20074" y="16250"/>
                </a:lnTo>
                <a:lnTo>
                  <a:pt x="20028" y="16119"/>
                </a:lnTo>
                <a:lnTo>
                  <a:pt x="19952" y="15995"/>
                </a:lnTo>
                <a:lnTo>
                  <a:pt x="19830" y="15895"/>
                </a:lnTo>
                <a:lnTo>
                  <a:pt x="19685" y="15814"/>
                </a:lnTo>
                <a:lnTo>
                  <a:pt x="19532" y="15765"/>
                </a:lnTo>
                <a:lnTo>
                  <a:pt x="19364" y="15733"/>
                </a:lnTo>
                <a:close/>
                <a:moveTo>
                  <a:pt x="7203" y="15118"/>
                </a:moveTo>
                <a:lnTo>
                  <a:pt x="10613" y="15118"/>
                </a:lnTo>
                <a:lnTo>
                  <a:pt x="10728" y="15136"/>
                </a:lnTo>
                <a:lnTo>
                  <a:pt x="10834" y="15180"/>
                </a:lnTo>
                <a:lnTo>
                  <a:pt x="10918" y="15242"/>
                </a:lnTo>
                <a:lnTo>
                  <a:pt x="10972" y="15329"/>
                </a:lnTo>
                <a:lnTo>
                  <a:pt x="10987" y="15429"/>
                </a:lnTo>
                <a:lnTo>
                  <a:pt x="10987" y="15733"/>
                </a:lnTo>
                <a:lnTo>
                  <a:pt x="10972" y="15833"/>
                </a:lnTo>
                <a:lnTo>
                  <a:pt x="10918" y="15920"/>
                </a:lnTo>
                <a:lnTo>
                  <a:pt x="10834" y="15982"/>
                </a:lnTo>
                <a:lnTo>
                  <a:pt x="10728" y="16032"/>
                </a:lnTo>
                <a:lnTo>
                  <a:pt x="10613" y="16044"/>
                </a:lnTo>
                <a:lnTo>
                  <a:pt x="7203" y="16044"/>
                </a:lnTo>
                <a:lnTo>
                  <a:pt x="7080" y="16032"/>
                </a:lnTo>
                <a:lnTo>
                  <a:pt x="6974" y="15982"/>
                </a:lnTo>
                <a:lnTo>
                  <a:pt x="6897" y="15920"/>
                </a:lnTo>
                <a:lnTo>
                  <a:pt x="6836" y="15833"/>
                </a:lnTo>
                <a:lnTo>
                  <a:pt x="6821" y="15733"/>
                </a:lnTo>
                <a:lnTo>
                  <a:pt x="6821" y="15429"/>
                </a:lnTo>
                <a:lnTo>
                  <a:pt x="6836" y="15329"/>
                </a:lnTo>
                <a:lnTo>
                  <a:pt x="6897" y="15242"/>
                </a:lnTo>
                <a:lnTo>
                  <a:pt x="6974" y="15180"/>
                </a:lnTo>
                <a:lnTo>
                  <a:pt x="7080" y="15136"/>
                </a:lnTo>
                <a:lnTo>
                  <a:pt x="7203" y="15118"/>
                </a:lnTo>
                <a:close/>
                <a:moveTo>
                  <a:pt x="5867" y="14427"/>
                </a:moveTo>
                <a:lnTo>
                  <a:pt x="5974" y="14446"/>
                </a:lnTo>
                <a:lnTo>
                  <a:pt x="6066" y="14495"/>
                </a:lnTo>
                <a:lnTo>
                  <a:pt x="6142" y="14564"/>
                </a:lnTo>
                <a:lnTo>
                  <a:pt x="6180" y="14651"/>
                </a:lnTo>
                <a:lnTo>
                  <a:pt x="6180" y="14732"/>
                </a:lnTo>
                <a:lnTo>
                  <a:pt x="6157" y="14819"/>
                </a:lnTo>
                <a:lnTo>
                  <a:pt x="6104" y="14900"/>
                </a:lnTo>
                <a:lnTo>
                  <a:pt x="4700" y="16175"/>
                </a:lnTo>
                <a:lnTo>
                  <a:pt x="4624" y="16225"/>
                </a:lnTo>
                <a:lnTo>
                  <a:pt x="4532" y="16256"/>
                </a:lnTo>
                <a:lnTo>
                  <a:pt x="4433" y="16275"/>
                </a:lnTo>
                <a:lnTo>
                  <a:pt x="4326" y="16250"/>
                </a:lnTo>
                <a:lnTo>
                  <a:pt x="4219" y="16206"/>
                </a:lnTo>
                <a:lnTo>
                  <a:pt x="3349" y="15640"/>
                </a:lnTo>
                <a:lnTo>
                  <a:pt x="3281" y="15572"/>
                </a:lnTo>
                <a:lnTo>
                  <a:pt x="3227" y="15491"/>
                </a:lnTo>
                <a:lnTo>
                  <a:pt x="3220" y="15410"/>
                </a:lnTo>
                <a:lnTo>
                  <a:pt x="3243" y="15323"/>
                </a:lnTo>
                <a:lnTo>
                  <a:pt x="3296" y="15236"/>
                </a:lnTo>
                <a:lnTo>
                  <a:pt x="3372" y="15180"/>
                </a:lnTo>
                <a:lnTo>
                  <a:pt x="3479" y="15149"/>
                </a:lnTo>
                <a:lnTo>
                  <a:pt x="3586" y="15136"/>
                </a:lnTo>
                <a:lnTo>
                  <a:pt x="3693" y="15155"/>
                </a:lnTo>
                <a:lnTo>
                  <a:pt x="3784" y="15198"/>
                </a:lnTo>
                <a:lnTo>
                  <a:pt x="4395" y="15597"/>
                </a:lnTo>
                <a:lnTo>
                  <a:pt x="5577" y="14520"/>
                </a:lnTo>
                <a:lnTo>
                  <a:pt x="5661" y="14458"/>
                </a:lnTo>
                <a:lnTo>
                  <a:pt x="5761" y="14433"/>
                </a:lnTo>
                <a:lnTo>
                  <a:pt x="5867" y="14427"/>
                </a:lnTo>
                <a:close/>
                <a:moveTo>
                  <a:pt x="16679" y="13575"/>
                </a:moveTo>
                <a:lnTo>
                  <a:pt x="17175" y="13593"/>
                </a:lnTo>
                <a:lnTo>
                  <a:pt x="17671" y="13662"/>
                </a:lnTo>
                <a:lnTo>
                  <a:pt x="18144" y="13761"/>
                </a:lnTo>
                <a:lnTo>
                  <a:pt x="18594" y="13892"/>
                </a:lnTo>
                <a:lnTo>
                  <a:pt x="19029" y="14060"/>
                </a:lnTo>
                <a:lnTo>
                  <a:pt x="19426" y="14265"/>
                </a:lnTo>
                <a:lnTo>
                  <a:pt x="19807" y="14489"/>
                </a:lnTo>
                <a:lnTo>
                  <a:pt x="20158" y="14750"/>
                </a:lnTo>
                <a:lnTo>
                  <a:pt x="20471" y="15037"/>
                </a:lnTo>
                <a:lnTo>
                  <a:pt x="20761" y="15341"/>
                </a:lnTo>
                <a:lnTo>
                  <a:pt x="21005" y="15677"/>
                </a:lnTo>
                <a:lnTo>
                  <a:pt x="21211" y="16032"/>
                </a:lnTo>
                <a:lnTo>
                  <a:pt x="21379" y="16399"/>
                </a:lnTo>
                <a:lnTo>
                  <a:pt x="21501" y="16785"/>
                </a:lnTo>
                <a:lnTo>
                  <a:pt x="21577" y="17177"/>
                </a:lnTo>
                <a:lnTo>
                  <a:pt x="21600" y="17587"/>
                </a:lnTo>
                <a:lnTo>
                  <a:pt x="21577" y="17998"/>
                </a:lnTo>
                <a:lnTo>
                  <a:pt x="21501" y="18402"/>
                </a:lnTo>
                <a:lnTo>
                  <a:pt x="21379" y="18782"/>
                </a:lnTo>
                <a:lnTo>
                  <a:pt x="21211" y="19155"/>
                </a:lnTo>
                <a:lnTo>
                  <a:pt x="21005" y="19497"/>
                </a:lnTo>
                <a:lnTo>
                  <a:pt x="20761" y="19833"/>
                </a:lnTo>
                <a:lnTo>
                  <a:pt x="20471" y="20138"/>
                </a:lnTo>
                <a:lnTo>
                  <a:pt x="20158" y="20424"/>
                </a:lnTo>
                <a:lnTo>
                  <a:pt x="19807" y="20685"/>
                </a:lnTo>
                <a:lnTo>
                  <a:pt x="19426" y="20916"/>
                </a:lnTo>
                <a:lnTo>
                  <a:pt x="19029" y="21115"/>
                </a:lnTo>
                <a:lnTo>
                  <a:pt x="18594" y="21283"/>
                </a:lnTo>
                <a:lnTo>
                  <a:pt x="18144" y="21420"/>
                </a:lnTo>
                <a:lnTo>
                  <a:pt x="17671" y="21519"/>
                </a:lnTo>
                <a:lnTo>
                  <a:pt x="17175" y="21581"/>
                </a:lnTo>
                <a:lnTo>
                  <a:pt x="16679" y="21600"/>
                </a:lnTo>
                <a:lnTo>
                  <a:pt x="16175" y="21581"/>
                </a:lnTo>
                <a:lnTo>
                  <a:pt x="15679" y="21519"/>
                </a:lnTo>
                <a:lnTo>
                  <a:pt x="15206" y="21420"/>
                </a:lnTo>
                <a:lnTo>
                  <a:pt x="14756" y="21283"/>
                </a:lnTo>
                <a:lnTo>
                  <a:pt x="14321" y="21115"/>
                </a:lnTo>
                <a:lnTo>
                  <a:pt x="13924" y="20916"/>
                </a:lnTo>
                <a:lnTo>
                  <a:pt x="13543" y="20685"/>
                </a:lnTo>
                <a:lnTo>
                  <a:pt x="13192" y="20424"/>
                </a:lnTo>
                <a:lnTo>
                  <a:pt x="12879" y="20138"/>
                </a:lnTo>
                <a:lnTo>
                  <a:pt x="12589" y="19833"/>
                </a:lnTo>
                <a:lnTo>
                  <a:pt x="12345" y="19497"/>
                </a:lnTo>
                <a:lnTo>
                  <a:pt x="12139" y="19155"/>
                </a:lnTo>
                <a:lnTo>
                  <a:pt x="11971" y="18782"/>
                </a:lnTo>
                <a:lnTo>
                  <a:pt x="11849" y="18402"/>
                </a:lnTo>
                <a:lnTo>
                  <a:pt x="11773" y="17998"/>
                </a:lnTo>
                <a:lnTo>
                  <a:pt x="11750" y="17587"/>
                </a:lnTo>
                <a:lnTo>
                  <a:pt x="11773" y="17177"/>
                </a:lnTo>
                <a:lnTo>
                  <a:pt x="11849" y="16785"/>
                </a:lnTo>
                <a:lnTo>
                  <a:pt x="11971" y="16399"/>
                </a:lnTo>
                <a:lnTo>
                  <a:pt x="12139" y="16032"/>
                </a:lnTo>
                <a:lnTo>
                  <a:pt x="12345" y="15677"/>
                </a:lnTo>
                <a:lnTo>
                  <a:pt x="12589" y="15341"/>
                </a:lnTo>
                <a:lnTo>
                  <a:pt x="12879" y="15037"/>
                </a:lnTo>
                <a:lnTo>
                  <a:pt x="13192" y="14750"/>
                </a:lnTo>
                <a:lnTo>
                  <a:pt x="13543" y="14489"/>
                </a:lnTo>
                <a:lnTo>
                  <a:pt x="13924" y="14265"/>
                </a:lnTo>
                <a:lnTo>
                  <a:pt x="14321" y="14060"/>
                </a:lnTo>
                <a:lnTo>
                  <a:pt x="14756" y="13892"/>
                </a:lnTo>
                <a:lnTo>
                  <a:pt x="15206" y="13761"/>
                </a:lnTo>
                <a:lnTo>
                  <a:pt x="15679" y="13662"/>
                </a:lnTo>
                <a:lnTo>
                  <a:pt x="16175" y="13593"/>
                </a:lnTo>
                <a:lnTo>
                  <a:pt x="16679" y="13575"/>
                </a:lnTo>
                <a:close/>
                <a:moveTo>
                  <a:pt x="7203" y="12343"/>
                </a:moveTo>
                <a:lnTo>
                  <a:pt x="11376" y="12343"/>
                </a:lnTo>
                <a:lnTo>
                  <a:pt x="11483" y="12355"/>
                </a:lnTo>
                <a:lnTo>
                  <a:pt x="11590" y="12405"/>
                </a:lnTo>
                <a:lnTo>
                  <a:pt x="11681" y="12467"/>
                </a:lnTo>
                <a:lnTo>
                  <a:pt x="11727" y="12554"/>
                </a:lnTo>
                <a:lnTo>
                  <a:pt x="11750" y="12654"/>
                </a:lnTo>
                <a:lnTo>
                  <a:pt x="11750" y="12959"/>
                </a:lnTo>
                <a:lnTo>
                  <a:pt x="11727" y="13058"/>
                </a:lnTo>
                <a:lnTo>
                  <a:pt x="11681" y="13145"/>
                </a:lnTo>
                <a:lnTo>
                  <a:pt x="11590" y="13208"/>
                </a:lnTo>
                <a:lnTo>
                  <a:pt x="11483" y="13257"/>
                </a:lnTo>
                <a:lnTo>
                  <a:pt x="11376" y="13270"/>
                </a:lnTo>
                <a:lnTo>
                  <a:pt x="7203" y="13270"/>
                </a:lnTo>
                <a:lnTo>
                  <a:pt x="7080" y="13257"/>
                </a:lnTo>
                <a:lnTo>
                  <a:pt x="6974" y="13208"/>
                </a:lnTo>
                <a:lnTo>
                  <a:pt x="6897" y="13145"/>
                </a:lnTo>
                <a:lnTo>
                  <a:pt x="6836" y="13058"/>
                </a:lnTo>
                <a:lnTo>
                  <a:pt x="6821" y="12959"/>
                </a:lnTo>
                <a:lnTo>
                  <a:pt x="6821" y="12654"/>
                </a:lnTo>
                <a:lnTo>
                  <a:pt x="6836" y="12554"/>
                </a:lnTo>
                <a:lnTo>
                  <a:pt x="6897" y="12467"/>
                </a:lnTo>
                <a:lnTo>
                  <a:pt x="6974" y="12405"/>
                </a:lnTo>
                <a:lnTo>
                  <a:pt x="7080" y="12355"/>
                </a:lnTo>
                <a:lnTo>
                  <a:pt x="7203" y="12343"/>
                </a:lnTo>
                <a:close/>
                <a:moveTo>
                  <a:pt x="5867" y="11783"/>
                </a:moveTo>
                <a:lnTo>
                  <a:pt x="5974" y="11802"/>
                </a:lnTo>
                <a:lnTo>
                  <a:pt x="6066" y="11851"/>
                </a:lnTo>
                <a:lnTo>
                  <a:pt x="6142" y="11920"/>
                </a:lnTo>
                <a:lnTo>
                  <a:pt x="6180" y="12007"/>
                </a:lnTo>
                <a:lnTo>
                  <a:pt x="6180" y="12088"/>
                </a:lnTo>
                <a:lnTo>
                  <a:pt x="6157" y="12175"/>
                </a:lnTo>
                <a:lnTo>
                  <a:pt x="6104" y="12256"/>
                </a:lnTo>
                <a:lnTo>
                  <a:pt x="4700" y="13531"/>
                </a:lnTo>
                <a:lnTo>
                  <a:pt x="4624" y="13581"/>
                </a:lnTo>
                <a:lnTo>
                  <a:pt x="4532" y="13612"/>
                </a:lnTo>
                <a:lnTo>
                  <a:pt x="4433" y="13631"/>
                </a:lnTo>
                <a:lnTo>
                  <a:pt x="4326" y="13606"/>
                </a:lnTo>
                <a:lnTo>
                  <a:pt x="4219" y="13562"/>
                </a:lnTo>
                <a:lnTo>
                  <a:pt x="3349" y="12990"/>
                </a:lnTo>
                <a:lnTo>
                  <a:pt x="3281" y="12928"/>
                </a:lnTo>
                <a:lnTo>
                  <a:pt x="3227" y="12847"/>
                </a:lnTo>
                <a:lnTo>
                  <a:pt x="3220" y="12766"/>
                </a:lnTo>
                <a:lnTo>
                  <a:pt x="3243" y="12679"/>
                </a:lnTo>
                <a:lnTo>
                  <a:pt x="3296" y="12592"/>
                </a:lnTo>
                <a:lnTo>
                  <a:pt x="3372" y="12536"/>
                </a:lnTo>
                <a:lnTo>
                  <a:pt x="3479" y="12505"/>
                </a:lnTo>
                <a:lnTo>
                  <a:pt x="3586" y="12486"/>
                </a:lnTo>
                <a:lnTo>
                  <a:pt x="3693" y="12511"/>
                </a:lnTo>
                <a:lnTo>
                  <a:pt x="3784" y="12554"/>
                </a:lnTo>
                <a:lnTo>
                  <a:pt x="4395" y="12953"/>
                </a:lnTo>
                <a:lnTo>
                  <a:pt x="5577" y="11876"/>
                </a:lnTo>
                <a:lnTo>
                  <a:pt x="5661" y="11814"/>
                </a:lnTo>
                <a:lnTo>
                  <a:pt x="5761" y="11789"/>
                </a:lnTo>
                <a:lnTo>
                  <a:pt x="5867" y="11783"/>
                </a:lnTo>
                <a:close/>
                <a:moveTo>
                  <a:pt x="7203" y="9879"/>
                </a:moveTo>
                <a:lnTo>
                  <a:pt x="13261" y="9879"/>
                </a:lnTo>
                <a:lnTo>
                  <a:pt x="13383" y="9892"/>
                </a:lnTo>
                <a:lnTo>
                  <a:pt x="13490" y="9935"/>
                </a:lnTo>
                <a:lnTo>
                  <a:pt x="13566" y="10004"/>
                </a:lnTo>
                <a:lnTo>
                  <a:pt x="13627" y="10085"/>
                </a:lnTo>
                <a:lnTo>
                  <a:pt x="13642" y="10184"/>
                </a:lnTo>
                <a:lnTo>
                  <a:pt x="13642" y="10495"/>
                </a:lnTo>
                <a:lnTo>
                  <a:pt x="13627" y="10588"/>
                </a:lnTo>
                <a:lnTo>
                  <a:pt x="13566" y="10676"/>
                </a:lnTo>
                <a:lnTo>
                  <a:pt x="13490" y="10744"/>
                </a:lnTo>
                <a:lnTo>
                  <a:pt x="13383" y="10788"/>
                </a:lnTo>
                <a:lnTo>
                  <a:pt x="13261" y="10800"/>
                </a:lnTo>
                <a:lnTo>
                  <a:pt x="7203" y="10800"/>
                </a:lnTo>
                <a:lnTo>
                  <a:pt x="7080" y="10788"/>
                </a:lnTo>
                <a:lnTo>
                  <a:pt x="6974" y="10744"/>
                </a:lnTo>
                <a:lnTo>
                  <a:pt x="6897" y="10676"/>
                </a:lnTo>
                <a:lnTo>
                  <a:pt x="6836" y="10588"/>
                </a:lnTo>
                <a:lnTo>
                  <a:pt x="6821" y="10495"/>
                </a:lnTo>
                <a:lnTo>
                  <a:pt x="6821" y="10184"/>
                </a:lnTo>
                <a:lnTo>
                  <a:pt x="6836" y="10085"/>
                </a:lnTo>
                <a:lnTo>
                  <a:pt x="6897" y="10004"/>
                </a:lnTo>
                <a:lnTo>
                  <a:pt x="6974" y="9935"/>
                </a:lnTo>
                <a:lnTo>
                  <a:pt x="7080" y="9892"/>
                </a:lnTo>
                <a:lnTo>
                  <a:pt x="7203" y="9879"/>
                </a:lnTo>
                <a:close/>
                <a:moveTo>
                  <a:pt x="5867" y="9158"/>
                </a:moveTo>
                <a:lnTo>
                  <a:pt x="5974" y="9176"/>
                </a:lnTo>
                <a:lnTo>
                  <a:pt x="6066" y="9226"/>
                </a:lnTo>
                <a:lnTo>
                  <a:pt x="6142" y="9294"/>
                </a:lnTo>
                <a:lnTo>
                  <a:pt x="6180" y="9382"/>
                </a:lnTo>
                <a:lnTo>
                  <a:pt x="6180" y="9462"/>
                </a:lnTo>
                <a:lnTo>
                  <a:pt x="6157" y="9550"/>
                </a:lnTo>
                <a:lnTo>
                  <a:pt x="6104" y="9630"/>
                </a:lnTo>
                <a:lnTo>
                  <a:pt x="4700" y="10906"/>
                </a:lnTo>
                <a:lnTo>
                  <a:pt x="4624" y="10956"/>
                </a:lnTo>
                <a:lnTo>
                  <a:pt x="4532" y="10993"/>
                </a:lnTo>
                <a:lnTo>
                  <a:pt x="4433" y="11005"/>
                </a:lnTo>
                <a:lnTo>
                  <a:pt x="4326" y="10980"/>
                </a:lnTo>
                <a:lnTo>
                  <a:pt x="4219" y="10937"/>
                </a:lnTo>
                <a:lnTo>
                  <a:pt x="3349" y="10371"/>
                </a:lnTo>
                <a:lnTo>
                  <a:pt x="3281" y="10302"/>
                </a:lnTo>
                <a:lnTo>
                  <a:pt x="3227" y="10221"/>
                </a:lnTo>
                <a:lnTo>
                  <a:pt x="3220" y="10141"/>
                </a:lnTo>
                <a:lnTo>
                  <a:pt x="3243" y="10047"/>
                </a:lnTo>
                <a:lnTo>
                  <a:pt x="3296" y="9966"/>
                </a:lnTo>
                <a:lnTo>
                  <a:pt x="3372" y="9910"/>
                </a:lnTo>
                <a:lnTo>
                  <a:pt x="3479" y="9879"/>
                </a:lnTo>
                <a:lnTo>
                  <a:pt x="3586" y="9867"/>
                </a:lnTo>
                <a:lnTo>
                  <a:pt x="3693" y="9885"/>
                </a:lnTo>
                <a:lnTo>
                  <a:pt x="3784" y="9929"/>
                </a:lnTo>
                <a:lnTo>
                  <a:pt x="4395" y="10327"/>
                </a:lnTo>
                <a:lnTo>
                  <a:pt x="5577" y="9251"/>
                </a:lnTo>
                <a:lnTo>
                  <a:pt x="5661" y="9189"/>
                </a:lnTo>
                <a:lnTo>
                  <a:pt x="5761" y="9164"/>
                </a:lnTo>
                <a:lnTo>
                  <a:pt x="5867" y="9158"/>
                </a:lnTo>
                <a:close/>
                <a:moveTo>
                  <a:pt x="7203" y="7092"/>
                </a:moveTo>
                <a:lnTo>
                  <a:pt x="13261" y="7092"/>
                </a:lnTo>
                <a:lnTo>
                  <a:pt x="13383" y="7117"/>
                </a:lnTo>
                <a:lnTo>
                  <a:pt x="13490" y="7154"/>
                </a:lnTo>
                <a:lnTo>
                  <a:pt x="13566" y="7229"/>
                </a:lnTo>
                <a:lnTo>
                  <a:pt x="13627" y="7310"/>
                </a:lnTo>
                <a:lnTo>
                  <a:pt x="13642" y="7403"/>
                </a:lnTo>
                <a:lnTo>
                  <a:pt x="13642" y="7714"/>
                </a:lnTo>
                <a:lnTo>
                  <a:pt x="13627" y="7808"/>
                </a:lnTo>
                <a:lnTo>
                  <a:pt x="13566" y="7895"/>
                </a:lnTo>
                <a:lnTo>
                  <a:pt x="13490" y="7963"/>
                </a:lnTo>
                <a:lnTo>
                  <a:pt x="13383" y="8007"/>
                </a:lnTo>
                <a:lnTo>
                  <a:pt x="13261" y="8025"/>
                </a:lnTo>
                <a:lnTo>
                  <a:pt x="7203" y="8025"/>
                </a:lnTo>
                <a:lnTo>
                  <a:pt x="7080" y="8007"/>
                </a:lnTo>
                <a:lnTo>
                  <a:pt x="6974" y="7963"/>
                </a:lnTo>
                <a:lnTo>
                  <a:pt x="6897" y="7895"/>
                </a:lnTo>
                <a:lnTo>
                  <a:pt x="6836" y="7808"/>
                </a:lnTo>
                <a:lnTo>
                  <a:pt x="6821" y="7714"/>
                </a:lnTo>
                <a:lnTo>
                  <a:pt x="6821" y="7403"/>
                </a:lnTo>
                <a:lnTo>
                  <a:pt x="6836" y="7310"/>
                </a:lnTo>
                <a:lnTo>
                  <a:pt x="6897" y="7229"/>
                </a:lnTo>
                <a:lnTo>
                  <a:pt x="6974" y="7154"/>
                </a:lnTo>
                <a:lnTo>
                  <a:pt x="7080" y="7117"/>
                </a:lnTo>
                <a:lnTo>
                  <a:pt x="7203" y="7092"/>
                </a:lnTo>
                <a:close/>
                <a:moveTo>
                  <a:pt x="5867" y="6408"/>
                </a:moveTo>
                <a:lnTo>
                  <a:pt x="5974" y="6433"/>
                </a:lnTo>
                <a:lnTo>
                  <a:pt x="6066" y="6482"/>
                </a:lnTo>
                <a:lnTo>
                  <a:pt x="6142" y="6551"/>
                </a:lnTo>
                <a:lnTo>
                  <a:pt x="6180" y="6632"/>
                </a:lnTo>
                <a:lnTo>
                  <a:pt x="6180" y="6725"/>
                </a:lnTo>
                <a:lnTo>
                  <a:pt x="6157" y="6806"/>
                </a:lnTo>
                <a:lnTo>
                  <a:pt x="6104" y="6881"/>
                </a:lnTo>
                <a:lnTo>
                  <a:pt x="4700" y="8162"/>
                </a:lnTo>
                <a:lnTo>
                  <a:pt x="4624" y="8212"/>
                </a:lnTo>
                <a:lnTo>
                  <a:pt x="4532" y="8249"/>
                </a:lnTo>
                <a:lnTo>
                  <a:pt x="4433" y="8256"/>
                </a:lnTo>
                <a:lnTo>
                  <a:pt x="4326" y="8243"/>
                </a:lnTo>
                <a:lnTo>
                  <a:pt x="4219" y="8193"/>
                </a:lnTo>
                <a:lnTo>
                  <a:pt x="3349" y="7627"/>
                </a:lnTo>
                <a:lnTo>
                  <a:pt x="3281" y="7559"/>
                </a:lnTo>
                <a:lnTo>
                  <a:pt x="3227" y="7478"/>
                </a:lnTo>
                <a:lnTo>
                  <a:pt x="3220" y="7391"/>
                </a:lnTo>
                <a:lnTo>
                  <a:pt x="3243" y="7304"/>
                </a:lnTo>
                <a:lnTo>
                  <a:pt x="3296" y="7229"/>
                </a:lnTo>
                <a:lnTo>
                  <a:pt x="3372" y="7167"/>
                </a:lnTo>
                <a:lnTo>
                  <a:pt x="3479" y="7129"/>
                </a:lnTo>
                <a:lnTo>
                  <a:pt x="3586" y="7123"/>
                </a:lnTo>
                <a:lnTo>
                  <a:pt x="3693" y="7136"/>
                </a:lnTo>
                <a:lnTo>
                  <a:pt x="3784" y="7179"/>
                </a:lnTo>
                <a:lnTo>
                  <a:pt x="4395" y="7577"/>
                </a:lnTo>
                <a:lnTo>
                  <a:pt x="5577" y="6507"/>
                </a:lnTo>
                <a:lnTo>
                  <a:pt x="5661" y="6445"/>
                </a:lnTo>
                <a:lnTo>
                  <a:pt x="5761" y="6414"/>
                </a:lnTo>
                <a:lnTo>
                  <a:pt x="5867" y="6408"/>
                </a:lnTo>
                <a:close/>
                <a:moveTo>
                  <a:pt x="1144" y="2159"/>
                </a:moveTo>
                <a:lnTo>
                  <a:pt x="4212" y="2159"/>
                </a:lnTo>
                <a:lnTo>
                  <a:pt x="4181" y="2314"/>
                </a:lnTo>
                <a:lnTo>
                  <a:pt x="4174" y="2482"/>
                </a:lnTo>
                <a:lnTo>
                  <a:pt x="4196" y="2731"/>
                </a:lnTo>
                <a:lnTo>
                  <a:pt x="4265" y="2968"/>
                </a:lnTo>
                <a:lnTo>
                  <a:pt x="4380" y="3179"/>
                </a:lnTo>
                <a:lnTo>
                  <a:pt x="4532" y="3384"/>
                </a:lnTo>
                <a:lnTo>
                  <a:pt x="4715" y="3559"/>
                </a:lnTo>
                <a:lnTo>
                  <a:pt x="4944" y="3720"/>
                </a:lnTo>
                <a:lnTo>
                  <a:pt x="5196" y="3845"/>
                </a:lnTo>
                <a:lnTo>
                  <a:pt x="5455" y="3932"/>
                </a:lnTo>
                <a:lnTo>
                  <a:pt x="5745" y="3994"/>
                </a:lnTo>
                <a:lnTo>
                  <a:pt x="6050" y="4013"/>
                </a:lnTo>
                <a:lnTo>
                  <a:pt x="11002" y="4013"/>
                </a:lnTo>
                <a:lnTo>
                  <a:pt x="11307" y="3994"/>
                </a:lnTo>
                <a:lnTo>
                  <a:pt x="11597" y="3932"/>
                </a:lnTo>
                <a:lnTo>
                  <a:pt x="11864" y="3845"/>
                </a:lnTo>
                <a:lnTo>
                  <a:pt x="12116" y="3714"/>
                </a:lnTo>
                <a:lnTo>
                  <a:pt x="12330" y="3559"/>
                </a:lnTo>
                <a:lnTo>
                  <a:pt x="12521" y="3378"/>
                </a:lnTo>
                <a:lnTo>
                  <a:pt x="12673" y="3173"/>
                </a:lnTo>
                <a:lnTo>
                  <a:pt x="12788" y="2955"/>
                </a:lnTo>
                <a:lnTo>
                  <a:pt x="12864" y="2712"/>
                </a:lnTo>
                <a:lnTo>
                  <a:pt x="12887" y="2464"/>
                </a:lnTo>
                <a:lnTo>
                  <a:pt x="12879" y="2308"/>
                </a:lnTo>
                <a:lnTo>
                  <a:pt x="12841" y="2159"/>
                </a:lnTo>
                <a:lnTo>
                  <a:pt x="15160" y="2159"/>
                </a:lnTo>
                <a:lnTo>
                  <a:pt x="15481" y="2171"/>
                </a:lnTo>
                <a:lnTo>
                  <a:pt x="15771" y="2215"/>
                </a:lnTo>
                <a:lnTo>
                  <a:pt x="16030" y="2277"/>
                </a:lnTo>
                <a:lnTo>
                  <a:pt x="16267" y="2358"/>
                </a:lnTo>
                <a:lnTo>
                  <a:pt x="16473" y="2464"/>
                </a:lnTo>
                <a:lnTo>
                  <a:pt x="16648" y="2588"/>
                </a:lnTo>
                <a:lnTo>
                  <a:pt x="16793" y="2725"/>
                </a:lnTo>
                <a:lnTo>
                  <a:pt x="16900" y="2874"/>
                </a:lnTo>
                <a:lnTo>
                  <a:pt x="16984" y="3036"/>
                </a:lnTo>
                <a:lnTo>
                  <a:pt x="17037" y="3216"/>
                </a:lnTo>
                <a:lnTo>
                  <a:pt x="17053" y="3397"/>
                </a:lnTo>
                <a:lnTo>
                  <a:pt x="17053" y="12666"/>
                </a:lnTo>
                <a:lnTo>
                  <a:pt x="16862" y="12660"/>
                </a:lnTo>
                <a:lnTo>
                  <a:pt x="16679" y="12654"/>
                </a:lnTo>
                <a:lnTo>
                  <a:pt x="16160" y="12673"/>
                </a:lnTo>
                <a:lnTo>
                  <a:pt x="15649" y="12722"/>
                </a:lnTo>
                <a:lnTo>
                  <a:pt x="15160" y="12816"/>
                </a:lnTo>
                <a:lnTo>
                  <a:pt x="15160" y="5556"/>
                </a:lnTo>
                <a:lnTo>
                  <a:pt x="1900" y="5556"/>
                </a:lnTo>
                <a:lnTo>
                  <a:pt x="1900" y="17892"/>
                </a:lnTo>
                <a:lnTo>
                  <a:pt x="10636" y="17892"/>
                </a:lnTo>
                <a:lnTo>
                  <a:pt x="10682" y="18303"/>
                </a:lnTo>
                <a:lnTo>
                  <a:pt x="10773" y="18695"/>
                </a:lnTo>
                <a:lnTo>
                  <a:pt x="10903" y="19074"/>
                </a:lnTo>
                <a:lnTo>
                  <a:pt x="11063" y="19441"/>
                </a:lnTo>
                <a:lnTo>
                  <a:pt x="1518" y="19441"/>
                </a:lnTo>
                <a:lnTo>
                  <a:pt x="1244" y="19423"/>
                </a:lnTo>
                <a:lnTo>
                  <a:pt x="992" y="19360"/>
                </a:lnTo>
                <a:lnTo>
                  <a:pt x="755" y="19267"/>
                </a:lnTo>
                <a:lnTo>
                  <a:pt x="542" y="19155"/>
                </a:lnTo>
                <a:lnTo>
                  <a:pt x="359" y="19000"/>
                </a:lnTo>
                <a:lnTo>
                  <a:pt x="206" y="18832"/>
                </a:lnTo>
                <a:lnTo>
                  <a:pt x="99" y="18632"/>
                </a:lnTo>
                <a:lnTo>
                  <a:pt x="23" y="18427"/>
                </a:lnTo>
                <a:lnTo>
                  <a:pt x="0" y="18203"/>
                </a:lnTo>
                <a:lnTo>
                  <a:pt x="0" y="3397"/>
                </a:lnTo>
                <a:lnTo>
                  <a:pt x="23" y="3191"/>
                </a:lnTo>
                <a:lnTo>
                  <a:pt x="69" y="3005"/>
                </a:lnTo>
                <a:lnTo>
                  <a:pt x="160" y="2831"/>
                </a:lnTo>
                <a:lnTo>
                  <a:pt x="275" y="2663"/>
                </a:lnTo>
                <a:lnTo>
                  <a:pt x="404" y="2520"/>
                </a:lnTo>
                <a:lnTo>
                  <a:pt x="542" y="2395"/>
                </a:lnTo>
                <a:lnTo>
                  <a:pt x="694" y="2296"/>
                </a:lnTo>
                <a:lnTo>
                  <a:pt x="847" y="2227"/>
                </a:lnTo>
                <a:lnTo>
                  <a:pt x="1000" y="2171"/>
                </a:lnTo>
                <a:lnTo>
                  <a:pt x="1144" y="2159"/>
                </a:lnTo>
                <a:close/>
                <a:moveTo>
                  <a:pt x="8530" y="616"/>
                </a:moveTo>
                <a:lnTo>
                  <a:pt x="8378" y="635"/>
                </a:lnTo>
                <a:lnTo>
                  <a:pt x="8240" y="678"/>
                </a:lnTo>
                <a:lnTo>
                  <a:pt x="8126" y="753"/>
                </a:lnTo>
                <a:lnTo>
                  <a:pt x="8034" y="846"/>
                </a:lnTo>
                <a:lnTo>
                  <a:pt x="7981" y="958"/>
                </a:lnTo>
                <a:lnTo>
                  <a:pt x="7958" y="1082"/>
                </a:lnTo>
                <a:lnTo>
                  <a:pt x="7981" y="1207"/>
                </a:lnTo>
                <a:lnTo>
                  <a:pt x="8034" y="1313"/>
                </a:lnTo>
                <a:lnTo>
                  <a:pt x="8126" y="1406"/>
                </a:lnTo>
                <a:lnTo>
                  <a:pt x="8240" y="1481"/>
                </a:lnTo>
                <a:lnTo>
                  <a:pt x="8378" y="1524"/>
                </a:lnTo>
                <a:lnTo>
                  <a:pt x="8530" y="1543"/>
                </a:lnTo>
                <a:lnTo>
                  <a:pt x="8683" y="1524"/>
                </a:lnTo>
                <a:lnTo>
                  <a:pt x="8820" y="1481"/>
                </a:lnTo>
                <a:lnTo>
                  <a:pt x="8927" y="1406"/>
                </a:lnTo>
                <a:lnTo>
                  <a:pt x="9018" y="1313"/>
                </a:lnTo>
                <a:lnTo>
                  <a:pt x="9072" y="1207"/>
                </a:lnTo>
                <a:lnTo>
                  <a:pt x="9102" y="1082"/>
                </a:lnTo>
                <a:lnTo>
                  <a:pt x="9072" y="958"/>
                </a:lnTo>
                <a:lnTo>
                  <a:pt x="9018" y="846"/>
                </a:lnTo>
                <a:lnTo>
                  <a:pt x="8927" y="753"/>
                </a:lnTo>
                <a:lnTo>
                  <a:pt x="8820" y="678"/>
                </a:lnTo>
                <a:lnTo>
                  <a:pt x="8683" y="635"/>
                </a:lnTo>
                <a:lnTo>
                  <a:pt x="8530" y="616"/>
                </a:lnTo>
                <a:close/>
                <a:moveTo>
                  <a:pt x="8515" y="0"/>
                </a:moveTo>
                <a:lnTo>
                  <a:pt x="8545" y="0"/>
                </a:lnTo>
                <a:lnTo>
                  <a:pt x="8774" y="19"/>
                </a:lnTo>
                <a:lnTo>
                  <a:pt x="9003" y="68"/>
                </a:lnTo>
                <a:lnTo>
                  <a:pt x="9202" y="143"/>
                </a:lnTo>
                <a:lnTo>
                  <a:pt x="9385" y="249"/>
                </a:lnTo>
                <a:lnTo>
                  <a:pt x="9553" y="379"/>
                </a:lnTo>
                <a:lnTo>
                  <a:pt x="9675" y="529"/>
                </a:lnTo>
                <a:lnTo>
                  <a:pt x="9774" y="697"/>
                </a:lnTo>
                <a:lnTo>
                  <a:pt x="9827" y="877"/>
                </a:lnTo>
                <a:lnTo>
                  <a:pt x="9858" y="1064"/>
                </a:lnTo>
                <a:lnTo>
                  <a:pt x="9858" y="1082"/>
                </a:lnTo>
                <a:lnTo>
                  <a:pt x="9873" y="1207"/>
                </a:lnTo>
                <a:lnTo>
                  <a:pt x="9934" y="1313"/>
                </a:lnTo>
                <a:lnTo>
                  <a:pt x="10026" y="1406"/>
                </a:lnTo>
                <a:lnTo>
                  <a:pt x="10132" y="1481"/>
                </a:lnTo>
                <a:lnTo>
                  <a:pt x="10262" y="1524"/>
                </a:lnTo>
                <a:lnTo>
                  <a:pt x="10415" y="1543"/>
                </a:lnTo>
                <a:lnTo>
                  <a:pt x="11002" y="1543"/>
                </a:lnTo>
                <a:lnTo>
                  <a:pt x="11231" y="1562"/>
                </a:lnTo>
                <a:lnTo>
                  <a:pt x="11437" y="1618"/>
                </a:lnTo>
                <a:lnTo>
                  <a:pt x="11628" y="1705"/>
                </a:lnTo>
                <a:lnTo>
                  <a:pt x="11803" y="1810"/>
                </a:lnTo>
                <a:lnTo>
                  <a:pt x="11933" y="1941"/>
                </a:lnTo>
                <a:lnTo>
                  <a:pt x="12040" y="2103"/>
                </a:lnTo>
                <a:lnTo>
                  <a:pt x="12109" y="2277"/>
                </a:lnTo>
                <a:lnTo>
                  <a:pt x="12131" y="2464"/>
                </a:lnTo>
                <a:lnTo>
                  <a:pt x="12131" y="2482"/>
                </a:lnTo>
                <a:lnTo>
                  <a:pt x="12109" y="2663"/>
                </a:lnTo>
                <a:lnTo>
                  <a:pt x="12040" y="2837"/>
                </a:lnTo>
                <a:lnTo>
                  <a:pt x="11933" y="2992"/>
                </a:lnTo>
                <a:lnTo>
                  <a:pt x="11803" y="3129"/>
                </a:lnTo>
                <a:lnTo>
                  <a:pt x="11628" y="3241"/>
                </a:lnTo>
                <a:lnTo>
                  <a:pt x="11437" y="3322"/>
                </a:lnTo>
                <a:lnTo>
                  <a:pt x="11231" y="3378"/>
                </a:lnTo>
                <a:lnTo>
                  <a:pt x="11002" y="3397"/>
                </a:lnTo>
                <a:lnTo>
                  <a:pt x="6050" y="3397"/>
                </a:lnTo>
                <a:lnTo>
                  <a:pt x="5829" y="3378"/>
                </a:lnTo>
                <a:lnTo>
                  <a:pt x="5616" y="3322"/>
                </a:lnTo>
                <a:lnTo>
                  <a:pt x="5425" y="3241"/>
                </a:lnTo>
                <a:lnTo>
                  <a:pt x="5257" y="3129"/>
                </a:lnTo>
                <a:lnTo>
                  <a:pt x="5120" y="2992"/>
                </a:lnTo>
                <a:lnTo>
                  <a:pt x="5013" y="2837"/>
                </a:lnTo>
                <a:lnTo>
                  <a:pt x="4952" y="2663"/>
                </a:lnTo>
                <a:lnTo>
                  <a:pt x="4929" y="2482"/>
                </a:lnTo>
                <a:lnTo>
                  <a:pt x="4929" y="2464"/>
                </a:lnTo>
                <a:lnTo>
                  <a:pt x="4952" y="2277"/>
                </a:lnTo>
                <a:lnTo>
                  <a:pt x="5013" y="2103"/>
                </a:lnTo>
                <a:lnTo>
                  <a:pt x="5120" y="1941"/>
                </a:lnTo>
                <a:lnTo>
                  <a:pt x="5257" y="1810"/>
                </a:lnTo>
                <a:lnTo>
                  <a:pt x="5425" y="1705"/>
                </a:lnTo>
                <a:lnTo>
                  <a:pt x="5616" y="1618"/>
                </a:lnTo>
                <a:lnTo>
                  <a:pt x="5829" y="1562"/>
                </a:lnTo>
                <a:lnTo>
                  <a:pt x="6050" y="1543"/>
                </a:lnTo>
                <a:lnTo>
                  <a:pt x="6638" y="1543"/>
                </a:lnTo>
                <a:lnTo>
                  <a:pt x="6783" y="1524"/>
                </a:lnTo>
                <a:lnTo>
                  <a:pt x="6920" y="1481"/>
                </a:lnTo>
                <a:lnTo>
                  <a:pt x="7035" y="1406"/>
                </a:lnTo>
                <a:lnTo>
                  <a:pt x="7119" y="1313"/>
                </a:lnTo>
                <a:lnTo>
                  <a:pt x="7180" y="1207"/>
                </a:lnTo>
                <a:lnTo>
                  <a:pt x="7203" y="1082"/>
                </a:lnTo>
                <a:lnTo>
                  <a:pt x="7203" y="1064"/>
                </a:lnTo>
                <a:lnTo>
                  <a:pt x="7225" y="877"/>
                </a:lnTo>
                <a:lnTo>
                  <a:pt x="7279" y="697"/>
                </a:lnTo>
                <a:lnTo>
                  <a:pt x="7378" y="529"/>
                </a:lnTo>
                <a:lnTo>
                  <a:pt x="7508" y="379"/>
                </a:lnTo>
                <a:lnTo>
                  <a:pt x="7668" y="249"/>
                </a:lnTo>
                <a:lnTo>
                  <a:pt x="7851" y="143"/>
                </a:lnTo>
                <a:lnTo>
                  <a:pt x="8057" y="68"/>
                </a:lnTo>
                <a:lnTo>
                  <a:pt x="8278" y="19"/>
                </a:lnTo>
                <a:lnTo>
                  <a:pt x="8515" y="0"/>
                </a:lnTo>
                <a:close/>
              </a:path>
            </a:pathLst>
          </a:custGeom>
          <a:solidFill>
            <a:schemeClr val="accent1"/>
          </a:solidFill>
          <a:ln w="12700">
            <a:miter lim="400000"/>
          </a:ln>
        </p:spPr>
        <p:txBody>
          <a:bodyPr lIns="45719" rIns="45719"/>
          <a:lstStyle/>
          <a:p>
            <a:pPr>
              <a:lnSpc>
                <a:spcPct val="130000"/>
              </a:lnSpc>
              <a:defRPr sz="3600">
                <a:latin typeface="思源黑体 CN Bold"/>
                <a:ea typeface="思源黑体 CN Bold"/>
                <a:cs typeface="思源黑体 CN Bold"/>
                <a:sym typeface="思源黑体 CN Bold"/>
              </a:defRPr>
            </a:pPr>
            <a:endParaRPr/>
          </a:p>
        </p:txBody>
      </p:sp>
      <p:sp>
        <p:nvSpPr>
          <p:cNvPr id="458" name="직사각형 29"/>
          <p:cNvSpPr txBox="1"/>
          <p:nvPr/>
        </p:nvSpPr>
        <p:spPr>
          <a:xfrm>
            <a:off x="9462021" y="2729912"/>
            <a:ext cx="35841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a:solidFill>
                  <a:srgbClr val="595959"/>
                </a:solidFill>
                <a:latin typeface="思源黑体 CN Bold"/>
                <a:ea typeface="思源黑体 CN Bold"/>
                <a:cs typeface="思源黑体 CN Bold"/>
                <a:sym typeface="思源黑体 CN Bold"/>
              </a:defRPr>
            </a:lvl1pPr>
          </a:lstStyle>
          <a:p>
            <a:r>
              <a:t>03</a:t>
            </a:r>
          </a:p>
        </p:txBody>
      </p:sp>
      <p:sp>
        <p:nvSpPr>
          <p:cNvPr id="459" name="사각형: 둥근 모서리 17"/>
          <p:cNvSpPr/>
          <p:nvPr/>
        </p:nvSpPr>
        <p:spPr>
          <a:xfrm>
            <a:off x="4943990" y="3817253"/>
            <a:ext cx="1872341" cy="2358572"/>
          </a:xfrm>
          <a:prstGeom prst="roundRect">
            <a:avLst>
              <a:gd name="adj" fmla="val 16158"/>
            </a:avLst>
          </a:prstGeom>
          <a:solidFill>
            <a:srgbClr val="FFFFFF"/>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endParaRPr/>
          </a:p>
        </p:txBody>
      </p:sp>
      <p:sp>
        <p:nvSpPr>
          <p:cNvPr id="460" name="직사각형 38"/>
          <p:cNvSpPr txBox="1"/>
          <p:nvPr/>
        </p:nvSpPr>
        <p:spPr>
          <a:xfrm>
            <a:off x="4944828" y="3289349"/>
            <a:ext cx="269228"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b="1">
                <a:solidFill>
                  <a:srgbClr val="FFFFFF"/>
                </a:solidFill>
                <a:latin typeface="思源黑体 CN Bold"/>
                <a:ea typeface="思源黑体 CN Bold"/>
                <a:cs typeface="思源黑体 CN Bold"/>
                <a:sym typeface="思源黑体 CN Bold"/>
              </a:defRPr>
            </a:lvl1pPr>
          </a:lstStyle>
          <a:p>
            <a:r>
              <a:t>B</a:t>
            </a:r>
          </a:p>
        </p:txBody>
      </p:sp>
      <p:sp>
        <p:nvSpPr>
          <p:cNvPr id="461" name="직사각형 39"/>
          <p:cNvSpPr txBox="1"/>
          <p:nvPr/>
        </p:nvSpPr>
        <p:spPr>
          <a:xfrm>
            <a:off x="8558948" y="3289349"/>
            <a:ext cx="269229"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b="1">
                <a:solidFill>
                  <a:srgbClr val="FFFFFF"/>
                </a:solidFill>
                <a:latin typeface="思源黑体 CN Bold"/>
                <a:ea typeface="思源黑体 CN Bold"/>
                <a:cs typeface="思源黑体 CN Bold"/>
                <a:sym typeface="思源黑体 CN Bold"/>
              </a:defRPr>
            </a:lvl1pPr>
          </a:lstStyle>
          <a:p>
            <a:r>
              <a:t>C</a:t>
            </a:r>
          </a:p>
        </p:txBody>
      </p:sp>
      <p:sp>
        <p:nvSpPr>
          <p:cNvPr id="462" name="직사각형 40"/>
          <p:cNvSpPr txBox="1"/>
          <p:nvPr/>
        </p:nvSpPr>
        <p:spPr>
          <a:xfrm>
            <a:off x="1320069" y="3289348"/>
            <a:ext cx="269228"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b="1">
                <a:solidFill>
                  <a:srgbClr val="FFFFFF"/>
                </a:solidFill>
                <a:latin typeface="思源黑体 CN Bold"/>
                <a:ea typeface="思源黑体 CN Bold"/>
                <a:cs typeface="思源黑体 CN Bold"/>
                <a:sym typeface="思源黑体 CN Bold"/>
              </a:defRPr>
            </a:lvl1pPr>
          </a:lstStyle>
          <a:p>
            <a:r>
              <a:t>A</a:t>
            </a:r>
          </a:p>
        </p:txBody>
      </p:sp>
      <p:grpSp>
        <p:nvGrpSpPr>
          <p:cNvPr id="465" name="组合 33"/>
          <p:cNvGrpSpPr/>
          <p:nvPr/>
        </p:nvGrpSpPr>
        <p:grpSpPr>
          <a:xfrm>
            <a:off x="1428627" y="4079062"/>
            <a:ext cx="1862492" cy="1612507"/>
            <a:chOff x="0" y="0"/>
            <a:chExt cx="1862490" cy="1612506"/>
          </a:xfrm>
        </p:grpSpPr>
        <p:sp>
          <p:nvSpPr>
            <p:cNvPr id="463" name="矩形 31"/>
            <p:cNvSpPr txBox="1"/>
            <p:nvPr/>
          </p:nvSpPr>
          <p:spPr>
            <a:xfrm>
              <a:off x="0" y="463156"/>
              <a:ext cx="1489389" cy="11493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200">
                  <a:solidFill>
                    <a:srgbClr val="808080"/>
                  </a:solidFill>
                  <a:latin typeface="思源黑体 CN Regular"/>
                  <a:ea typeface="思源黑体 CN Regular"/>
                  <a:cs typeface="思源黑体 CN Regular"/>
                  <a:sym typeface="思源黑体 CN Regular"/>
                </a:defRPr>
              </a:lvl1pPr>
            </a:lstStyle>
            <a:p>
              <a:r>
                <a:t>单击此处输入您的文本内容，可更改文字的颜色或者大小等属性。</a:t>
              </a:r>
            </a:p>
          </p:txBody>
        </p:sp>
        <p:sp>
          <p:nvSpPr>
            <p:cNvPr id="464" name="矩形 32"/>
            <p:cNvSpPr txBox="1"/>
            <p:nvPr/>
          </p:nvSpPr>
          <p:spPr>
            <a:xfrm>
              <a:off x="16850" y="0"/>
              <a:ext cx="1845641" cy="447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2000">
                  <a:latin typeface="思源黑体 CN Bold"/>
                  <a:ea typeface="思源黑体 CN Bold"/>
                  <a:cs typeface="思源黑体 CN Bold"/>
                  <a:sym typeface="思源黑体 CN Bold"/>
                </a:defRPr>
              </a:lvl1pPr>
            </a:lstStyle>
            <a:p>
              <a:r>
                <a:t>添加标题</a:t>
              </a:r>
            </a:p>
          </p:txBody>
        </p:sp>
      </p:grpSp>
      <p:grpSp>
        <p:nvGrpSpPr>
          <p:cNvPr id="468" name="组合 34"/>
          <p:cNvGrpSpPr/>
          <p:nvPr/>
        </p:nvGrpSpPr>
        <p:grpSpPr>
          <a:xfrm>
            <a:off x="5050828" y="4079062"/>
            <a:ext cx="1862491" cy="1612507"/>
            <a:chOff x="0" y="0"/>
            <a:chExt cx="1862490" cy="1612506"/>
          </a:xfrm>
        </p:grpSpPr>
        <p:sp>
          <p:nvSpPr>
            <p:cNvPr id="466" name="矩形 35"/>
            <p:cNvSpPr txBox="1"/>
            <p:nvPr/>
          </p:nvSpPr>
          <p:spPr>
            <a:xfrm>
              <a:off x="0" y="463156"/>
              <a:ext cx="1489389" cy="11493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200">
                  <a:solidFill>
                    <a:srgbClr val="808080"/>
                  </a:solidFill>
                  <a:latin typeface="思源黑体 CN Regular"/>
                  <a:ea typeface="思源黑体 CN Regular"/>
                  <a:cs typeface="思源黑体 CN Regular"/>
                  <a:sym typeface="思源黑体 CN Regular"/>
                </a:defRPr>
              </a:lvl1pPr>
            </a:lstStyle>
            <a:p>
              <a:r>
                <a:t>单击此处输入您的文本内容，可更改文字的颜色或者大小等属性。</a:t>
              </a:r>
            </a:p>
          </p:txBody>
        </p:sp>
        <p:sp>
          <p:nvSpPr>
            <p:cNvPr id="467" name="矩形 36"/>
            <p:cNvSpPr txBox="1"/>
            <p:nvPr/>
          </p:nvSpPr>
          <p:spPr>
            <a:xfrm>
              <a:off x="16850" y="0"/>
              <a:ext cx="1845641" cy="447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2000">
                  <a:latin typeface="思源黑体 CN Bold"/>
                  <a:ea typeface="思源黑体 CN Bold"/>
                  <a:cs typeface="思源黑体 CN Bold"/>
                  <a:sym typeface="思源黑体 CN Bold"/>
                </a:defRPr>
              </a:lvl1pPr>
            </a:lstStyle>
            <a:p>
              <a:r>
                <a:t>添加标题</a:t>
              </a:r>
            </a:p>
          </p:txBody>
        </p:sp>
      </p:grpSp>
      <p:grpSp>
        <p:nvGrpSpPr>
          <p:cNvPr id="471" name="组合 37"/>
          <p:cNvGrpSpPr/>
          <p:nvPr/>
        </p:nvGrpSpPr>
        <p:grpSpPr>
          <a:xfrm>
            <a:off x="8686286" y="4079062"/>
            <a:ext cx="1862491" cy="1612507"/>
            <a:chOff x="0" y="0"/>
            <a:chExt cx="1862490" cy="1612506"/>
          </a:xfrm>
        </p:grpSpPr>
        <p:sp>
          <p:nvSpPr>
            <p:cNvPr id="469" name="矩形 38"/>
            <p:cNvSpPr txBox="1"/>
            <p:nvPr/>
          </p:nvSpPr>
          <p:spPr>
            <a:xfrm>
              <a:off x="0" y="463156"/>
              <a:ext cx="1489389" cy="11493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200">
                  <a:solidFill>
                    <a:srgbClr val="808080"/>
                  </a:solidFill>
                  <a:latin typeface="思源黑体 CN Regular"/>
                  <a:ea typeface="思源黑体 CN Regular"/>
                  <a:cs typeface="思源黑体 CN Regular"/>
                  <a:sym typeface="思源黑体 CN Regular"/>
                </a:defRPr>
              </a:lvl1pPr>
            </a:lstStyle>
            <a:p>
              <a:r>
                <a:t>单击此处输入您的文本内容，可更改文字的颜色或者大小等属性。</a:t>
              </a:r>
            </a:p>
          </p:txBody>
        </p:sp>
        <p:sp>
          <p:nvSpPr>
            <p:cNvPr id="470" name="矩形 39"/>
            <p:cNvSpPr txBox="1"/>
            <p:nvPr/>
          </p:nvSpPr>
          <p:spPr>
            <a:xfrm>
              <a:off x="16850" y="0"/>
              <a:ext cx="1845641" cy="447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2000">
                  <a:latin typeface="思源黑体 CN Bold"/>
                  <a:ea typeface="思源黑体 CN Bold"/>
                  <a:cs typeface="思源黑体 CN Bold"/>
                  <a:sym typeface="思源黑体 CN Bold"/>
                </a:defRPr>
              </a:lvl1pPr>
            </a:lstStyle>
            <a:p>
              <a:r>
                <a:t>添加标题</a:t>
              </a:r>
            </a:p>
          </p:txBody>
        </p:sp>
      </p:grpSp>
      <p:grpSp>
        <p:nvGrpSpPr>
          <p:cNvPr id="474" name="组合 41"/>
          <p:cNvGrpSpPr/>
          <p:nvPr/>
        </p:nvGrpSpPr>
        <p:grpSpPr>
          <a:xfrm>
            <a:off x="463350" y="520638"/>
            <a:ext cx="3512303" cy="635001"/>
            <a:chOff x="0" y="0"/>
            <a:chExt cx="3512302" cy="635000"/>
          </a:xfrm>
        </p:grpSpPr>
        <p:sp>
          <p:nvSpPr>
            <p:cNvPr id="472" name="矩形 4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规划展望</a:t>
              </a:r>
            </a:p>
          </p:txBody>
        </p:sp>
        <p:sp>
          <p:nvSpPr>
            <p:cNvPr id="473" name="椭圆 4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475" name="u=291345723,313819876&amp;fm=253&amp;fmt=auto&amp;app=138&amp;f=JPEG.jpeg" descr="u=291345723,313819876&amp;fm=253&amp;fmt=auto&amp;app=138&amp;f=JPEG.jpeg"/>
          <p:cNvPicPr>
            <a:picLocks noChangeAspect="1"/>
          </p:cNvPicPr>
          <p:nvPr/>
        </p:nvPicPr>
        <p:blipFill>
          <a:blip r:embed="rId2">
            <a:alphaModFix amt="6000"/>
            <a:extLst/>
          </a:blip>
          <a:stretch>
            <a:fillRect/>
          </a:stretch>
        </p:blipFill>
        <p:spPr>
          <a:xfrm>
            <a:off x="-1548" y="-2426539"/>
            <a:ext cx="12195096" cy="10823148"/>
          </a:xfrm>
          <a:prstGeom prst="rect">
            <a:avLst/>
          </a:prstGeom>
          <a:ln w="12700">
            <a:miter lim="400000"/>
          </a:ln>
        </p:spPr>
      </p:pic>
      <p:sp>
        <p:nvSpPr>
          <p:cNvPr id="476"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2000">
        <p:blind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u=2452703264,2882501594&amp;fm=253&amp;fmt=auto&amp;app=120&amp;f=JPEG.jpeg" descr="u=2452703264,2882501594&amp;fm=253&amp;fmt=auto&amp;app=120&amp;f=JPEG.jpeg"/>
          <p:cNvPicPr>
            <a:picLocks noChangeAspect="1"/>
          </p:cNvPicPr>
          <p:nvPr/>
        </p:nvPicPr>
        <p:blipFill>
          <a:blip r:embed="rId2">
            <a:alphaModFix amt="6000"/>
            <a:extLst/>
          </a:blip>
          <a:stretch>
            <a:fillRect/>
          </a:stretch>
        </p:blipFill>
        <p:spPr>
          <a:xfrm>
            <a:off x="-5897" y="-508719"/>
            <a:ext cx="12203794" cy="8504520"/>
          </a:xfrm>
          <a:prstGeom prst="rect">
            <a:avLst/>
          </a:prstGeom>
          <a:ln w="12700">
            <a:miter lim="400000"/>
          </a:ln>
        </p:spPr>
      </p:pic>
      <p:sp>
        <p:nvSpPr>
          <p:cNvPr id="479" name="îṩlîďe"/>
          <p:cNvSpPr/>
          <p:nvPr/>
        </p:nvSpPr>
        <p:spPr>
          <a:xfrm>
            <a:off x="1545389" y="3591183"/>
            <a:ext cx="2158834" cy="15786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2"/>
          </a:solidFill>
          <a:ln w="12700">
            <a:miter lim="400000"/>
          </a:ln>
        </p:spPr>
        <p:txBody>
          <a:bodyPr lIns="45719" rIns="45719" anchor="ctr"/>
          <a:lstStyle/>
          <a:p>
            <a:pPr algn="ctr">
              <a:lnSpc>
                <a:spcPct val="130000"/>
              </a:lnSpc>
              <a:defRPr sz="2800" i="1">
                <a:solidFill>
                  <a:srgbClr val="404040"/>
                </a:solidFill>
                <a:latin typeface="思源黑体 CN Regular"/>
                <a:ea typeface="思源黑体 CN Regular"/>
                <a:cs typeface="思源黑体 CN Regular"/>
                <a:sym typeface="思源黑体 CN Regular"/>
              </a:defRPr>
            </a:pPr>
            <a:endParaRPr/>
          </a:p>
        </p:txBody>
      </p:sp>
      <p:sp>
        <p:nvSpPr>
          <p:cNvPr id="480" name="işḷíḓé"/>
          <p:cNvSpPr/>
          <p:nvPr/>
        </p:nvSpPr>
        <p:spPr>
          <a:xfrm>
            <a:off x="2827305" y="3807726"/>
            <a:ext cx="2158834" cy="13620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1"/>
          </a:solidFill>
          <a:ln w="12700">
            <a:miter lim="400000"/>
          </a:ln>
        </p:spPr>
        <p:txBody>
          <a:bodyPr lIns="45719" rIns="45719" anchor="ctr"/>
          <a:lstStyle/>
          <a:p>
            <a:pPr algn="ctr">
              <a:lnSpc>
                <a:spcPct val="130000"/>
              </a:lnSpc>
              <a:defRPr sz="2800" i="1">
                <a:solidFill>
                  <a:srgbClr val="404040"/>
                </a:solidFill>
                <a:latin typeface="思源黑体 CN Regular"/>
                <a:ea typeface="思源黑体 CN Regular"/>
                <a:cs typeface="思源黑体 CN Regular"/>
                <a:sym typeface="思源黑体 CN Regular"/>
              </a:defRPr>
            </a:pPr>
            <a:endParaRPr/>
          </a:p>
        </p:txBody>
      </p:sp>
      <p:sp>
        <p:nvSpPr>
          <p:cNvPr id="481" name="ïśľiḍe"/>
          <p:cNvSpPr/>
          <p:nvPr/>
        </p:nvSpPr>
        <p:spPr>
          <a:xfrm>
            <a:off x="4109220" y="3054983"/>
            <a:ext cx="2158834" cy="21148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2"/>
          </a:solidFill>
          <a:ln w="12700">
            <a:miter lim="400000"/>
          </a:ln>
        </p:spPr>
        <p:txBody>
          <a:bodyPr lIns="45719" rIns="45719" anchor="ctr"/>
          <a:lstStyle/>
          <a:p>
            <a:pPr algn="ctr">
              <a:lnSpc>
                <a:spcPct val="130000"/>
              </a:lnSpc>
              <a:defRPr sz="2800" i="1">
                <a:solidFill>
                  <a:srgbClr val="404040"/>
                </a:solidFill>
                <a:latin typeface="思源黑体 CN Regular"/>
                <a:ea typeface="思源黑体 CN Regular"/>
                <a:cs typeface="思源黑体 CN Regular"/>
                <a:sym typeface="思源黑体 CN Regular"/>
              </a:defRPr>
            </a:pPr>
            <a:endParaRPr/>
          </a:p>
        </p:txBody>
      </p:sp>
      <p:sp>
        <p:nvSpPr>
          <p:cNvPr id="482" name="iŝļïḑè"/>
          <p:cNvSpPr/>
          <p:nvPr/>
        </p:nvSpPr>
        <p:spPr>
          <a:xfrm>
            <a:off x="5391135" y="4240812"/>
            <a:ext cx="2158834" cy="9289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1"/>
          </a:solidFill>
          <a:ln w="12700">
            <a:miter lim="400000"/>
          </a:ln>
        </p:spPr>
        <p:txBody>
          <a:bodyPr lIns="45719" rIns="45719" anchor="ctr"/>
          <a:lstStyle/>
          <a:p>
            <a:pPr algn="ctr">
              <a:lnSpc>
                <a:spcPct val="130000"/>
              </a:lnSpc>
              <a:defRPr sz="2800" i="1">
                <a:solidFill>
                  <a:srgbClr val="404040"/>
                </a:solidFill>
                <a:latin typeface="思源黑体 CN Regular"/>
                <a:ea typeface="思源黑体 CN Regular"/>
                <a:cs typeface="思源黑体 CN Regular"/>
                <a:sym typeface="思源黑体 CN Regular"/>
              </a:defRPr>
            </a:pPr>
            <a:endParaRPr/>
          </a:p>
        </p:txBody>
      </p:sp>
      <p:sp>
        <p:nvSpPr>
          <p:cNvPr id="483" name="ïṥḻïďé"/>
          <p:cNvSpPr/>
          <p:nvPr/>
        </p:nvSpPr>
        <p:spPr>
          <a:xfrm>
            <a:off x="6673050" y="3374640"/>
            <a:ext cx="2158834" cy="17951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2"/>
          </a:solidFill>
          <a:ln w="12700">
            <a:miter lim="400000"/>
          </a:ln>
        </p:spPr>
        <p:txBody>
          <a:bodyPr lIns="45719" rIns="45719" anchor="ctr"/>
          <a:lstStyle/>
          <a:p>
            <a:pPr algn="ctr">
              <a:lnSpc>
                <a:spcPct val="130000"/>
              </a:lnSpc>
              <a:defRPr sz="2800" i="1">
                <a:solidFill>
                  <a:srgbClr val="404040"/>
                </a:solidFill>
                <a:latin typeface="思源黑体 CN Regular"/>
                <a:ea typeface="思源黑体 CN Regular"/>
                <a:cs typeface="思源黑体 CN Regular"/>
                <a:sym typeface="思源黑体 CN Regular"/>
              </a:defRPr>
            </a:pPr>
            <a:endParaRPr/>
          </a:p>
        </p:txBody>
      </p:sp>
      <p:sp>
        <p:nvSpPr>
          <p:cNvPr id="484" name="ïšľïḓé"/>
          <p:cNvSpPr/>
          <p:nvPr/>
        </p:nvSpPr>
        <p:spPr>
          <a:xfrm>
            <a:off x="7954966" y="3962400"/>
            <a:ext cx="2158835" cy="12073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1"/>
          </a:solidFill>
          <a:ln w="12700">
            <a:miter lim="400000"/>
          </a:ln>
        </p:spPr>
        <p:txBody>
          <a:bodyPr lIns="45719" rIns="45719" anchor="ctr"/>
          <a:lstStyle/>
          <a:p>
            <a:pPr algn="ctr">
              <a:lnSpc>
                <a:spcPct val="130000"/>
              </a:lnSpc>
              <a:defRPr sz="2800" i="1">
                <a:solidFill>
                  <a:srgbClr val="404040"/>
                </a:solidFill>
                <a:latin typeface="思源黑体 CN Regular"/>
                <a:ea typeface="思源黑体 CN Regular"/>
                <a:cs typeface="思源黑体 CN Regular"/>
                <a:sym typeface="思源黑体 CN Regular"/>
              </a:defRPr>
            </a:pPr>
            <a:endParaRPr/>
          </a:p>
        </p:txBody>
      </p:sp>
      <p:grpSp>
        <p:nvGrpSpPr>
          <p:cNvPr id="488" name="组合 84"/>
          <p:cNvGrpSpPr/>
          <p:nvPr/>
        </p:nvGrpSpPr>
        <p:grpSpPr>
          <a:xfrm>
            <a:off x="3866866" y="2163862"/>
            <a:ext cx="5132042" cy="1689285"/>
            <a:chOff x="169" y="17049"/>
            <a:chExt cx="5132040" cy="1689284"/>
          </a:xfrm>
        </p:grpSpPr>
        <p:sp>
          <p:nvSpPr>
            <p:cNvPr id="485" name="Straight Connector 37"/>
            <p:cNvSpPr/>
            <p:nvPr/>
          </p:nvSpPr>
          <p:spPr>
            <a:xfrm>
              <a:off x="169" y="273507"/>
              <a:ext cx="12171" cy="1224060"/>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endParaRPr/>
            </a:p>
          </p:txBody>
        </p:sp>
        <p:sp>
          <p:nvSpPr>
            <p:cNvPr id="486" name="Straight Connector 41"/>
            <p:cNvSpPr/>
            <p:nvPr/>
          </p:nvSpPr>
          <p:spPr>
            <a:xfrm flipH="1">
              <a:off x="2589937" y="27511"/>
              <a:ext cx="1" cy="1678824"/>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endParaRPr/>
            </a:p>
          </p:txBody>
        </p:sp>
        <p:sp>
          <p:nvSpPr>
            <p:cNvPr id="487" name="Straight Connector 45"/>
            <p:cNvSpPr/>
            <p:nvPr/>
          </p:nvSpPr>
          <p:spPr>
            <a:xfrm>
              <a:off x="5132210" y="17049"/>
              <a:ext cx="1" cy="149138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endParaRPr/>
            </a:p>
          </p:txBody>
        </p:sp>
      </p:grpSp>
      <p:grpSp>
        <p:nvGrpSpPr>
          <p:cNvPr id="492" name="组合 1"/>
          <p:cNvGrpSpPr/>
          <p:nvPr/>
        </p:nvGrpSpPr>
        <p:grpSpPr>
          <a:xfrm>
            <a:off x="2624832" y="2397883"/>
            <a:ext cx="5102454" cy="1002548"/>
            <a:chOff x="94" y="17049"/>
            <a:chExt cx="5102453" cy="1002546"/>
          </a:xfrm>
        </p:grpSpPr>
        <p:sp>
          <p:nvSpPr>
            <p:cNvPr id="489" name="Straight Connector 39"/>
            <p:cNvSpPr/>
            <p:nvPr/>
          </p:nvSpPr>
          <p:spPr>
            <a:xfrm flipH="1">
              <a:off x="94" y="538601"/>
              <a:ext cx="2676" cy="48099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endParaRPr/>
            </a:p>
          </p:txBody>
        </p:sp>
        <p:sp>
          <p:nvSpPr>
            <p:cNvPr id="490" name="Straight Connector 43"/>
            <p:cNvSpPr/>
            <p:nvPr/>
          </p:nvSpPr>
          <p:spPr>
            <a:xfrm flipH="1">
              <a:off x="2564796" y="17049"/>
              <a:ext cx="2676" cy="48099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endParaRPr/>
            </a:p>
          </p:txBody>
        </p:sp>
        <p:sp>
          <p:nvSpPr>
            <p:cNvPr id="491" name="Straight Connector 47"/>
            <p:cNvSpPr/>
            <p:nvPr/>
          </p:nvSpPr>
          <p:spPr>
            <a:xfrm flipH="1">
              <a:off x="5099872" y="285640"/>
              <a:ext cx="2676" cy="48099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endParaRPr/>
            </a:p>
          </p:txBody>
        </p:sp>
      </p:grpSp>
      <p:sp>
        <p:nvSpPr>
          <p:cNvPr id="493" name="ïŝ1íḍè"/>
          <p:cNvSpPr txBox="1"/>
          <p:nvPr/>
        </p:nvSpPr>
        <p:spPr>
          <a:xfrm>
            <a:off x="2388262" y="1746063"/>
            <a:ext cx="510839"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600" b="1">
                <a:solidFill>
                  <a:srgbClr val="262626"/>
                </a:solidFill>
                <a:latin typeface="思源黑体 CN Bold"/>
                <a:ea typeface="思源黑体 CN Bold"/>
                <a:cs typeface="思源黑体 CN Bold"/>
                <a:sym typeface="思源黑体 CN Bold"/>
              </a:defRPr>
            </a:lvl1pPr>
          </a:lstStyle>
          <a:p>
            <a:r>
              <a:t>70%</a:t>
            </a:r>
          </a:p>
        </p:txBody>
      </p:sp>
      <p:sp>
        <p:nvSpPr>
          <p:cNvPr id="494" name="îṣľiḑè"/>
          <p:cNvSpPr txBox="1"/>
          <p:nvPr/>
        </p:nvSpPr>
        <p:spPr>
          <a:xfrm>
            <a:off x="3610028" y="1257253"/>
            <a:ext cx="510839"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600" b="1">
                <a:solidFill>
                  <a:srgbClr val="262626"/>
                </a:solidFill>
                <a:latin typeface="思源黑体 CN Bold"/>
                <a:ea typeface="思源黑体 CN Bold"/>
                <a:cs typeface="思源黑体 CN Bold"/>
                <a:sym typeface="思源黑体 CN Bold"/>
              </a:defRPr>
            </a:lvl1pPr>
          </a:lstStyle>
          <a:p>
            <a:r>
              <a:t>60%</a:t>
            </a:r>
          </a:p>
        </p:txBody>
      </p:sp>
      <p:sp>
        <p:nvSpPr>
          <p:cNvPr id="495" name="î$ľïḑe"/>
          <p:cNvSpPr txBox="1"/>
          <p:nvPr/>
        </p:nvSpPr>
        <p:spPr>
          <a:xfrm>
            <a:off x="4944808" y="1266157"/>
            <a:ext cx="510839"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600" b="1">
                <a:solidFill>
                  <a:srgbClr val="262626"/>
                </a:solidFill>
                <a:latin typeface="思源黑体 CN Bold"/>
                <a:ea typeface="思源黑体 CN Bold"/>
                <a:cs typeface="思源黑体 CN Bold"/>
                <a:sym typeface="思源黑体 CN Bold"/>
              </a:defRPr>
            </a:lvl1pPr>
          </a:lstStyle>
          <a:p>
            <a:r>
              <a:t>90%</a:t>
            </a:r>
          </a:p>
        </p:txBody>
      </p:sp>
      <p:sp>
        <p:nvSpPr>
          <p:cNvPr id="496" name="îsľîḋè"/>
          <p:cNvSpPr txBox="1"/>
          <p:nvPr/>
        </p:nvSpPr>
        <p:spPr>
          <a:xfrm>
            <a:off x="6204113" y="971132"/>
            <a:ext cx="510839"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600" b="1">
                <a:solidFill>
                  <a:srgbClr val="262626"/>
                </a:solidFill>
                <a:latin typeface="思源黑体 CN Bold"/>
                <a:ea typeface="思源黑体 CN Bold"/>
                <a:cs typeface="思源黑体 CN Bold"/>
                <a:sym typeface="思源黑体 CN Bold"/>
              </a:defRPr>
            </a:lvl1pPr>
          </a:lstStyle>
          <a:p>
            <a:r>
              <a:t>45%</a:t>
            </a:r>
          </a:p>
        </p:txBody>
      </p:sp>
      <p:sp>
        <p:nvSpPr>
          <p:cNvPr id="497" name="í$ľïde"/>
          <p:cNvSpPr txBox="1"/>
          <p:nvPr/>
        </p:nvSpPr>
        <p:spPr>
          <a:xfrm>
            <a:off x="7474378" y="1461376"/>
            <a:ext cx="510838"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600" b="1">
                <a:solidFill>
                  <a:srgbClr val="262626"/>
                </a:solidFill>
                <a:latin typeface="思源黑体 CN Bold"/>
                <a:ea typeface="思源黑体 CN Bold"/>
                <a:cs typeface="思源黑体 CN Bold"/>
                <a:sym typeface="思源黑体 CN Bold"/>
              </a:defRPr>
            </a:lvl1pPr>
          </a:lstStyle>
          <a:p>
            <a:r>
              <a:t>80%</a:t>
            </a:r>
          </a:p>
        </p:txBody>
      </p:sp>
      <p:sp>
        <p:nvSpPr>
          <p:cNvPr id="498" name="文本框 91"/>
          <p:cNvSpPr txBox="1"/>
          <p:nvPr/>
        </p:nvSpPr>
        <p:spPr>
          <a:xfrm>
            <a:off x="1941564" y="2012645"/>
            <a:ext cx="1404235" cy="5943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a:t>
            </a:r>
          </a:p>
        </p:txBody>
      </p:sp>
      <p:sp>
        <p:nvSpPr>
          <p:cNvPr id="499" name="文本框 92"/>
          <p:cNvSpPr txBox="1"/>
          <p:nvPr/>
        </p:nvSpPr>
        <p:spPr>
          <a:xfrm>
            <a:off x="4486924" y="1656695"/>
            <a:ext cx="1426605" cy="5943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a:t>
            </a:r>
          </a:p>
        </p:txBody>
      </p:sp>
      <p:sp>
        <p:nvSpPr>
          <p:cNvPr id="500" name="文本框 93"/>
          <p:cNvSpPr txBox="1"/>
          <p:nvPr/>
        </p:nvSpPr>
        <p:spPr>
          <a:xfrm>
            <a:off x="7016494" y="1850137"/>
            <a:ext cx="1426605" cy="5943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a:t>
            </a:r>
          </a:p>
        </p:txBody>
      </p:sp>
      <p:sp>
        <p:nvSpPr>
          <p:cNvPr id="501" name="文本框 94"/>
          <p:cNvSpPr txBox="1"/>
          <p:nvPr/>
        </p:nvSpPr>
        <p:spPr>
          <a:xfrm>
            <a:off x="8299885" y="1224311"/>
            <a:ext cx="1426605" cy="5943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a:t>
            </a:r>
          </a:p>
        </p:txBody>
      </p:sp>
      <p:sp>
        <p:nvSpPr>
          <p:cNvPr id="502" name="文本框 95"/>
          <p:cNvSpPr txBox="1"/>
          <p:nvPr/>
        </p:nvSpPr>
        <p:spPr>
          <a:xfrm>
            <a:off x="5746229" y="1318738"/>
            <a:ext cx="1426605" cy="5943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a:t>
            </a:r>
          </a:p>
        </p:txBody>
      </p:sp>
      <p:sp>
        <p:nvSpPr>
          <p:cNvPr id="503" name="文本框 96"/>
          <p:cNvSpPr txBox="1"/>
          <p:nvPr/>
        </p:nvSpPr>
        <p:spPr>
          <a:xfrm>
            <a:off x="3152144" y="1610564"/>
            <a:ext cx="1426606" cy="5943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a:t>
            </a:r>
          </a:p>
        </p:txBody>
      </p:sp>
      <p:sp>
        <p:nvSpPr>
          <p:cNvPr id="504" name="矩形 97"/>
          <p:cNvSpPr txBox="1"/>
          <p:nvPr/>
        </p:nvSpPr>
        <p:spPr>
          <a:xfrm>
            <a:off x="3120351" y="5281033"/>
            <a:ext cx="7908013" cy="9626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1000">
                <a:solidFill>
                  <a:srgbClr val="808080"/>
                </a:solidFill>
                <a:latin typeface="思源黑体 CN Regular"/>
                <a:ea typeface="思源黑体 CN Regular"/>
                <a:cs typeface="思源黑体 CN Regular"/>
                <a:sym typeface="思源黑体 CN Regular"/>
              </a:defRPr>
            </a:lvl1pPr>
          </a:lstStyle>
          <a:p>
            <a:r>
              <a:t>点击输入简要文字内容，文字内容需概括精炼，言简意赅的说明分项内容。点击输入简要文字内容，文字内容需概括精炼，言简意赅的说明分项内容。点击输入简要文字内容，文字内容需概括精炼，言简意赅的说明分项内容。点击输入简要文字内容，文字内容需概括精炼，言简意赅的说明分项内容。点击输入简要文字内容，文字内容需概括精炼，言简意赅的说明分项内容。点击输入简要文字内容，文字内容需概括精炼，言简意赅的说明分项内容。</a:t>
            </a:r>
          </a:p>
        </p:txBody>
      </p:sp>
      <p:sp>
        <p:nvSpPr>
          <p:cNvPr id="505" name="pie-graphic-symbol-for-business-stats_44639"/>
          <p:cNvSpPr/>
          <p:nvPr/>
        </p:nvSpPr>
        <p:spPr>
          <a:xfrm>
            <a:off x="1354243" y="5376133"/>
            <a:ext cx="885022" cy="884052"/>
          </a:xfrm>
          <a:custGeom>
            <a:avLst/>
            <a:gdLst/>
            <a:ahLst/>
            <a:cxnLst>
              <a:cxn ang="0">
                <a:pos x="wd2" y="hd2"/>
              </a:cxn>
              <a:cxn ang="5400000">
                <a:pos x="wd2" y="hd2"/>
              </a:cxn>
              <a:cxn ang="10800000">
                <a:pos x="wd2" y="hd2"/>
              </a:cxn>
              <a:cxn ang="16200000">
                <a:pos x="wd2" y="hd2"/>
              </a:cxn>
            </a:cxnLst>
            <a:rect l="0" t="0" r="r" b="b"/>
            <a:pathLst>
              <a:path w="21600" h="21600" extrusionOk="0">
                <a:moveTo>
                  <a:pt x="9791" y="9791"/>
                </a:moveTo>
                <a:lnTo>
                  <a:pt x="0" y="9791"/>
                </a:lnTo>
                <a:cubicBezTo>
                  <a:pt x="492" y="4576"/>
                  <a:pt x="4576" y="492"/>
                  <a:pt x="9791" y="0"/>
                </a:cubicBezTo>
                <a:lnTo>
                  <a:pt x="9791" y="9791"/>
                </a:lnTo>
                <a:close/>
                <a:moveTo>
                  <a:pt x="11759" y="0"/>
                </a:moveTo>
                <a:lnTo>
                  <a:pt x="11759" y="10775"/>
                </a:lnTo>
                <a:cubicBezTo>
                  <a:pt x="11759" y="11317"/>
                  <a:pt x="11317" y="11759"/>
                  <a:pt x="10775" y="11759"/>
                </a:cubicBezTo>
                <a:lnTo>
                  <a:pt x="0" y="11759"/>
                </a:lnTo>
                <a:cubicBezTo>
                  <a:pt x="492" y="17270"/>
                  <a:pt x="5117" y="21600"/>
                  <a:pt x="10775" y="21600"/>
                </a:cubicBezTo>
                <a:cubicBezTo>
                  <a:pt x="16729" y="21600"/>
                  <a:pt x="21600" y="16729"/>
                  <a:pt x="21600" y="10775"/>
                </a:cubicBezTo>
                <a:cubicBezTo>
                  <a:pt x="21600" y="5117"/>
                  <a:pt x="17270" y="492"/>
                  <a:pt x="11759" y="0"/>
                </a:cubicBezTo>
                <a:close/>
              </a:path>
            </a:pathLst>
          </a:custGeom>
          <a:solidFill>
            <a:schemeClr val="accent1"/>
          </a:solidFill>
          <a:ln w="12700">
            <a:miter lim="400000"/>
          </a:ln>
        </p:spPr>
        <p:txBody>
          <a:bodyPr lIns="45719" rIns="45719"/>
          <a:lstStyle/>
          <a:p>
            <a:pPr>
              <a:lnSpc>
                <a:spcPct val="130000"/>
              </a:lnSpc>
              <a:defRPr>
                <a:latin typeface="思源黑体 CN Regular"/>
                <a:ea typeface="思源黑体 CN Regular"/>
                <a:cs typeface="思源黑体 CN Regular"/>
                <a:sym typeface="思源黑体 CN Regular"/>
              </a:defRPr>
            </a:pPr>
            <a:endParaRPr/>
          </a:p>
        </p:txBody>
      </p:sp>
      <p:sp>
        <p:nvSpPr>
          <p:cNvPr id="506" name="直接连接符 99"/>
          <p:cNvSpPr/>
          <p:nvPr/>
        </p:nvSpPr>
        <p:spPr>
          <a:xfrm>
            <a:off x="2673478" y="5433721"/>
            <a:ext cx="1" cy="855943"/>
          </a:xfrm>
          <a:prstGeom prst="line">
            <a:avLst/>
          </a:prstGeom>
          <a:ln w="6350">
            <a:solidFill>
              <a:srgbClr val="A6A6A6"/>
            </a:solidFill>
            <a:miter/>
          </a:ln>
        </p:spPr>
        <p:txBody>
          <a:bodyPr lIns="45719" rIns="45719"/>
          <a:lstStyle/>
          <a:p>
            <a:endParaRPr/>
          </a:p>
        </p:txBody>
      </p:sp>
      <p:sp>
        <p:nvSpPr>
          <p:cNvPr id="507" name="í$ľïde"/>
          <p:cNvSpPr txBox="1"/>
          <p:nvPr/>
        </p:nvSpPr>
        <p:spPr>
          <a:xfrm>
            <a:off x="8743487" y="819144"/>
            <a:ext cx="510839"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30000"/>
              </a:lnSpc>
              <a:defRPr sz="1600" b="1">
                <a:solidFill>
                  <a:srgbClr val="262626"/>
                </a:solidFill>
                <a:latin typeface="思源黑体 CN Bold"/>
                <a:ea typeface="思源黑体 CN Bold"/>
                <a:cs typeface="思源黑体 CN Bold"/>
                <a:sym typeface="思源黑体 CN Bold"/>
              </a:defRPr>
            </a:lvl1pPr>
          </a:lstStyle>
          <a:p>
            <a:r>
              <a:t>50%</a:t>
            </a:r>
          </a:p>
        </p:txBody>
      </p:sp>
      <p:grpSp>
        <p:nvGrpSpPr>
          <p:cNvPr id="510" name="组合 2"/>
          <p:cNvGrpSpPr/>
          <p:nvPr/>
        </p:nvGrpSpPr>
        <p:grpSpPr>
          <a:xfrm>
            <a:off x="463350" y="520638"/>
            <a:ext cx="3512303" cy="635001"/>
            <a:chOff x="0" y="0"/>
            <a:chExt cx="3512302" cy="635000"/>
          </a:xfrm>
        </p:grpSpPr>
        <p:sp>
          <p:nvSpPr>
            <p:cNvPr id="508" name="矩形 3"/>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规划展望</a:t>
              </a:r>
            </a:p>
          </p:txBody>
        </p:sp>
        <p:sp>
          <p:nvSpPr>
            <p:cNvPr id="509" name="椭圆 4"/>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11"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2000">
        <p:wip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479"/>
                                        </p:tgtEl>
                                        <p:attrNameLst>
                                          <p:attrName>style.visibility</p:attrName>
                                        </p:attrNameLst>
                                      </p:cBhvr>
                                      <p:to>
                                        <p:strVal val="visible"/>
                                      </p:to>
                                    </p:set>
                                    <p:animEffect transition="in" filter="wipe(down)">
                                      <p:cBhvr>
                                        <p:cTn id="7" dur="500"/>
                                        <p:tgtEl>
                                          <p:spTgt spid="479"/>
                                        </p:tgtEl>
                                      </p:cBhvr>
                                    </p:animEffect>
                                  </p:childTnLst>
                                </p:cTn>
                              </p:par>
                            </p:childTnLst>
                          </p:cTn>
                        </p:par>
                        <p:par>
                          <p:cTn id="8" fill="hold">
                            <p:stCondLst>
                              <p:cond delay="500"/>
                            </p:stCondLst>
                            <p:childTnLst>
                              <p:par>
                                <p:cTn id="9" presetID="22" presetClass="entr" presetSubtype="4" fill="hold" grpId="2" nodeType="afterEffect">
                                  <p:stCondLst>
                                    <p:cond delay="0"/>
                                  </p:stCondLst>
                                  <p:iterate>
                                    <p:tmAbs val="0"/>
                                  </p:iterate>
                                  <p:childTnLst>
                                    <p:set>
                                      <p:cBhvr>
                                        <p:cTn id="10" fill="hold"/>
                                        <p:tgtEl>
                                          <p:spTgt spid="480"/>
                                        </p:tgtEl>
                                        <p:attrNameLst>
                                          <p:attrName>style.visibility</p:attrName>
                                        </p:attrNameLst>
                                      </p:cBhvr>
                                      <p:to>
                                        <p:strVal val="visible"/>
                                      </p:to>
                                    </p:set>
                                    <p:animEffect transition="in" filter="wipe(down)">
                                      <p:cBhvr>
                                        <p:cTn id="11" dur="500"/>
                                        <p:tgtEl>
                                          <p:spTgt spid="480"/>
                                        </p:tgtEl>
                                      </p:cBhvr>
                                    </p:animEffect>
                                  </p:childTnLst>
                                </p:cTn>
                              </p:par>
                            </p:childTnLst>
                          </p:cTn>
                        </p:par>
                        <p:par>
                          <p:cTn id="12" fill="hold">
                            <p:stCondLst>
                              <p:cond delay="1000"/>
                            </p:stCondLst>
                            <p:childTnLst>
                              <p:par>
                                <p:cTn id="13" presetID="22" presetClass="entr" presetSubtype="4" fill="hold" grpId="3" nodeType="afterEffect">
                                  <p:stCondLst>
                                    <p:cond delay="0"/>
                                  </p:stCondLst>
                                  <p:iterate>
                                    <p:tmAbs val="0"/>
                                  </p:iterate>
                                  <p:childTnLst>
                                    <p:set>
                                      <p:cBhvr>
                                        <p:cTn id="14" fill="hold"/>
                                        <p:tgtEl>
                                          <p:spTgt spid="481"/>
                                        </p:tgtEl>
                                        <p:attrNameLst>
                                          <p:attrName>style.visibility</p:attrName>
                                        </p:attrNameLst>
                                      </p:cBhvr>
                                      <p:to>
                                        <p:strVal val="visible"/>
                                      </p:to>
                                    </p:set>
                                    <p:animEffect transition="in" filter="wipe(down)">
                                      <p:cBhvr>
                                        <p:cTn id="15" dur="500"/>
                                        <p:tgtEl>
                                          <p:spTgt spid="481"/>
                                        </p:tgtEl>
                                      </p:cBhvr>
                                    </p:animEffect>
                                  </p:childTnLst>
                                </p:cTn>
                              </p:par>
                            </p:childTnLst>
                          </p:cTn>
                        </p:par>
                        <p:par>
                          <p:cTn id="16" fill="hold">
                            <p:stCondLst>
                              <p:cond delay="1500"/>
                            </p:stCondLst>
                            <p:childTnLst>
                              <p:par>
                                <p:cTn id="17" presetID="22" presetClass="entr" presetSubtype="4" fill="hold" grpId="4" nodeType="afterEffect">
                                  <p:stCondLst>
                                    <p:cond delay="0"/>
                                  </p:stCondLst>
                                  <p:iterate>
                                    <p:tmAbs val="0"/>
                                  </p:iterate>
                                  <p:childTnLst>
                                    <p:set>
                                      <p:cBhvr>
                                        <p:cTn id="18" fill="hold"/>
                                        <p:tgtEl>
                                          <p:spTgt spid="482"/>
                                        </p:tgtEl>
                                        <p:attrNameLst>
                                          <p:attrName>style.visibility</p:attrName>
                                        </p:attrNameLst>
                                      </p:cBhvr>
                                      <p:to>
                                        <p:strVal val="visible"/>
                                      </p:to>
                                    </p:set>
                                    <p:animEffect transition="in" filter="wipe(down)">
                                      <p:cBhvr>
                                        <p:cTn id="19" dur="500"/>
                                        <p:tgtEl>
                                          <p:spTgt spid="482"/>
                                        </p:tgtEl>
                                      </p:cBhvr>
                                    </p:animEffect>
                                  </p:childTnLst>
                                </p:cTn>
                              </p:par>
                            </p:childTnLst>
                          </p:cTn>
                        </p:par>
                        <p:par>
                          <p:cTn id="20" fill="hold">
                            <p:stCondLst>
                              <p:cond delay="2000"/>
                            </p:stCondLst>
                            <p:childTnLst>
                              <p:par>
                                <p:cTn id="21" presetID="22" presetClass="entr" presetSubtype="4" fill="hold" grpId="5" nodeType="afterEffect">
                                  <p:stCondLst>
                                    <p:cond delay="0"/>
                                  </p:stCondLst>
                                  <p:iterate>
                                    <p:tmAbs val="0"/>
                                  </p:iterate>
                                  <p:childTnLst>
                                    <p:set>
                                      <p:cBhvr>
                                        <p:cTn id="22" fill="hold"/>
                                        <p:tgtEl>
                                          <p:spTgt spid="483"/>
                                        </p:tgtEl>
                                        <p:attrNameLst>
                                          <p:attrName>style.visibility</p:attrName>
                                        </p:attrNameLst>
                                      </p:cBhvr>
                                      <p:to>
                                        <p:strVal val="visible"/>
                                      </p:to>
                                    </p:set>
                                    <p:animEffect transition="in" filter="wipe(down)">
                                      <p:cBhvr>
                                        <p:cTn id="23" dur="500"/>
                                        <p:tgtEl>
                                          <p:spTgt spid="483"/>
                                        </p:tgtEl>
                                      </p:cBhvr>
                                    </p:animEffect>
                                  </p:childTnLst>
                                </p:cTn>
                              </p:par>
                            </p:childTnLst>
                          </p:cTn>
                        </p:par>
                        <p:par>
                          <p:cTn id="24" fill="hold">
                            <p:stCondLst>
                              <p:cond delay="2500"/>
                            </p:stCondLst>
                            <p:childTnLst>
                              <p:par>
                                <p:cTn id="25" presetID="22" presetClass="entr" presetSubtype="4" fill="hold" grpId="6" nodeType="afterEffect">
                                  <p:stCondLst>
                                    <p:cond delay="0"/>
                                  </p:stCondLst>
                                  <p:iterate>
                                    <p:tmAbs val="0"/>
                                  </p:iterate>
                                  <p:childTnLst>
                                    <p:set>
                                      <p:cBhvr>
                                        <p:cTn id="26" fill="hold"/>
                                        <p:tgtEl>
                                          <p:spTgt spid="484"/>
                                        </p:tgtEl>
                                        <p:attrNameLst>
                                          <p:attrName>style.visibility</p:attrName>
                                        </p:attrNameLst>
                                      </p:cBhvr>
                                      <p:to>
                                        <p:strVal val="visible"/>
                                      </p:to>
                                    </p:set>
                                    <p:animEffect transition="in" filter="wipe(down)">
                                      <p:cBhvr>
                                        <p:cTn id="27" dur="500"/>
                                        <p:tgtEl>
                                          <p:spTgt spid="484"/>
                                        </p:tgtEl>
                                      </p:cBhvr>
                                    </p:animEffect>
                                  </p:childTnLst>
                                </p:cTn>
                              </p:par>
                            </p:childTnLst>
                          </p:cTn>
                        </p:par>
                        <p:par>
                          <p:cTn id="28" fill="hold">
                            <p:stCondLst>
                              <p:cond delay="3000"/>
                            </p:stCondLst>
                            <p:childTnLst>
                              <p:par>
                                <p:cTn id="29" presetID="22" presetClass="entr" presetSubtype="1" fill="hold" grpId="7" nodeType="afterEffect">
                                  <p:stCondLst>
                                    <p:cond delay="0"/>
                                  </p:stCondLst>
                                  <p:iterate>
                                    <p:tmAbs val="0"/>
                                  </p:iterate>
                                  <p:childTnLst>
                                    <p:set>
                                      <p:cBhvr>
                                        <p:cTn id="30" fill="hold"/>
                                        <p:tgtEl>
                                          <p:spTgt spid="488"/>
                                        </p:tgtEl>
                                        <p:attrNameLst>
                                          <p:attrName>style.visibility</p:attrName>
                                        </p:attrNameLst>
                                      </p:cBhvr>
                                      <p:to>
                                        <p:strVal val="visible"/>
                                      </p:to>
                                    </p:set>
                                    <p:animEffect transition="in" filter="wipe(up)">
                                      <p:cBhvr>
                                        <p:cTn id="31" dur="500"/>
                                        <p:tgtEl>
                                          <p:spTgt spid="488"/>
                                        </p:tgtEl>
                                      </p:cBhvr>
                                    </p:animEffect>
                                  </p:childTnLst>
                                </p:cTn>
                              </p:par>
                            </p:childTnLst>
                          </p:cTn>
                        </p:par>
                        <p:par>
                          <p:cTn id="32" fill="hold">
                            <p:stCondLst>
                              <p:cond delay="3500"/>
                            </p:stCondLst>
                            <p:childTnLst>
                              <p:par>
                                <p:cTn id="33" presetID="22" presetClass="entr" presetSubtype="1" fill="hold" grpId="8" nodeType="afterEffect">
                                  <p:stCondLst>
                                    <p:cond delay="0"/>
                                  </p:stCondLst>
                                  <p:iterate>
                                    <p:tmAbs val="0"/>
                                  </p:iterate>
                                  <p:childTnLst>
                                    <p:set>
                                      <p:cBhvr>
                                        <p:cTn id="34" fill="hold"/>
                                        <p:tgtEl>
                                          <p:spTgt spid="492"/>
                                        </p:tgtEl>
                                        <p:attrNameLst>
                                          <p:attrName>style.visibility</p:attrName>
                                        </p:attrNameLst>
                                      </p:cBhvr>
                                      <p:to>
                                        <p:strVal val="visible"/>
                                      </p:to>
                                    </p:set>
                                    <p:animEffect transition="in" filter="wipe(up)">
                                      <p:cBhvr>
                                        <p:cTn id="35" dur="500"/>
                                        <p:tgtEl>
                                          <p:spTgt spid="492"/>
                                        </p:tgtEl>
                                      </p:cBhvr>
                                    </p:animEffect>
                                  </p:childTnLst>
                                </p:cTn>
                              </p:par>
                            </p:childTnLst>
                          </p:cTn>
                        </p:par>
                        <p:par>
                          <p:cTn id="36" fill="hold">
                            <p:stCondLst>
                              <p:cond delay="4000"/>
                            </p:stCondLst>
                            <p:childTnLst>
                              <p:par>
                                <p:cTn id="37" presetID="2" presetClass="entr" presetSubtype="4" fill="hold" grpId="9" nodeType="afterEffect">
                                  <p:stCondLst>
                                    <p:cond delay="0"/>
                                  </p:stCondLst>
                                  <p:iterate>
                                    <p:tmAbs val="0"/>
                                  </p:iterate>
                                  <p:childTnLst>
                                    <p:set>
                                      <p:cBhvr>
                                        <p:cTn id="38" fill="hold"/>
                                        <p:tgtEl>
                                          <p:spTgt spid="493"/>
                                        </p:tgtEl>
                                        <p:attrNameLst>
                                          <p:attrName>style.visibility</p:attrName>
                                        </p:attrNameLst>
                                      </p:cBhvr>
                                      <p:to>
                                        <p:strVal val="visible"/>
                                      </p:to>
                                    </p:set>
                                    <p:anim calcmode="lin" valueType="num">
                                      <p:cBhvr>
                                        <p:cTn id="39" dur="1000" fill="hold"/>
                                        <p:tgtEl>
                                          <p:spTgt spid="493"/>
                                        </p:tgtEl>
                                        <p:attrNameLst>
                                          <p:attrName>ppt_x</p:attrName>
                                        </p:attrNameLst>
                                      </p:cBhvr>
                                      <p:tavLst>
                                        <p:tav tm="0">
                                          <p:val>
                                            <p:strVal val="#ppt_x"/>
                                          </p:val>
                                        </p:tav>
                                        <p:tav tm="100000">
                                          <p:val>
                                            <p:strVal val="#ppt_x"/>
                                          </p:val>
                                        </p:tav>
                                      </p:tavLst>
                                    </p:anim>
                                    <p:anim calcmode="lin" valueType="num">
                                      <p:cBhvr>
                                        <p:cTn id="40" dur="1000" fill="hold"/>
                                        <p:tgtEl>
                                          <p:spTgt spid="493"/>
                                        </p:tgtEl>
                                        <p:attrNameLst>
                                          <p:attrName>ppt_y</p:attrName>
                                        </p:attrNameLst>
                                      </p:cBhvr>
                                      <p:tavLst>
                                        <p:tav tm="0">
                                          <p:val>
                                            <p:strVal val="1+#ppt_h/2"/>
                                          </p:val>
                                        </p:tav>
                                        <p:tav tm="100000">
                                          <p:val>
                                            <p:strVal val="#ppt_y"/>
                                          </p:val>
                                        </p:tav>
                                      </p:tavLst>
                                    </p:anim>
                                  </p:childTnLst>
                                </p:cTn>
                              </p:par>
                            </p:childTnLst>
                          </p:cTn>
                        </p:par>
                        <p:par>
                          <p:cTn id="41" fill="hold">
                            <p:stCondLst>
                              <p:cond delay="5000"/>
                            </p:stCondLst>
                            <p:childTnLst>
                              <p:par>
                                <p:cTn id="42" presetID="2" presetClass="entr" presetSubtype="4" fill="hold" grpId="10" nodeType="afterEffect">
                                  <p:stCondLst>
                                    <p:cond delay="0"/>
                                  </p:stCondLst>
                                  <p:iterate>
                                    <p:tmAbs val="0"/>
                                  </p:iterate>
                                  <p:childTnLst>
                                    <p:set>
                                      <p:cBhvr>
                                        <p:cTn id="43" fill="hold"/>
                                        <p:tgtEl>
                                          <p:spTgt spid="494"/>
                                        </p:tgtEl>
                                        <p:attrNameLst>
                                          <p:attrName>style.visibility</p:attrName>
                                        </p:attrNameLst>
                                      </p:cBhvr>
                                      <p:to>
                                        <p:strVal val="visible"/>
                                      </p:to>
                                    </p:set>
                                    <p:anim calcmode="lin" valueType="num">
                                      <p:cBhvr>
                                        <p:cTn id="44" dur="1000" fill="hold"/>
                                        <p:tgtEl>
                                          <p:spTgt spid="494"/>
                                        </p:tgtEl>
                                        <p:attrNameLst>
                                          <p:attrName>ppt_x</p:attrName>
                                        </p:attrNameLst>
                                      </p:cBhvr>
                                      <p:tavLst>
                                        <p:tav tm="0">
                                          <p:val>
                                            <p:strVal val="#ppt_x"/>
                                          </p:val>
                                        </p:tav>
                                        <p:tav tm="100000">
                                          <p:val>
                                            <p:strVal val="#ppt_x"/>
                                          </p:val>
                                        </p:tav>
                                      </p:tavLst>
                                    </p:anim>
                                    <p:anim calcmode="lin" valueType="num">
                                      <p:cBhvr>
                                        <p:cTn id="45" dur="1000" fill="hold"/>
                                        <p:tgtEl>
                                          <p:spTgt spid="494"/>
                                        </p:tgtEl>
                                        <p:attrNameLst>
                                          <p:attrName>ppt_y</p:attrName>
                                        </p:attrNameLst>
                                      </p:cBhvr>
                                      <p:tavLst>
                                        <p:tav tm="0">
                                          <p:val>
                                            <p:strVal val="1+#ppt_h/2"/>
                                          </p:val>
                                        </p:tav>
                                        <p:tav tm="100000">
                                          <p:val>
                                            <p:strVal val="#ppt_y"/>
                                          </p:val>
                                        </p:tav>
                                      </p:tavLst>
                                    </p:anim>
                                  </p:childTnLst>
                                </p:cTn>
                              </p:par>
                            </p:childTnLst>
                          </p:cTn>
                        </p:par>
                        <p:par>
                          <p:cTn id="46" fill="hold">
                            <p:stCondLst>
                              <p:cond delay="6000"/>
                            </p:stCondLst>
                            <p:childTnLst>
                              <p:par>
                                <p:cTn id="47" presetID="2" presetClass="entr" presetSubtype="4" fill="hold" grpId="11" nodeType="afterEffect">
                                  <p:stCondLst>
                                    <p:cond delay="0"/>
                                  </p:stCondLst>
                                  <p:iterate>
                                    <p:tmAbs val="0"/>
                                  </p:iterate>
                                  <p:childTnLst>
                                    <p:set>
                                      <p:cBhvr>
                                        <p:cTn id="48" fill="hold"/>
                                        <p:tgtEl>
                                          <p:spTgt spid="495"/>
                                        </p:tgtEl>
                                        <p:attrNameLst>
                                          <p:attrName>style.visibility</p:attrName>
                                        </p:attrNameLst>
                                      </p:cBhvr>
                                      <p:to>
                                        <p:strVal val="visible"/>
                                      </p:to>
                                    </p:set>
                                    <p:anim calcmode="lin" valueType="num">
                                      <p:cBhvr>
                                        <p:cTn id="49" dur="1000" fill="hold"/>
                                        <p:tgtEl>
                                          <p:spTgt spid="495"/>
                                        </p:tgtEl>
                                        <p:attrNameLst>
                                          <p:attrName>ppt_x</p:attrName>
                                        </p:attrNameLst>
                                      </p:cBhvr>
                                      <p:tavLst>
                                        <p:tav tm="0">
                                          <p:val>
                                            <p:strVal val="#ppt_x"/>
                                          </p:val>
                                        </p:tav>
                                        <p:tav tm="100000">
                                          <p:val>
                                            <p:strVal val="#ppt_x"/>
                                          </p:val>
                                        </p:tav>
                                      </p:tavLst>
                                    </p:anim>
                                    <p:anim calcmode="lin" valueType="num">
                                      <p:cBhvr>
                                        <p:cTn id="50" dur="1000" fill="hold"/>
                                        <p:tgtEl>
                                          <p:spTgt spid="495"/>
                                        </p:tgtEl>
                                        <p:attrNameLst>
                                          <p:attrName>ppt_y</p:attrName>
                                        </p:attrNameLst>
                                      </p:cBhvr>
                                      <p:tavLst>
                                        <p:tav tm="0">
                                          <p:val>
                                            <p:strVal val="1+#ppt_h/2"/>
                                          </p:val>
                                        </p:tav>
                                        <p:tav tm="100000">
                                          <p:val>
                                            <p:strVal val="#ppt_y"/>
                                          </p:val>
                                        </p:tav>
                                      </p:tavLst>
                                    </p:anim>
                                  </p:childTnLst>
                                </p:cTn>
                              </p:par>
                            </p:childTnLst>
                          </p:cTn>
                        </p:par>
                        <p:par>
                          <p:cTn id="51" fill="hold">
                            <p:stCondLst>
                              <p:cond delay="7000"/>
                            </p:stCondLst>
                            <p:childTnLst>
                              <p:par>
                                <p:cTn id="52" presetID="2" presetClass="entr" presetSubtype="4" fill="hold" grpId="12" nodeType="afterEffect">
                                  <p:stCondLst>
                                    <p:cond delay="0"/>
                                  </p:stCondLst>
                                  <p:iterate>
                                    <p:tmAbs val="0"/>
                                  </p:iterate>
                                  <p:childTnLst>
                                    <p:set>
                                      <p:cBhvr>
                                        <p:cTn id="53" fill="hold"/>
                                        <p:tgtEl>
                                          <p:spTgt spid="496"/>
                                        </p:tgtEl>
                                        <p:attrNameLst>
                                          <p:attrName>style.visibility</p:attrName>
                                        </p:attrNameLst>
                                      </p:cBhvr>
                                      <p:to>
                                        <p:strVal val="visible"/>
                                      </p:to>
                                    </p:set>
                                    <p:anim calcmode="lin" valueType="num">
                                      <p:cBhvr>
                                        <p:cTn id="54" dur="1000" fill="hold"/>
                                        <p:tgtEl>
                                          <p:spTgt spid="496"/>
                                        </p:tgtEl>
                                        <p:attrNameLst>
                                          <p:attrName>ppt_x</p:attrName>
                                        </p:attrNameLst>
                                      </p:cBhvr>
                                      <p:tavLst>
                                        <p:tav tm="0">
                                          <p:val>
                                            <p:strVal val="#ppt_x"/>
                                          </p:val>
                                        </p:tav>
                                        <p:tav tm="100000">
                                          <p:val>
                                            <p:strVal val="#ppt_x"/>
                                          </p:val>
                                        </p:tav>
                                      </p:tavLst>
                                    </p:anim>
                                    <p:anim calcmode="lin" valueType="num">
                                      <p:cBhvr>
                                        <p:cTn id="55" dur="1000" fill="hold"/>
                                        <p:tgtEl>
                                          <p:spTgt spid="496"/>
                                        </p:tgtEl>
                                        <p:attrNameLst>
                                          <p:attrName>ppt_y</p:attrName>
                                        </p:attrNameLst>
                                      </p:cBhvr>
                                      <p:tavLst>
                                        <p:tav tm="0">
                                          <p:val>
                                            <p:strVal val="1+#ppt_h/2"/>
                                          </p:val>
                                        </p:tav>
                                        <p:tav tm="100000">
                                          <p:val>
                                            <p:strVal val="#ppt_y"/>
                                          </p:val>
                                        </p:tav>
                                      </p:tavLst>
                                    </p:anim>
                                  </p:childTnLst>
                                </p:cTn>
                              </p:par>
                            </p:childTnLst>
                          </p:cTn>
                        </p:par>
                        <p:par>
                          <p:cTn id="56" fill="hold">
                            <p:stCondLst>
                              <p:cond delay="8000"/>
                            </p:stCondLst>
                            <p:childTnLst>
                              <p:par>
                                <p:cTn id="57" presetID="2" presetClass="entr" presetSubtype="4" fill="hold" grpId="13" nodeType="afterEffect">
                                  <p:stCondLst>
                                    <p:cond delay="0"/>
                                  </p:stCondLst>
                                  <p:iterate>
                                    <p:tmAbs val="0"/>
                                  </p:iterate>
                                  <p:childTnLst>
                                    <p:set>
                                      <p:cBhvr>
                                        <p:cTn id="58" fill="hold"/>
                                        <p:tgtEl>
                                          <p:spTgt spid="497"/>
                                        </p:tgtEl>
                                        <p:attrNameLst>
                                          <p:attrName>style.visibility</p:attrName>
                                        </p:attrNameLst>
                                      </p:cBhvr>
                                      <p:to>
                                        <p:strVal val="visible"/>
                                      </p:to>
                                    </p:set>
                                    <p:anim calcmode="lin" valueType="num">
                                      <p:cBhvr>
                                        <p:cTn id="59" dur="1000" fill="hold"/>
                                        <p:tgtEl>
                                          <p:spTgt spid="497"/>
                                        </p:tgtEl>
                                        <p:attrNameLst>
                                          <p:attrName>ppt_x</p:attrName>
                                        </p:attrNameLst>
                                      </p:cBhvr>
                                      <p:tavLst>
                                        <p:tav tm="0">
                                          <p:val>
                                            <p:strVal val="#ppt_x"/>
                                          </p:val>
                                        </p:tav>
                                        <p:tav tm="100000">
                                          <p:val>
                                            <p:strVal val="#ppt_x"/>
                                          </p:val>
                                        </p:tav>
                                      </p:tavLst>
                                    </p:anim>
                                    <p:anim calcmode="lin" valueType="num">
                                      <p:cBhvr>
                                        <p:cTn id="60" dur="1000" fill="hold"/>
                                        <p:tgtEl>
                                          <p:spTgt spid="497"/>
                                        </p:tgtEl>
                                        <p:attrNameLst>
                                          <p:attrName>ppt_y</p:attrName>
                                        </p:attrNameLst>
                                      </p:cBhvr>
                                      <p:tavLst>
                                        <p:tav tm="0">
                                          <p:val>
                                            <p:strVal val="1+#ppt_h/2"/>
                                          </p:val>
                                        </p:tav>
                                        <p:tav tm="100000">
                                          <p:val>
                                            <p:strVal val="#ppt_y"/>
                                          </p:val>
                                        </p:tav>
                                      </p:tavLst>
                                    </p:anim>
                                  </p:childTnLst>
                                </p:cTn>
                              </p:par>
                            </p:childTnLst>
                          </p:cTn>
                        </p:par>
                        <p:par>
                          <p:cTn id="61" fill="hold">
                            <p:stCondLst>
                              <p:cond delay="9000"/>
                            </p:stCondLst>
                            <p:childTnLst>
                              <p:par>
                                <p:cTn id="62" presetID="23" presetClass="entr" presetSubtype="16" fill="hold" grpId="14" nodeType="afterEffect">
                                  <p:stCondLst>
                                    <p:cond delay="0"/>
                                  </p:stCondLst>
                                  <p:iterate>
                                    <p:tmAbs val="0"/>
                                  </p:iterate>
                                  <p:childTnLst>
                                    <p:set>
                                      <p:cBhvr>
                                        <p:cTn id="63" fill="hold"/>
                                        <p:tgtEl>
                                          <p:spTgt spid="498"/>
                                        </p:tgtEl>
                                        <p:attrNameLst>
                                          <p:attrName>style.visibility</p:attrName>
                                        </p:attrNameLst>
                                      </p:cBhvr>
                                      <p:to>
                                        <p:strVal val="visible"/>
                                      </p:to>
                                    </p:set>
                                    <p:anim calcmode="lin" valueType="num">
                                      <p:cBhvr>
                                        <p:cTn id="64" dur="500" fill="hold"/>
                                        <p:tgtEl>
                                          <p:spTgt spid="498"/>
                                        </p:tgtEl>
                                        <p:attrNameLst>
                                          <p:attrName>ppt_w</p:attrName>
                                        </p:attrNameLst>
                                      </p:cBhvr>
                                      <p:tavLst>
                                        <p:tav tm="0">
                                          <p:val>
                                            <p:fltVal val="0"/>
                                          </p:val>
                                        </p:tav>
                                        <p:tav tm="100000">
                                          <p:val>
                                            <p:strVal val="#ppt_w"/>
                                          </p:val>
                                        </p:tav>
                                      </p:tavLst>
                                    </p:anim>
                                    <p:anim calcmode="lin" valueType="num">
                                      <p:cBhvr>
                                        <p:cTn id="65" dur="500" fill="hold"/>
                                        <p:tgtEl>
                                          <p:spTgt spid="498"/>
                                        </p:tgtEl>
                                        <p:attrNameLst>
                                          <p:attrName>ppt_h</p:attrName>
                                        </p:attrNameLst>
                                      </p:cBhvr>
                                      <p:tavLst>
                                        <p:tav tm="0">
                                          <p:val>
                                            <p:fltVal val="0"/>
                                          </p:val>
                                        </p:tav>
                                        <p:tav tm="100000">
                                          <p:val>
                                            <p:strVal val="#ppt_h"/>
                                          </p:val>
                                        </p:tav>
                                      </p:tavLst>
                                    </p:anim>
                                  </p:childTnLst>
                                </p:cTn>
                              </p:par>
                            </p:childTnLst>
                          </p:cTn>
                        </p:par>
                        <p:par>
                          <p:cTn id="66" fill="hold">
                            <p:stCondLst>
                              <p:cond delay="9500"/>
                            </p:stCondLst>
                            <p:childTnLst>
                              <p:par>
                                <p:cTn id="67" presetID="23" presetClass="entr" presetSubtype="16" fill="hold" grpId="15" nodeType="afterEffect">
                                  <p:stCondLst>
                                    <p:cond delay="0"/>
                                  </p:stCondLst>
                                  <p:iterate>
                                    <p:tmAbs val="0"/>
                                  </p:iterate>
                                  <p:childTnLst>
                                    <p:set>
                                      <p:cBhvr>
                                        <p:cTn id="68" fill="hold"/>
                                        <p:tgtEl>
                                          <p:spTgt spid="503"/>
                                        </p:tgtEl>
                                        <p:attrNameLst>
                                          <p:attrName>style.visibility</p:attrName>
                                        </p:attrNameLst>
                                      </p:cBhvr>
                                      <p:to>
                                        <p:strVal val="visible"/>
                                      </p:to>
                                    </p:set>
                                    <p:anim calcmode="lin" valueType="num">
                                      <p:cBhvr>
                                        <p:cTn id="69" dur="500" fill="hold"/>
                                        <p:tgtEl>
                                          <p:spTgt spid="503"/>
                                        </p:tgtEl>
                                        <p:attrNameLst>
                                          <p:attrName>ppt_w</p:attrName>
                                        </p:attrNameLst>
                                      </p:cBhvr>
                                      <p:tavLst>
                                        <p:tav tm="0">
                                          <p:val>
                                            <p:fltVal val="0"/>
                                          </p:val>
                                        </p:tav>
                                        <p:tav tm="100000">
                                          <p:val>
                                            <p:strVal val="#ppt_w"/>
                                          </p:val>
                                        </p:tav>
                                      </p:tavLst>
                                    </p:anim>
                                    <p:anim calcmode="lin" valueType="num">
                                      <p:cBhvr>
                                        <p:cTn id="70" dur="500" fill="hold"/>
                                        <p:tgtEl>
                                          <p:spTgt spid="503"/>
                                        </p:tgtEl>
                                        <p:attrNameLst>
                                          <p:attrName>ppt_h</p:attrName>
                                        </p:attrNameLst>
                                      </p:cBhvr>
                                      <p:tavLst>
                                        <p:tav tm="0">
                                          <p:val>
                                            <p:fltVal val="0"/>
                                          </p:val>
                                        </p:tav>
                                        <p:tav tm="100000">
                                          <p:val>
                                            <p:strVal val="#ppt_h"/>
                                          </p:val>
                                        </p:tav>
                                      </p:tavLst>
                                    </p:anim>
                                  </p:childTnLst>
                                </p:cTn>
                              </p:par>
                            </p:childTnLst>
                          </p:cTn>
                        </p:par>
                        <p:par>
                          <p:cTn id="71" fill="hold">
                            <p:stCondLst>
                              <p:cond delay="10000"/>
                            </p:stCondLst>
                            <p:childTnLst>
                              <p:par>
                                <p:cTn id="72" presetID="23" presetClass="entr" presetSubtype="16" fill="hold" grpId="16" nodeType="afterEffect">
                                  <p:stCondLst>
                                    <p:cond delay="0"/>
                                  </p:stCondLst>
                                  <p:iterate>
                                    <p:tmAbs val="0"/>
                                  </p:iterate>
                                  <p:childTnLst>
                                    <p:set>
                                      <p:cBhvr>
                                        <p:cTn id="73" fill="hold"/>
                                        <p:tgtEl>
                                          <p:spTgt spid="499"/>
                                        </p:tgtEl>
                                        <p:attrNameLst>
                                          <p:attrName>style.visibility</p:attrName>
                                        </p:attrNameLst>
                                      </p:cBhvr>
                                      <p:to>
                                        <p:strVal val="visible"/>
                                      </p:to>
                                    </p:set>
                                    <p:anim calcmode="lin" valueType="num">
                                      <p:cBhvr>
                                        <p:cTn id="74" dur="500" fill="hold"/>
                                        <p:tgtEl>
                                          <p:spTgt spid="499"/>
                                        </p:tgtEl>
                                        <p:attrNameLst>
                                          <p:attrName>ppt_w</p:attrName>
                                        </p:attrNameLst>
                                      </p:cBhvr>
                                      <p:tavLst>
                                        <p:tav tm="0">
                                          <p:val>
                                            <p:fltVal val="0"/>
                                          </p:val>
                                        </p:tav>
                                        <p:tav tm="100000">
                                          <p:val>
                                            <p:strVal val="#ppt_w"/>
                                          </p:val>
                                        </p:tav>
                                      </p:tavLst>
                                    </p:anim>
                                    <p:anim calcmode="lin" valueType="num">
                                      <p:cBhvr>
                                        <p:cTn id="75" dur="500" fill="hold"/>
                                        <p:tgtEl>
                                          <p:spTgt spid="499"/>
                                        </p:tgtEl>
                                        <p:attrNameLst>
                                          <p:attrName>ppt_h</p:attrName>
                                        </p:attrNameLst>
                                      </p:cBhvr>
                                      <p:tavLst>
                                        <p:tav tm="0">
                                          <p:val>
                                            <p:fltVal val="0"/>
                                          </p:val>
                                        </p:tav>
                                        <p:tav tm="100000">
                                          <p:val>
                                            <p:strVal val="#ppt_h"/>
                                          </p:val>
                                        </p:tav>
                                      </p:tavLst>
                                    </p:anim>
                                  </p:childTnLst>
                                </p:cTn>
                              </p:par>
                            </p:childTnLst>
                          </p:cTn>
                        </p:par>
                        <p:par>
                          <p:cTn id="76" fill="hold">
                            <p:stCondLst>
                              <p:cond delay="10500"/>
                            </p:stCondLst>
                            <p:childTnLst>
                              <p:par>
                                <p:cTn id="77" presetID="23" presetClass="entr" presetSubtype="16" fill="hold" grpId="17" nodeType="afterEffect">
                                  <p:stCondLst>
                                    <p:cond delay="0"/>
                                  </p:stCondLst>
                                  <p:iterate>
                                    <p:tmAbs val="0"/>
                                  </p:iterate>
                                  <p:childTnLst>
                                    <p:set>
                                      <p:cBhvr>
                                        <p:cTn id="78" fill="hold"/>
                                        <p:tgtEl>
                                          <p:spTgt spid="502"/>
                                        </p:tgtEl>
                                        <p:attrNameLst>
                                          <p:attrName>style.visibility</p:attrName>
                                        </p:attrNameLst>
                                      </p:cBhvr>
                                      <p:to>
                                        <p:strVal val="visible"/>
                                      </p:to>
                                    </p:set>
                                    <p:anim calcmode="lin" valueType="num">
                                      <p:cBhvr>
                                        <p:cTn id="79" dur="500" fill="hold"/>
                                        <p:tgtEl>
                                          <p:spTgt spid="502"/>
                                        </p:tgtEl>
                                        <p:attrNameLst>
                                          <p:attrName>ppt_w</p:attrName>
                                        </p:attrNameLst>
                                      </p:cBhvr>
                                      <p:tavLst>
                                        <p:tav tm="0">
                                          <p:val>
                                            <p:fltVal val="0"/>
                                          </p:val>
                                        </p:tav>
                                        <p:tav tm="100000">
                                          <p:val>
                                            <p:strVal val="#ppt_w"/>
                                          </p:val>
                                        </p:tav>
                                      </p:tavLst>
                                    </p:anim>
                                    <p:anim calcmode="lin" valueType="num">
                                      <p:cBhvr>
                                        <p:cTn id="80" dur="500" fill="hold"/>
                                        <p:tgtEl>
                                          <p:spTgt spid="502"/>
                                        </p:tgtEl>
                                        <p:attrNameLst>
                                          <p:attrName>ppt_h</p:attrName>
                                        </p:attrNameLst>
                                      </p:cBhvr>
                                      <p:tavLst>
                                        <p:tav tm="0">
                                          <p:val>
                                            <p:fltVal val="0"/>
                                          </p:val>
                                        </p:tav>
                                        <p:tav tm="100000">
                                          <p:val>
                                            <p:strVal val="#ppt_h"/>
                                          </p:val>
                                        </p:tav>
                                      </p:tavLst>
                                    </p:anim>
                                  </p:childTnLst>
                                </p:cTn>
                              </p:par>
                            </p:childTnLst>
                          </p:cTn>
                        </p:par>
                        <p:par>
                          <p:cTn id="81" fill="hold">
                            <p:stCondLst>
                              <p:cond delay="11000"/>
                            </p:stCondLst>
                            <p:childTnLst>
                              <p:par>
                                <p:cTn id="82" presetID="23" presetClass="entr" presetSubtype="16" fill="hold" grpId="18" nodeType="afterEffect">
                                  <p:stCondLst>
                                    <p:cond delay="0"/>
                                  </p:stCondLst>
                                  <p:iterate>
                                    <p:tmAbs val="0"/>
                                  </p:iterate>
                                  <p:childTnLst>
                                    <p:set>
                                      <p:cBhvr>
                                        <p:cTn id="83" fill="hold"/>
                                        <p:tgtEl>
                                          <p:spTgt spid="500"/>
                                        </p:tgtEl>
                                        <p:attrNameLst>
                                          <p:attrName>style.visibility</p:attrName>
                                        </p:attrNameLst>
                                      </p:cBhvr>
                                      <p:to>
                                        <p:strVal val="visible"/>
                                      </p:to>
                                    </p:set>
                                    <p:anim calcmode="lin" valueType="num">
                                      <p:cBhvr>
                                        <p:cTn id="84" dur="500" fill="hold"/>
                                        <p:tgtEl>
                                          <p:spTgt spid="500"/>
                                        </p:tgtEl>
                                        <p:attrNameLst>
                                          <p:attrName>ppt_w</p:attrName>
                                        </p:attrNameLst>
                                      </p:cBhvr>
                                      <p:tavLst>
                                        <p:tav tm="0">
                                          <p:val>
                                            <p:fltVal val="0"/>
                                          </p:val>
                                        </p:tav>
                                        <p:tav tm="100000">
                                          <p:val>
                                            <p:strVal val="#ppt_w"/>
                                          </p:val>
                                        </p:tav>
                                      </p:tavLst>
                                    </p:anim>
                                    <p:anim calcmode="lin" valueType="num">
                                      <p:cBhvr>
                                        <p:cTn id="85" dur="500" fill="hold"/>
                                        <p:tgtEl>
                                          <p:spTgt spid="500"/>
                                        </p:tgtEl>
                                        <p:attrNameLst>
                                          <p:attrName>ppt_h</p:attrName>
                                        </p:attrNameLst>
                                      </p:cBhvr>
                                      <p:tavLst>
                                        <p:tav tm="0">
                                          <p:val>
                                            <p:fltVal val="0"/>
                                          </p:val>
                                        </p:tav>
                                        <p:tav tm="100000">
                                          <p:val>
                                            <p:strVal val="#ppt_h"/>
                                          </p:val>
                                        </p:tav>
                                      </p:tavLst>
                                    </p:anim>
                                  </p:childTnLst>
                                </p:cTn>
                              </p:par>
                            </p:childTnLst>
                          </p:cTn>
                        </p:par>
                        <p:par>
                          <p:cTn id="86" fill="hold">
                            <p:stCondLst>
                              <p:cond delay="11500"/>
                            </p:stCondLst>
                            <p:childTnLst>
                              <p:par>
                                <p:cTn id="87" presetID="23" presetClass="entr" presetSubtype="16" fill="hold" grpId="19" nodeType="afterEffect">
                                  <p:stCondLst>
                                    <p:cond delay="0"/>
                                  </p:stCondLst>
                                  <p:iterate>
                                    <p:tmAbs val="0"/>
                                  </p:iterate>
                                  <p:childTnLst>
                                    <p:set>
                                      <p:cBhvr>
                                        <p:cTn id="88" fill="hold"/>
                                        <p:tgtEl>
                                          <p:spTgt spid="501"/>
                                        </p:tgtEl>
                                        <p:attrNameLst>
                                          <p:attrName>style.visibility</p:attrName>
                                        </p:attrNameLst>
                                      </p:cBhvr>
                                      <p:to>
                                        <p:strVal val="visible"/>
                                      </p:to>
                                    </p:set>
                                    <p:anim calcmode="lin" valueType="num">
                                      <p:cBhvr>
                                        <p:cTn id="89" dur="500" fill="hold"/>
                                        <p:tgtEl>
                                          <p:spTgt spid="501"/>
                                        </p:tgtEl>
                                        <p:attrNameLst>
                                          <p:attrName>ppt_w</p:attrName>
                                        </p:attrNameLst>
                                      </p:cBhvr>
                                      <p:tavLst>
                                        <p:tav tm="0">
                                          <p:val>
                                            <p:fltVal val="0"/>
                                          </p:val>
                                        </p:tav>
                                        <p:tav tm="100000">
                                          <p:val>
                                            <p:strVal val="#ppt_w"/>
                                          </p:val>
                                        </p:tav>
                                      </p:tavLst>
                                    </p:anim>
                                    <p:anim calcmode="lin" valueType="num">
                                      <p:cBhvr>
                                        <p:cTn id="90" dur="500" fill="hold"/>
                                        <p:tgtEl>
                                          <p:spTgt spid="501"/>
                                        </p:tgtEl>
                                        <p:attrNameLst>
                                          <p:attrName>ppt_h</p:attrName>
                                        </p:attrNameLst>
                                      </p:cBhvr>
                                      <p:tavLst>
                                        <p:tav tm="0">
                                          <p:val>
                                            <p:fltVal val="0"/>
                                          </p:val>
                                        </p:tav>
                                        <p:tav tm="100000">
                                          <p:val>
                                            <p:strVal val="#ppt_h"/>
                                          </p:val>
                                        </p:tav>
                                      </p:tavLst>
                                    </p:anim>
                                  </p:childTnLst>
                                </p:cTn>
                              </p:par>
                            </p:childTnLst>
                          </p:cTn>
                        </p:par>
                        <p:par>
                          <p:cTn id="91" fill="hold">
                            <p:stCondLst>
                              <p:cond delay="12000"/>
                            </p:stCondLst>
                            <p:childTnLst>
                              <p:par>
                                <p:cTn id="92" presetID="15" presetClass="entr" presetSubtype="0" fill="hold" grpId="20" nodeType="afterEffect">
                                  <p:stCondLst>
                                    <p:cond delay="0"/>
                                  </p:stCondLst>
                                  <p:iterate>
                                    <p:tmAbs val="0"/>
                                  </p:iterate>
                                  <p:childTnLst>
                                    <p:set>
                                      <p:cBhvr>
                                        <p:cTn id="93" fill="hold"/>
                                        <p:tgtEl>
                                          <p:spTgt spid="505"/>
                                        </p:tgtEl>
                                        <p:attrNameLst>
                                          <p:attrName>style.visibility</p:attrName>
                                        </p:attrNameLst>
                                      </p:cBhvr>
                                      <p:to>
                                        <p:strVal val="visible"/>
                                      </p:to>
                                    </p:set>
                                    <p:anim calcmode="lin" valueType="num">
                                      <p:cBhvr>
                                        <p:cTn id="94" dur="500" fill="hold"/>
                                        <p:tgtEl>
                                          <p:spTgt spid="505"/>
                                        </p:tgtEl>
                                        <p:attrNameLst>
                                          <p:attrName>ppt_w</p:attrName>
                                        </p:attrNameLst>
                                      </p:cBhvr>
                                      <p:tavLst>
                                        <p:tav tm="0">
                                          <p:val>
                                            <p:fltVal val="0"/>
                                          </p:val>
                                        </p:tav>
                                        <p:tav tm="100000">
                                          <p:val>
                                            <p:strVal val="#ppt_w"/>
                                          </p:val>
                                        </p:tav>
                                      </p:tavLst>
                                    </p:anim>
                                    <p:anim calcmode="lin" valueType="num">
                                      <p:cBhvr>
                                        <p:cTn id="95" dur="500" fill="hold"/>
                                        <p:tgtEl>
                                          <p:spTgt spid="505"/>
                                        </p:tgtEl>
                                        <p:attrNameLst>
                                          <p:attrName>ppt_h</p:attrName>
                                        </p:attrNameLst>
                                      </p:cBhvr>
                                      <p:tavLst>
                                        <p:tav tm="0">
                                          <p:val>
                                            <p:fltVal val="0"/>
                                          </p:val>
                                        </p:tav>
                                        <p:tav tm="100000">
                                          <p:val>
                                            <p:strVal val="#ppt_h"/>
                                          </p:val>
                                        </p:tav>
                                      </p:tavLst>
                                    </p:anim>
                                    <p:anim calcmode="lin" valueType="num">
                                      <p:cBhvr>
                                        <p:cTn id="96" dur="500" fill="hold"/>
                                        <p:tgtEl>
                                          <p:spTgt spid="505"/>
                                        </p:tgtEl>
                                        <p:attrNameLst>
                                          <p:attrName>ppt_x</p:attrName>
                                        </p:attrNameLst>
                                      </p:cBhvr>
                                      <p:tavLst>
                                        <p:tav tm="0" fmla="#ppt_x+(cos(-2*pi*(1-$))*-#ppt_x-sin(-2*pi*(1-$))*(1-#ppt_y))*(1-$)">
                                          <p:val>
                                            <p:fltVal val="0"/>
                                          </p:val>
                                        </p:tav>
                                        <p:tav tm="100000">
                                          <p:val>
                                            <p:fltVal val="1"/>
                                          </p:val>
                                        </p:tav>
                                      </p:tavLst>
                                    </p:anim>
                                    <p:anim calcmode="lin" valueType="num">
                                      <p:cBhvr>
                                        <p:cTn id="97" dur="500" fill="hold"/>
                                        <p:tgtEl>
                                          <p:spTgt spid="505"/>
                                        </p:tgtEl>
                                        <p:attrNameLst>
                                          <p:attrName>ppt_y</p:attrName>
                                        </p:attrNameLst>
                                      </p:cBhvr>
                                      <p:tavLst>
                                        <p:tav tm="0" fmla="#ppt_y+(sin(-2*pi*(1-$))*-#ppt_x+cos(-2*pi*(1-$))*(1-#ppt_y))*(1-$)">
                                          <p:val>
                                            <p:fltVal val="0"/>
                                          </p:val>
                                        </p:tav>
                                        <p:tav tm="100000">
                                          <p:val>
                                            <p:fltVal val="1"/>
                                          </p:val>
                                        </p:tav>
                                      </p:tavLst>
                                    </p:anim>
                                  </p:childTnLst>
                                </p:cTn>
                              </p:par>
                            </p:childTnLst>
                          </p:cTn>
                        </p:par>
                        <p:par>
                          <p:cTn id="98" fill="hold">
                            <p:stCondLst>
                              <p:cond delay="12500"/>
                            </p:stCondLst>
                            <p:childTnLst>
                              <p:par>
                                <p:cTn id="99" presetID="2" presetClass="entr" presetSubtype="4" fill="hold" grpId="21" nodeType="afterEffect">
                                  <p:stCondLst>
                                    <p:cond delay="0"/>
                                  </p:stCondLst>
                                  <p:iterate>
                                    <p:tmAbs val="0"/>
                                  </p:iterate>
                                  <p:childTnLst>
                                    <p:set>
                                      <p:cBhvr>
                                        <p:cTn id="100" fill="hold"/>
                                        <p:tgtEl>
                                          <p:spTgt spid="506"/>
                                        </p:tgtEl>
                                        <p:attrNameLst>
                                          <p:attrName>style.visibility</p:attrName>
                                        </p:attrNameLst>
                                      </p:cBhvr>
                                      <p:to>
                                        <p:strVal val="visible"/>
                                      </p:to>
                                    </p:set>
                                    <p:anim calcmode="lin" valueType="num">
                                      <p:cBhvr>
                                        <p:cTn id="101" dur="250" fill="hold"/>
                                        <p:tgtEl>
                                          <p:spTgt spid="506"/>
                                        </p:tgtEl>
                                        <p:attrNameLst>
                                          <p:attrName>ppt_x</p:attrName>
                                        </p:attrNameLst>
                                      </p:cBhvr>
                                      <p:tavLst>
                                        <p:tav tm="0">
                                          <p:val>
                                            <p:strVal val="#ppt_x"/>
                                          </p:val>
                                        </p:tav>
                                        <p:tav tm="100000">
                                          <p:val>
                                            <p:strVal val="#ppt_x"/>
                                          </p:val>
                                        </p:tav>
                                      </p:tavLst>
                                    </p:anim>
                                    <p:anim calcmode="lin" valueType="num">
                                      <p:cBhvr>
                                        <p:cTn id="102" dur="250" fill="hold"/>
                                        <p:tgtEl>
                                          <p:spTgt spid="506"/>
                                        </p:tgtEl>
                                        <p:attrNameLst>
                                          <p:attrName>ppt_y</p:attrName>
                                        </p:attrNameLst>
                                      </p:cBhvr>
                                      <p:tavLst>
                                        <p:tav tm="0">
                                          <p:val>
                                            <p:strVal val="1+#ppt_h/2"/>
                                          </p:val>
                                        </p:tav>
                                        <p:tav tm="100000">
                                          <p:val>
                                            <p:strVal val="#ppt_y"/>
                                          </p:val>
                                        </p:tav>
                                      </p:tavLst>
                                    </p:anim>
                                  </p:childTnLst>
                                </p:cTn>
                              </p:par>
                            </p:childTnLst>
                          </p:cTn>
                        </p:par>
                        <p:par>
                          <p:cTn id="103" fill="hold">
                            <p:stCondLst>
                              <p:cond delay="12750"/>
                            </p:stCondLst>
                            <p:childTnLst>
                              <p:par>
                                <p:cTn id="104" presetID="9" presetClass="entr" fill="hold" grpId="22" nodeType="afterEffect">
                                  <p:stCondLst>
                                    <p:cond delay="0"/>
                                  </p:stCondLst>
                                  <p:iterate>
                                    <p:tmAbs val="0"/>
                                  </p:iterate>
                                  <p:childTnLst>
                                    <p:set>
                                      <p:cBhvr>
                                        <p:cTn id="105" fill="hold"/>
                                        <p:tgtEl>
                                          <p:spTgt spid="504"/>
                                        </p:tgtEl>
                                        <p:attrNameLst>
                                          <p:attrName>style.visibility</p:attrName>
                                        </p:attrNameLst>
                                      </p:cBhvr>
                                      <p:to>
                                        <p:strVal val="visible"/>
                                      </p:to>
                                    </p:set>
                                    <p:animEffect transition="in" filter="dissolve">
                                      <p:cBhvr>
                                        <p:cTn id="106" dur="500"/>
                                        <p:tgtEl>
                                          <p:spTgt spid="504"/>
                                        </p:tgtEl>
                                      </p:cBhvr>
                                    </p:animEffect>
                                  </p:childTnLst>
                                </p:cTn>
                              </p:par>
                            </p:childTnLst>
                          </p:cTn>
                        </p:par>
                        <p:par>
                          <p:cTn id="107" fill="hold">
                            <p:stCondLst>
                              <p:cond delay="13250"/>
                            </p:stCondLst>
                            <p:childTnLst>
                              <p:par>
                                <p:cTn id="108" presetID="2" presetClass="entr" presetSubtype="4" fill="hold" grpId="23" nodeType="afterEffect">
                                  <p:stCondLst>
                                    <p:cond delay="0"/>
                                  </p:stCondLst>
                                  <p:iterate>
                                    <p:tmAbs val="0"/>
                                  </p:iterate>
                                  <p:childTnLst>
                                    <p:set>
                                      <p:cBhvr>
                                        <p:cTn id="109" fill="hold"/>
                                        <p:tgtEl>
                                          <p:spTgt spid="507"/>
                                        </p:tgtEl>
                                        <p:attrNameLst>
                                          <p:attrName>style.visibility</p:attrName>
                                        </p:attrNameLst>
                                      </p:cBhvr>
                                      <p:to>
                                        <p:strVal val="visible"/>
                                      </p:to>
                                    </p:set>
                                    <p:anim calcmode="lin" valueType="num">
                                      <p:cBhvr>
                                        <p:cTn id="110" dur="1000" fill="hold"/>
                                        <p:tgtEl>
                                          <p:spTgt spid="507"/>
                                        </p:tgtEl>
                                        <p:attrNameLst>
                                          <p:attrName>ppt_x</p:attrName>
                                        </p:attrNameLst>
                                      </p:cBhvr>
                                      <p:tavLst>
                                        <p:tav tm="0">
                                          <p:val>
                                            <p:strVal val="#ppt_x"/>
                                          </p:val>
                                        </p:tav>
                                        <p:tav tm="100000">
                                          <p:val>
                                            <p:strVal val="#ppt_x"/>
                                          </p:val>
                                        </p:tav>
                                      </p:tavLst>
                                    </p:anim>
                                    <p:anim calcmode="lin" valueType="num">
                                      <p:cBhvr>
                                        <p:cTn id="111" dur="1000" fill="hold"/>
                                        <p:tgtEl>
                                          <p:spTgt spid="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1" animBg="1" advAuto="0"/>
      <p:bldP spid="480" grpId="2" animBg="1" advAuto="0"/>
      <p:bldP spid="481" grpId="3" animBg="1" advAuto="0"/>
      <p:bldP spid="482" grpId="4" animBg="1" advAuto="0"/>
      <p:bldP spid="483" grpId="5" animBg="1" advAuto="0"/>
      <p:bldP spid="484" grpId="6" animBg="1" advAuto="0"/>
      <p:bldP spid="488" grpId="7" animBg="1" advAuto="0"/>
      <p:bldP spid="492" grpId="8" animBg="1" advAuto="0"/>
      <p:bldP spid="493" grpId="9" animBg="1" advAuto="0"/>
      <p:bldP spid="494" grpId="10" animBg="1" advAuto="0"/>
      <p:bldP spid="495" grpId="11" animBg="1" advAuto="0"/>
      <p:bldP spid="496" grpId="12" animBg="1" advAuto="0"/>
      <p:bldP spid="497" grpId="13" animBg="1" advAuto="0"/>
      <p:bldP spid="498" grpId="14" animBg="1" advAuto="0"/>
      <p:bldP spid="499" grpId="16" animBg="1" advAuto="0"/>
      <p:bldP spid="500" grpId="18" animBg="1" advAuto="0"/>
      <p:bldP spid="501" grpId="19" animBg="1" advAuto="0"/>
      <p:bldP spid="502" grpId="17" animBg="1" advAuto="0"/>
      <p:bldP spid="503" grpId="15" animBg="1" advAuto="0"/>
      <p:bldP spid="504" grpId="22" animBg="1" advAuto="0"/>
      <p:bldP spid="505" grpId="20" animBg="1" advAuto="0"/>
      <p:bldP spid="506" grpId="21" animBg="1" advAuto="0"/>
      <p:bldP spid="507" grpId="2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u=787594489,4058683743&amp;fm=253&amp;fmt=auto&amp;app=138&amp;f=JPEG.jpeg" descr="u=787594489,4058683743&amp;fm=253&amp;fmt=auto&amp;app=138&amp;f=JPEG.jpeg"/>
          <p:cNvPicPr>
            <a:picLocks noChangeAspect="1"/>
          </p:cNvPicPr>
          <p:nvPr/>
        </p:nvPicPr>
        <p:blipFill>
          <a:blip r:embed="rId2">
            <a:alphaModFix amt="6000"/>
            <a:extLst/>
          </a:blip>
          <a:stretch>
            <a:fillRect/>
          </a:stretch>
        </p:blipFill>
        <p:spPr>
          <a:xfrm>
            <a:off x="-476035" y="-1231466"/>
            <a:ext cx="13144070" cy="9858053"/>
          </a:xfrm>
          <a:prstGeom prst="rect">
            <a:avLst/>
          </a:prstGeom>
          <a:ln w="12700">
            <a:miter lim="400000"/>
          </a:ln>
        </p:spPr>
      </p:pic>
      <p:sp>
        <p:nvSpPr>
          <p:cNvPr id="514" name="AutoShape 5"/>
          <p:cNvSpPr/>
          <p:nvPr/>
        </p:nvSpPr>
        <p:spPr>
          <a:xfrm>
            <a:off x="1219199" y="3061970"/>
            <a:ext cx="2362728" cy="845147"/>
          </a:xfrm>
          <a:custGeom>
            <a:avLst/>
            <a:gdLst/>
            <a:ahLst/>
            <a:cxnLst>
              <a:cxn ang="0">
                <a:pos x="wd2" y="hd2"/>
              </a:cxn>
              <a:cxn ang="5400000">
                <a:pos x="wd2" y="hd2"/>
              </a:cxn>
              <a:cxn ang="10800000">
                <a:pos x="wd2" y="hd2"/>
              </a:cxn>
              <a:cxn ang="16200000">
                <a:pos x="wd2" y="hd2"/>
              </a:cxn>
            </a:cxnLst>
            <a:rect l="0" t="0" r="r" b="b"/>
            <a:pathLst>
              <a:path w="21599" h="21600" extrusionOk="0">
                <a:moveTo>
                  <a:pt x="3846" y="0"/>
                </a:moveTo>
                <a:lnTo>
                  <a:pt x="2625" y="4984"/>
                </a:lnTo>
                <a:lnTo>
                  <a:pt x="305" y="4984"/>
                </a:lnTo>
                <a:cubicBezTo>
                  <a:pt x="136" y="4984"/>
                  <a:pt x="0" y="5356"/>
                  <a:pt x="0" y="5815"/>
                </a:cubicBezTo>
                <a:lnTo>
                  <a:pt x="0" y="20770"/>
                </a:lnTo>
                <a:cubicBezTo>
                  <a:pt x="0" y="21229"/>
                  <a:pt x="136" y="21600"/>
                  <a:pt x="305" y="21600"/>
                </a:cubicBezTo>
                <a:lnTo>
                  <a:pt x="21294" y="21600"/>
                </a:lnTo>
                <a:cubicBezTo>
                  <a:pt x="21463" y="21600"/>
                  <a:pt x="21599" y="21229"/>
                  <a:pt x="21599" y="20770"/>
                </a:cubicBezTo>
                <a:lnTo>
                  <a:pt x="21599" y="5815"/>
                </a:lnTo>
                <a:cubicBezTo>
                  <a:pt x="21600" y="5356"/>
                  <a:pt x="21463" y="4984"/>
                  <a:pt x="21294" y="4984"/>
                </a:cubicBezTo>
                <a:lnTo>
                  <a:pt x="5068" y="4984"/>
                </a:lnTo>
                <a:lnTo>
                  <a:pt x="3846" y="0"/>
                </a:lnTo>
                <a:close/>
              </a:path>
            </a:pathLst>
          </a:custGeom>
          <a:solidFill>
            <a:schemeClr val="accent1"/>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endParaRPr/>
          </a:p>
        </p:txBody>
      </p:sp>
      <p:grpSp>
        <p:nvGrpSpPr>
          <p:cNvPr id="517" name="Group 6"/>
          <p:cNvGrpSpPr/>
          <p:nvPr/>
        </p:nvGrpSpPr>
        <p:grpSpPr>
          <a:xfrm>
            <a:off x="1167743" y="1974142"/>
            <a:ext cx="910366" cy="910503"/>
            <a:chOff x="-23" y="-23"/>
            <a:chExt cx="910364" cy="910501"/>
          </a:xfrm>
        </p:grpSpPr>
        <p:sp>
          <p:nvSpPr>
            <p:cNvPr id="515" name="AutoShape 7"/>
            <p:cNvSpPr/>
            <p:nvPr/>
          </p:nvSpPr>
          <p:spPr>
            <a:xfrm>
              <a:off x="-24" y="-24"/>
              <a:ext cx="910331" cy="910503"/>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endParaRPr/>
            </a:p>
          </p:txBody>
        </p:sp>
        <p:sp>
          <p:nvSpPr>
            <p:cNvPr id="516" name="AutoShape 8"/>
            <p:cNvSpPr txBox="1"/>
            <p:nvPr/>
          </p:nvSpPr>
          <p:spPr>
            <a:xfrm>
              <a:off x="-1" y="276069"/>
              <a:ext cx="910343" cy="3583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r>
                <a:t>01</a:t>
              </a:r>
            </a:p>
          </p:txBody>
        </p:sp>
      </p:grpSp>
      <p:sp>
        <p:nvSpPr>
          <p:cNvPr id="518" name="AutoShape 9"/>
          <p:cNvSpPr txBox="1"/>
          <p:nvPr/>
        </p:nvSpPr>
        <p:spPr>
          <a:xfrm>
            <a:off x="1463039" y="3424094"/>
            <a:ext cx="1737996"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335279">
              <a:lnSpc>
                <a:spcPct val="130000"/>
              </a:lnSpc>
              <a:defRPr sz="2000">
                <a:solidFill>
                  <a:srgbClr val="FFFFFF"/>
                </a:solidFill>
                <a:latin typeface="思源黑体 CN Bold"/>
                <a:ea typeface="思源黑体 CN Bold"/>
                <a:cs typeface="思源黑体 CN Bold"/>
                <a:sym typeface="思源黑体 CN Bold"/>
              </a:defRPr>
            </a:lvl1pPr>
          </a:lstStyle>
          <a:p>
            <a:r>
              <a:t>点击添加标题</a:t>
            </a:r>
          </a:p>
        </p:txBody>
      </p:sp>
      <p:sp>
        <p:nvSpPr>
          <p:cNvPr id="519" name="AutoShape 10"/>
          <p:cNvSpPr/>
          <p:nvPr/>
        </p:nvSpPr>
        <p:spPr>
          <a:xfrm>
            <a:off x="3777412" y="3260430"/>
            <a:ext cx="2245675" cy="826006"/>
          </a:xfrm>
          <a:custGeom>
            <a:avLst/>
            <a:gdLst/>
            <a:ahLst/>
            <a:cxnLst>
              <a:cxn ang="0">
                <a:pos x="wd2" y="hd2"/>
              </a:cxn>
              <a:cxn ang="5400000">
                <a:pos x="wd2" y="hd2"/>
              </a:cxn>
              <a:cxn ang="10800000">
                <a:pos x="wd2" y="hd2"/>
              </a:cxn>
              <a:cxn ang="16200000">
                <a:pos x="wd2" y="hd2"/>
              </a:cxn>
            </a:cxnLst>
            <a:rect l="0" t="0" r="r" b="b"/>
            <a:pathLst>
              <a:path w="21599" h="21600" extrusionOk="0">
                <a:moveTo>
                  <a:pt x="305" y="0"/>
                </a:moveTo>
                <a:cubicBezTo>
                  <a:pt x="136" y="0"/>
                  <a:pt x="0" y="371"/>
                  <a:pt x="0" y="830"/>
                </a:cubicBezTo>
                <a:lnTo>
                  <a:pt x="0" y="15785"/>
                </a:lnTo>
                <a:cubicBezTo>
                  <a:pt x="0" y="16244"/>
                  <a:pt x="136" y="16616"/>
                  <a:pt x="305" y="16616"/>
                </a:cubicBezTo>
                <a:lnTo>
                  <a:pt x="2627" y="16616"/>
                </a:lnTo>
                <a:lnTo>
                  <a:pt x="3849" y="21600"/>
                </a:lnTo>
                <a:lnTo>
                  <a:pt x="5072" y="16616"/>
                </a:lnTo>
                <a:lnTo>
                  <a:pt x="21294" y="16616"/>
                </a:lnTo>
                <a:cubicBezTo>
                  <a:pt x="21463" y="16616"/>
                  <a:pt x="21599" y="16244"/>
                  <a:pt x="21599" y="15785"/>
                </a:cubicBezTo>
                <a:lnTo>
                  <a:pt x="21599" y="830"/>
                </a:lnTo>
                <a:cubicBezTo>
                  <a:pt x="21600" y="371"/>
                  <a:pt x="21463" y="0"/>
                  <a:pt x="21294" y="0"/>
                </a:cubicBezTo>
                <a:lnTo>
                  <a:pt x="305" y="0"/>
                </a:lnTo>
                <a:close/>
              </a:path>
            </a:pathLst>
          </a:custGeom>
          <a:solidFill>
            <a:schemeClr val="accent2"/>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endParaRPr/>
          </a:p>
        </p:txBody>
      </p:sp>
      <p:grpSp>
        <p:nvGrpSpPr>
          <p:cNvPr id="522" name="Group 11"/>
          <p:cNvGrpSpPr/>
          <p:nvPr/>
        </p:nvGrpSpPr>
        <p:grpSpPr>
          <a:xfrm>
            <a:off x="3799180" y="4357345"/>
            <a:ext cx="955700" cy="956934"/>
            <a:chOff x="-24" y="-24"/>
            <a:chExt cx="955699" cy="956932"/>
          </a:xfrm>
        </p:grpSpPr>
        <p:sp>
          <p:nvSpPr>
            <p:cNvPr id="520" name="AutoShape 12"/>
            <p:cNvSpPr/>
            <p:nvPr/>
          </p:nvSpPr>
          <p:spPr>
            <a:xfrm>
              <a:off x="-25" y="-25"/>
              <a:ext cx="955664" cy="956934"/>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endParaRPr/>
            </a:p>
          </p:txBody>
        </p:sp>
        <p:sp>
          <p:nvSpPr>
            <p:cNvPr id="521" name="AutoShape 13"/>
            <p:cNvSpPr txBox="1"/>
            <p:nvPr/>
          </p:nvSpPr>
          <p:spPr>
            <a:xfrm>
              <a:off x="0" y="299284"/>
              <a:ext cx="955675" cy="3583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r>
                <a:t>03</a:t>
              </a:r>
            </a:p>
          </p:txBody>
        </p:sp>
      </p:grpSp>
      <p:sp>
        <p:nvSpPr>
          <p:cNvPr id="523" name="AutoShape 14"/>
          <p:cNvSpPr txBox="1"/>
          <p:nvPr/>
        </p:nvSpPr>
        <p:spPr>
          <a:xfrm>
            <a:off x="3896319" y="3379644"/>
            <a:ext cx="1846621"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335279">
              <a:lnSpc>
                <a:spcPct val="130000"/>
              </a:lnSpc>
              <a:defRPr sz="2000">
                <a:solidFill>
                  <a:srgbClr val="FFFFFF"/>
                </a:solidFill>
                <a:latin typeface="思源黑体 CN Bold"/>
                <a:ea typeface="思源黑体 CN Bold"/>
                <a:cs typeface="思源黑体 CN Bold"/>
                <a:sym typeface="思源黑体 CN Bold"/>
              </a:defRPr>
            </a:lvl1pPr>
          </a:lstStyle>
          <a:p>
            <a:r>
              <a:t>点击添加标题</a:t>
            </a:r>
          </a:p>
        </p:txBody>
      </p:sp>
      <p:sp>
        <p:nvSpPr>
          <p:cNvPr id="524" name="AutoShape 15"/>
          <p:cNvSpPr/>
          <p:nvPr/>
        </p:nvSpPr>
        <p:spPr>
          <a:xfrm>
            <a:off x="6344920" y="3099435"/>
            <a:ext cx="2250337" cy="805143"/>
          </a:xfrm>
          <a:custGeom>
            <a:avLst/>
            <a:gdLst/>
            <a:ahLst/>
            <a:cxnLst>
              <a:cxn ang="0">
                <a:pos x="wd2" y="hd2"/>
              </a:cxn>
              <a:cxn ang="5400000">
                <a:pos x="wd2" y="hd2"/>
              </a:cxn>
              <a:cxn ang="10800000">
                <a:pos x="wd2" y="hd2"/>
              </a:cxn>
              <a:cxn ang="16200000">
                <a:pos x="wd2" y="hd2"/>
              </a:cxn>
            </a:cxnLst>
            <a:rect l="0" t="0" r="r" b="b"/>
            <a:pathLst>
              <a:path w="21599" h="21600" extrusionOk="0">
                <a:moveTo>
                  <a:pt x="3846" y="0"/>
                </a:moveTo>
                <a:lnTo>
                  <a:pt x="2625" y="4984"/>
                </a:lnTo>
                <a:lnTo>
                  <a:pt x="305" y="4984"/>
                </a:lnTo>
                <a:cubicBezTo>
                  <a:pt x="136" y="4984"/>
                  <a:pt x="0" y="5356"/>
                  <a:pt x="0" y="5815"/>
                </a:cubicBezTo>
                <a:lnTo>
                  <a:pt x="0" y="20770"/>
                </a:lnTo>
                <a:cubicBezTo>
                  <a:pt x="0" y="21229"/>
                  <a:pt x="136" y="21600"/>
                  <a:pt x="305" y="21600"/>
                </a:cubicBezTo>
                <a:lnTo>
                  <a:pt x="21294" y="21600"/>
                </a:lnTo>
                <a:cubicBezTo>
                  <a:pt x="21463" y="21600"/>
                  <a:pt x="21599" y="21229"/>
                  <a:pt x="21599" y="20770"/>
                </a:cubicBezTo>
                <a:lnTo>
                  <a:pt x="21599" y="5815"/>
                </a:lnTo>
                <a:cubicBezTo>
                  <a:pt x="21600" y="5356"/>
                  <a:pt x="21463" y="4984"/>
                  <a:pt x="21294" y="4984"/>
                </a:cubicBezTo>
                <a:lnTo>
                  <a:pt x="5068" y="4984"/>
                </a:lnTo>
                <a:lnTo>
                  <a:pt x="3846" y="0"/>
                </a:lnTo>
                <a:close/>
              </a:path>
            </a:pathLst>
          </a:custGeom>
          <a:solidFill>
            <a:schemeClr val="accent1"/>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endParaRPr/>
          </a:p>
        </p:txBody>
      </p:sp>
      <p:grpSp>
        <p:nvGrpSpPr>
          <p:cNvPr id="527" name="Group 16"/>
          <p:cNvGrpSpPr/>
          <p:nvPr/>
        </p:nvGrpSpPr>
        <p:grpSpPr>
          <a:xfrm>
            <a:off x="6249011" y="1974192"/>
            <a:ext cx="903629" cy="903594"/>
            <a:chOff x="-22" y="-22"/>
            <a:chExt cx="903627" cy="903593"/>
          </a:xfrm>
        </p:grpSpPr>
        <p:sp>
          <p:nvSpPr>
            <p:cNvPr id="525" name="AutoShape 17"/>
            <p:cNvSpPr/>
            <p:nvPr/>
          </p:nvSpPr>
          <p:spPr>
            <a:xfrm>
              <a:off x="-23" y="-23"/>
              <a:ext cx="903594" cy="903594"/>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endParaRPr/>
            </a:p>
          </p:txBody>
        </p:sp>
        <p:sp>
          <p:nvSpPr>
            <p:cNvPr id="526" name="AutoShape 18"/>
            <p:cNvSpPr txBox="1"/>
            <p:nvPr/>
          </p:nvSpPr>
          <p:spPr>
            <a:xfrm>
              <a:off x="-1" y="272614"/>
              <a:ext cx="903607" cy="3583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r>
                <a:t>02</a:t>
              </a:r>
            </a:p>
          </p:txBody>
        </p:sp>
      </p:grpSp>
      <p:sp>
        <p:nvSpPr>
          <p:cNvPr id="528" name="AutoShape 19"/>
          <p:cNvSpPr txBox="1"/>
          <p:nvPr/>
        </p:nvSpPr>
        <p:spPr>
          <a:xfrm>
            <a:off x="6392510" y="3405044"/>
            <a:ext cx="1820581"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876300">
              <a:lnSpc>
                <a:spcPct val="130000"/>
              </a:lnSpc>
              <a:defRPr sz="2000">
                <a:solidFill>
                  <a:srgbClr val="FFFFFF"/>
                </a:solidFill>
                <a:latin typeface="思源黑体 CN Bold"/>
                <a:ea typeface="思源黑体 CN Bold"/>
                <a:cs typeface="思源黑体 CN Bold"/>
                <a:sym typeface="思源黑体 CN Bold"/>
              </a:defRPr>
            </a:lvl1pPr>
          </a:lstStyle>
          <a:p>
            <a:r>
              <a:t>点击添加标题</a:t>
            </a:r>
          </a:p>
        </p:txBody>
      </p:sp>
      <p:sp>
        <p:nvSpPr>
          <p:cNvPr id="529" name="AutoShape 20"/>
          <p:cNvSpPr/>
          <p:nvPr/>
        </p:nvSpPr>
        <p:spPr>
          <a:xfrm>
            <a:off x="8996054" y="3284146"/>
            <a:ext cx="2247914" cy="826829"/>
          </a:xfrm>
          <a:custGeom>
            <a:avLst/>
            <a:gdLst/>
            <a:ahLst/>
            <a:cxnLst>
              <a:cxn ang="0">
                <a:pos x="wd2" y="hd2"/>
              </a:cxn>
              <a:cxn ang="5400000">
                <a:pos x="wd2" y="hd2"/>
              </a:cxn>
              <a:cxn ang="10800000">
                <a:pos x="wd2" y="hd2"/>
              </a:cxn>
              <a:cxn ang="16200000">
                <a:pos x="wd2" y="hd2"/>
              </a:cxn>
            </a:cxnLst>
            <a:rect l="0" t="0" r="r" b="b"/>
            <a:pathLst>
              <a:path w="21599" h="21600" extrusionOk="0">
                <a:moveTo>
                  <a:pt x="305" y="0"/>
                </a:moveTo>
                <a:cubicBezTo>
                  <a:pt x="136" y="0"/>
                  <a:pt x="0" y="371"/>
                  <a:pt x="0" y="830"/>
                </a:cubicBezTo>
                <a:lnTo>
                  <a:pt x="0" y="15785"/>
                </a:lnTo>
                <a:cubicBezTo>
                  <a:pt x="0" y="16244"/>
                  <a:pt x="136" y="16616"/>
                  <a:pt x="305" y="16616"/>
                </a:cubicBezTo>
                <a:lnTo>
                  <a:pt x="2627" y="16616"/>
                </a:lnTo>
                <a:lnTo>
                  <a:pt x="3849" y="21600"/>
                </a:lnTo>
                <a:lnTo>
                  <a:pt x="5072" y="16616"/>
                </a:lnTo>
                <a:lnTo>
                  <a:pt x="21294" y="16616"/>
                </a:lnTo>
                <a:cubicBezTo>
                  <a:pt x="21463" y="16616"/>
                  <a:pt x="21599" y="16244"/>
                  <a:pt x="21599" y="15785"/>
                </a:cubicBezTo>
                <a:lnTo>
                  <a:pt x="21599" y="830"/>
                </a:lnTo>
                <a:cubicBezTo>
                  <a:pt x="21600" y="371"/>
                  <a:pt x="21463" y="0"/>
                  <a:pt x="21294" y="0"/>
                </a:cubicBezTo>
                <a:lnTo>
                  <a:pt x="305" y="0"/>
                </a:lnTo>
                <a:close/>
              </a:path>
            </a:pathLst>
          </a:custGeom>
          <a:solidFill>
            <a:schemeClr val="accent2"/>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endParaRPr/>
          </a:p>
        </p:txBody>
      </p:sp>
      <p:grpSp>
        <p:nvGrpSpPr>
          <p:cNvPr id="532" name="Group 21"/>
          <p:cNvGrpSpPr/>
          <p:nvPr/>
        </p:nvGrpSpPr>
        <p:grpSpPr>
          <a:xfrm>
            <a:off x="8964906" y="4357345"/>
            <a:ext cx="955700" cy="957569"/>
            <a:chOff x="-24" y="-24"/>
            <a:chExt cx="955699" cy="957567"/>
          </a:xfrm>
        </p:grpSpPr>
        <p:sp>
          <p:nvSpPr>
            <p:cNvPr id="530" name="AutoShape 22"/>
            <p:cNvSpPr/>
            <p:nvPr/>
          </p:nvSpPr>
          <p:spPr>
            <a:xfrm>
              <a:off x="-25" y="-25"/>
              <a:ext cx="955664" cy="957569"/>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endParaRPr/>
            </a:p>
          </p:txBody>
        </p:sp>
        <p:sp>
          <p:nvSpPr>
            <p:cNvPr id="531" name="AutoShape 23"/>
            <p:cNvSpPr txBox="1"/>
            <p:nvPr/>
          </p:nvSpPr>
          <p:spPr>
            <a:xfrm>
              <a:off x="0" y="299602"/>
              <a:ext cx="955675" cy="3583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r>
                <a:t>04</a:t>
              </a:r>
            </a:p>
          </p:txBody>
        </p:sp>
      </p:grpSp>
      <p:sp>
        <p:nvSpPr>
          <p:cNvPr id="533" name="AutoShape 24"/>
          <p:cNvSpPr txBox="1"/>
          <p:nvPr/>
        </p:nvSpPr>
        <p:spPr>
          <a:xfrm>
            <a:off x="9073635" y="3391710"/>
            <a:ext cx="1958221"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335279">
              <a:lnSpc>
                <a:spcPct val="130000"/>
              </a:lnSpc>
              <a:defRPr sz="2000">
                <a:solidFill>
                  <a:srgbClr val="FFFFFF"/>
                </a:solidFill>
                <a:latin typeface="思源黑体 CN Bold"/>
                <a:ea typeface="思源黑体 CN Bold"/>
                <a:cs typeface="思源黑体 CN Bold"/>
                <a:sym typeface="思源黑体 CN Bold"/>
              </a:defRPr>
            </a:lvl1pPr>
          </a:lstStyle>
          <a:p>
            <a:r>
              <a:t>点击添加标题</a:t>
            </a:r>
          </a:p>
        </p:txBody>
      </p:sp>
      <p:sp>
        <p:nvSpPr>
          <p:cNvPr id="534" name="AutoShape 26"/>
          <p:cNvSpPr txBox="1"/>
          <p:nvPr/>
        </p:nvSpPr>
        <p:spPr>
          <a:xfrm>
            <a:off x="1230630" y="4190365"/>
            <a:ext cx="2285365" cy="777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r>
              <a:t>这里输入您的文字这里输入您的文字这里输入您的文字这里输入您的文字这里输入您这里输入您</a:t>
            </a:r>
          </a:p>
        </p:txBody>
      </p:sp>
      <p:sp>
        <p:nvSpPr>
          <p:cNvPr id="535" name="AutoShape 28"/>
          <p:cNvSpPr txBox="1"/>
          <p:nvPr/>
        </p:nvSpPr>
        <p:spPr>
          <a:xfrm>
            <a:off x="3841115" y="2218054"/>
            <a:ext cx="2266951" cy="777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r>
              <a:t>这里输入您的文字这里输入您的文字这里输入您的文字这里输入您的文字这里输入您这里输入您</a:t>
            </a:r>
          </a:p>
        </p:txBody>
      </p:sp>
      <p:sp>
        <p:nvSpPr>
          <p:cNvPr id="536" name="AutoShape 30"/>
          <p:cNvSpPr txBox="1"/>
          <p:nvPr/>
        </p:nvSpPr>
        <p:spPr>
          <a:xfrm>
            <a:off x="6362065" y="4143374"/>
            <a:ext cx="2169796" cy="777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r>
              <a:t>这里输入您的文字这里输入您的文字这里输入您的文字这里输入您的文字这里输入您这里输入您</a:t>
            </a:r>
          </a:p>
        </p:txBody>
      </p:sp>
      <p:sp>
        <p:nvSpPr>
          <p:cNvPr id="537" name="AutoShape 32"/>
          <p:cNvSpPr txBox="1"/>
          <p:nvPr/>
        </p:nvSpPr>
        <p:spPr>
          <a:xfrm>
            <a:off x="9056369" y="2258695"/>
            <a:ext cx="2346961" cy="777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r>
              <a:t>这里输入您的文字这里输入您的文字这里输入您的文字这里输入您的文字这里输入您这里输入您</a:t>
            </a:r>
          </a:p>
        </p:txBody>
      </p:sp>
      <p:grpSp>
        <p:nvGrpSpPr>
          <p:cNvPr id="540" name="组合 1"/>
          <p:cNvGrpSpPr/>
          <p:nvPr/>
        </p:nvGrpSpPr>
        <p:grpSpPr>
          <a:xfrm>
            <a:off x="463350" y="520638"/>
            <a:ext cx="3512303" cy="635001"/>
            <a:chOff x="0" y="0"/>
            <a:chExt cx="3512302" cy="635000"/>
          </a:xfrm>
        </p:grpSpPr>
        <p:sp>
          <p:nvSpPr>
            <p:cNvPr id="538"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规划展望</a:t>
              </a:r>
            </a:p>
          </p:txBody>
        </p:sp>
        <p:sp>
          <p:nvSpPr>
            <p:cNvPr id="539"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41"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14"/>
                                        </p:tgtEl>
                                        <p:attrNameLst>
                                          <p:attrName>style.visibility</p:attrName>
                                        </p:attrNameLst>
                                      </p:cBhvr>
                                      <p:to>
                                        <p:strVal val="visible"/>
                                      </p:to>
                                    </p:set>
                                    <p:anim calcmode="lin" valueType="num">
                                      <p:cBhvr>
                                        <p:cTn id="7" dur="500" fill="hold"/>
                                        <p:tgtEl>
                                          <p:spTgt spid="514"/>
                                        </p:tgtEl>
                                        <p:attrNameLst>
                                          <p:attrName>ppt_w</p:attrName>
                                        </p:attrNameLst>
                                      </p:cBhvr>
                                      <p:tavLst>
                                        <p:tav tm="0">
                                          <p:val>
                                            <p:fltVal val="0"/>
                                          </p:val>
                                        </p:tav>
                                        <p:tav tm="100000">
                                          <p:val>
                                            <p:strVal val="#ppt_w"/>
                                          </p:val>
                                        </p:tav>
                                      </p:tavLst>
                                    </p:anim>
                                    <p:anim calcmode="lin" valueType="num">
                                      <p:cBhvr>
                                        <p:cTn id="8" dur="500" fill="hold"/>
                                        <p:tgtEl>
                                          <p:spTgt spid="5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517"/>
                                        </p:tgtEl>
                                        <p:attrNameLst>
                                          <p:attrName>style.visibility</p:attrName>
                                        </p:attrNameLst>
                                      </p:cBhvr>
                                      <p:to>
                                        <p:strVal val="visible"/>
                                      </p:to>
                                    </p:set>
                                    <p:anim calcmode="lin" valueType="num">
                                      <p:cBhvr>
                                        <p:cTn id="12" dur="500" fill="hold"/>
                                        <p:tgtEl>
                                          <p:spTgt spid="517"/>
                                        </p:tgtEl>
                                        <p:attrNameLst>
                                          <p:attrName>ppt_w</p:attrName>
                                        </p:attrNameLst>
                                      </p:cBhvr>
                                      <p:tavLst>
                                        <p:tav tm="0">
                                          <p:val>
                                            <p:fltVal val="0"/>
                                          </p:val>
                                        </p:tav>
                                        <p:tav tm="100000">
                                          <p:val>
                                            <p:strVal val="#ppt_w"/>
                                          </p:val>
                                        </p:tav>
                                      </p:tavLst>
                                    </p:anim>
                                    <p:anim calcmode="lin" valueType="num">
                                      <p:cBhvr>
                                        <p:cTn id="13" dur="500" fill="hold"/>
                                        <p:tgtEl>
                                          <p:spTgt spid="5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518"/>
                                        </p:tgtEl>
                                        <p:attrNameLst>
                                          <p:attrName>style.visibility</p:attrName>
                                        </p:attrNameLst>
                                      </p:cBhvr>
                                      <p:to>
                                        <p:strVal val="visible"/>
                                      </p:to>
                                    </p:set>
                                    <p:anim calcmode="lin" valueType="num">
                                      <p:cBhvr>
                                        <p:cTn id="17" dur="500" fill="hold"/>
                                        <p:tgtEl>
                                          <p:spTgt spid="518"/>
                                        </p:tgtEl>
                                        <p:attrNameLst>
                                          <p:attrName>ppt_w</p:attrName>
                                        </p:attrNameLst>
                                      </p:cBhvr>
                                      <p:tavLst>
                                        <p:tav tm="0">
                                          <p:val>
                                            <p:fltVal val="0"/>
                                          </p:val>
                                        </p:tav>
                                        <p:tav tm="100000">
                                          <p:val>
                                            <p:strVal val="#ppt_w"/>
                                          </p:val>
                                        </p:tav>
                                      </p:tavLst>
                                    </p:anim>
                                    <p:anim calcmode="lin" valueType="num">
                                      <p:cBhvr>
                                        <p:cTn id="18" dur="500" fill="hold"/>
                                        <p:tgtEl>
                                          <p:spTgt spid="51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4" nodeType="afterEffect">
                                  <p:stCondLst>
                                    <p:cond delay="0"/>
                                  </p:stCondLst>
                                  <p:iterate>
                                    <p:tmAbs val="0"/>
                                  </p:iterate>
                                  <p:childTnLst>
                                    <p:set>
                                      <p:cBhvr>
                                        <p:cTn id="21" fill="hold"/>
                                        <p:tgtEl>
                                          <p:spTgt spid="519"/>
                                        </p:tgtEl>
                                        <p:attrNameLst>
                                          <p:attrName>style.visibility</p:attrName>
                                        </p:attrNameLst>
                                      </p:cBhvr>
                                      <p:to>
                                        <p:strVal val="visible"/>
                                      </p:to>
                                    </p:set>
                                    <p:anim calcmode="lin" valueType="num">
                                      <p:cBhvr>
                                        <p:cTn id="22" dur="500" fill="hold"/>
                                        <p:tgtEl>
                                          <p:spTgt spid="519"/>
                                        </p:tgtEl>
                                        <p:attrNameLst>
                                          <p:attrName>ppt_w</p:attrName>
                                        </p:attrNameLst>
                                      </p:cBhvr>
                                      <p:tavLst>
                                        <p:tav tm="0">
                                          <p:val>
                                            <p:fltVal val="0"/>
                                          </p:val>
                                        </p:tav>
                                        <p:tav tm="100000">
                                          <p:val>
                                            <p:strVal val="#ppt_w"/>
                                          </p:val>
                                        </p:tav>
                                      </p:tavLst>
                                    </p:anim>
                                    <p:anim calcmode="lin" valueType="num">
                                      <p:cBhvr>
                                        <p:cTn id="23" dur="500" fill="hold"/>
                                        <p:tgtEl>
                                          <p:spTgt spid="51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5" nodeType="afterEffect">
                                  <p:stCondLst>
                                    <p:cond delay="0"/>
                                  </p:stCondLst>
                                  <p:iterate>
                                    <p:tmAbs val="0"/>
                                  </p:iterate>
                                  <p:childTnLst>
                                    <p:set>
                                      <p:cBhvr>
                                        <p:cTn id="26" fill="hold"/>
                                        <p:tgtEl>
                                          <p:spTgt spid="522"/>
                                        </p:tgtEl>
                                        <p:attrNameLst>
                                          <p:attrName>style.visibility</p:attrName>
                                        </p:attrNameLst>
                                      </p:cBhvr>
                                      <p:to>
                                        <p:strVal val="visible"/>
                                      </p:to>
                                    </p:set>
                                    <p:anim calcmode="lin" valueType="num">
                                      <p:cBhvr>
                                        <p:cTn id="27" dur="500" fill="hold"/>
                                        <p:tgtEl>
                                          <p:spTgt spid="522"/>
                                        </p:tgtEl>
                                        <p:attrNameLst>
                                          <p:attrName>ppt_w</p:attrName>
                                        </p:attrNameLst>
                                      </p:cBhvr>
                                      <p:tavLst>
                                        <p:tav tm="0">
                                          <p:val>
                                            <p:fltVal val="0"/>
                                          </p:val>
                                        </p:tav>
                                        <p:tav tm="100000">
                                          <p:val>
                                            <p:strVal val="#ppt_w"/>
                                          </p:val>
                                        </p:tav>
                                      </p:tavLst>
                                    </p:anim>
                                    <p:anim calcmode="lin" valueType="num">
                                      <p:cBhvr>
                                        <p:cTn id="28" dur="500" fill="hold"/>
                                        <p:tgtEl>
                                          <p:spTgt spid="52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6" nodeType="afterEffect">
                                  <p:stCondLst>
                                    <p:cond delay="0"/>
                                  </p:stCondLst>
                                  <p:iterate>
                                    <p:tmAbs val="0"/>
                                  </p:iterate>
                                  <p:childTnLst>
                                    <p:set>
                                      <p:cBhvr>
                                        <p:cTn id="31" fill="hold"/>
                                        <p:tgtEl>
                                          <p:spTgt spid="523"/>
                                        </p:tgtEl>
                                        <p:attrNameLst>
                                          <p:attrName>style.visibility</p:attrName>
                                        </p:attrNameLst>
                                      </p:cBhvr>
                                      <p:to>
                                        <p:strVal val="visible"/>
                                      </p:to>
                                    </p:set>
                                    <p:anim calcmode="lin" valueType="num">
                                      <p:cBhvr>
                                        <p:cTn id="32" dur="500" fill="hold"/>
                                        <p:tgtEl>
                                          <p:spTgt spid="523"/>
                                        </p:tgtEl>
                                        <p:attrNameLst>
                                          <p:attrName>ppt_w</p:attrName>
                                        </p:attrNameLst>
                                      </p:cBhvr>
                                      <p:tavLst>
                                        <p:tav tm="0">
                                          <p:val>
                                            <p:fltVal val="0"/>
                                          </p:val>
                                        </p:tav>
                                        <p:tav tm="100000">
                                          <p:val>
                                            <p:strVal val="#ppt_w"/>
                                          </p:val>
                                        </p:tav>
                                      </p:tavLst>
                                    </p:anim>
                                    <p:anim calcmode="lin" valueType="num">
                                      <p:cBhvr>
                                        <p:cTn id="33" dur="500" fill="hold"/>
                                        <p:tgtEl>
                                          <p:spTgt spid="52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7" nodeType="afterEffect">
                                  <p:stCondLst>
                                    <p:cond delay="0"/>
                                  </p:stCondLst>
                                  <p:iterate>
                                    <p:tmAbs val="0"/>
                                  </p:iterate>
                                  <p:childTnLst>
                                    <p:set>
                                      <p:cBhvr>
                                        <p:cTn id="36" fill="hold"/>
                                        <p:tgtEl>
                                          <p:spTgt spid="524"/>
                                        </p:tgtEl>
                                        <p:attrNameLst>
                                          <p:attrName>style.visibility</p:attrName>
                                        </p:attrNameLst>
                                      </p:cBhvr>
                                      <p:to>
                                        <p:strVal val="visible"/>
                                      </p:to>
                                    </p:set>
                                    <p:anim calcmode="lin" valueType="num">
                                      <p:cBhvr>
                                        <p:cTn id="37" dur="500" fill="hold"/>
                                        <p:tgtEl>
                                          <p:spTgt spid="524"/>
                                        </p:tgtEl>
                                        <p:attrNameLst>
                                          <p:attrName>ppt_w</p:attrName>
                                        </p:attrNameLst>
                                      </p:cBhvr>
                                      <p:tavLst>
                                        <p:tav tm="0">
                                          <p:val>
                                            <p:fltVal val="0"/>
                                          </p:val>
                                        </p:tav>
                                        <p:tav tm="100000">
                                          <p:val>
                                            <p:strVal val="#ppt_w"/>
                                          </p:val>
                                        </p:tav>
                                      </p:tavLst>
                                    </p:anim>
                                    <p:anim calcmode="lin" valueType="num">
                                      <p:cBhvr>
                                        <p:cTn id="38" dur="500" fill="hold"/>
                                        <p:tgtEl>
                                          <p:spTgt spid="524"/>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8" nodeType="afterEffect">
                                  <p:stCondLst>
                                    <p:cond delay="0"/>
                                  </p:stCondLst>
                                  <p:iterate>
                                    <p:tmAbs val="0"/>
                                  </p:iterate>
                                  <p:childTnLst>
                                    <p:set>
                                      <p:cBhvr>
                                        <p:cTn id="41" fill="hold"/>
                                        <p:tgtEl>
                                          <p:spTgt spid="527"/>
                                        </p:tgtEl>
                                        <p:attrNameLst>
                                          <p:attrName>style.visibility</p:attrName>
                                        </p:attrNameLst>
                                      </p:cBhvr>
                                      <p:to>
                                        <p:strVal val="visible"/>
                                      </p:to>
                                    </p:set>
                                    <p:anim calcmode="lin" valueType="num">
                                      <p:cBhvr>
                                        <p:cTn id="42" dur="500" fill="hold"/>
                                        <p:tgtEl>
                                          <p:spTgt spid="527"/>
                                        </p:tgtEl>
                                        <p:attrNameLst>
                                          <p:attrName>ppt_w</p:attrName>
                                        </p:attrNameLst>
                                      </p:cBhvr>
                                      <p:tavLst>
                                        <p:tav tm="0">
                                          <p:val>
                                            <p:fltVal val="0"/>
                                          </p:val>
                                        </p:tav>
                                        <p:tav tm="100000">
                                          <p:val>
                                            <p:strVal val="#ppt_w"/>
                                          </p:val>
                                        </p:tav>
                                      </p:tavLst>
                                    </p:anim>
                                    <p:anim calcmode="lin" valueType="num">
                                      <p:cBhvr>
                                        <p:cTn id="43" dur="500" fill="hold"/>
                                        <p:tgtEl>
                                          <p:spTgt spid="527"/>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9" nodeType="afterEffect">
                                  <p:stCondLst>
                                    <p:cond delay="0"/>
                                  </p:stCondLst>
                                  <p:iterate>
                                    <p:tmAbs val="0"/>
                                  </p:iterate>
                                  <p:childTnLst>
                                    <p:set>
                                      <p:cBhvr>
                                        <p:cTn id="46" fill="hold"/>
                                        <p:tgtEl>
                                          <p:spTgt spid="528"/>
                                        </p:tgtEl>
                                        <p:attrNameLst>
                                          <p:attrName>style.visibility</p:attrName>
                                        </p:attrNameLst>
                                      </p:cBhvr>
                                      <p:to>
                                        <p:strVal val="visible"/>
                                      </p:to>
                                    </p:set>
                                    <p:anim calcmode="lin" valueType="num">
                                      <p:cBhvr>
                                        <p:cTn id="47" dur="500" fill="hold"/>
                                        <p:tgtEl>
                                          <p:spTgt spid="528"/>
                                        </p:tgtEl>
                                        <p:attrNameLst>
                                          <p:attrName>ppt_w</p:attrName>
                                        </p:attrNameLst>
                                      </p:cBhvr>
                                      <p:tavLst>
                                        <p:tav tm="0">
                                          <p:val>
                                            <p:fltVal val="0"/>
                                          </p:val>
                                        </p:tav>
                                        <p:tav tm="100000">
                                          <p:val>
                                            <p:strVal val="#ppt_w"/>
                                          </p:val>
                                        </p:tav>
                                      </p:tavLst>
                                    </p:anim>
                                    <p:anim calcmode="lin" valueType="num">
                                      <p:cBhvr>
                                        <p:cTn id="48" dur="500" fill="hold"/>
                                        <p:tgtEl>
                                          <p:spTgt spid="528"/>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10" nodeType="afterEffect">
                                  <p:stCondLst>
                                    <p:cond delay="0"/>
                                  </p:stCondLst>
                                  <p:iterate>
                                    <p:tmAbs val="0"/>
                                  </p:iterate>
                                  <p:childTnLst>
                                    <p:set>
                                      <p:cBhvr>
                                        <p:cTn id="51" fill="hold"/>
                                        <p:tgtEl>
                                          <p:spTgt spid="529"/>
                                        </p:tgtEl>
                                        <p:attrNameLst>
                                          <p:attrName>style.visibility</p:attrName>
                                        </p:attrNameLst>
                                      </p:cBhvr>
                                      <p:to>
                                        <p:strVal val="visible"/>
                                      </p:to>
                                    </p:set>
                                    <p:anim calcmode="lin" valueType="num">
                                      <p:cBhvr>
                                        <p:cTn id="52" dur="500" fill="hold"/>
                                        <p:tgtEl>
                                          <p:spTgt spid="529"/>
                                        </p:tgtEl>
                                        <p:attrNameLst>
                                          <p:attrName>ppt_w</p:attrName>
                                        </p:attrNameLst>
                                      </p:cBhvr>
                                      <p:tavLst>
                                        <p:tav tm="0">
                                          <p:val>
                                            <p:fltVal val="0"/>
                                          </p:val>
                                        </p:tav>
                                        <p:tav tm="100000">
                                          <p:val>
                                            <p:strVal val="#ppt_w"/>
                                          </p:val>
                                        </p:tav>
                                      </p:tavLst>
                                    </p:anim>
                                    <p:anim calcmode="lin" valueType="num">
                                      <p:cBhvr>
                                        <p:cTn id="53" dur="500" fill="hold"/>
                                        <p:tgtEl>
                                          <p:spTgt spid="529"/>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11" nodeType="afterEffect">
                                  <p:stCondLst>
                                    <p:cond delay="0"/>
                                  </p:stCondLst>
                                  <p:iterate>
                                    <p:tmAbs val="0"/>
                                  </p:iterate>
                                  <p:childTnLst>
                                    <p:set>
                                      <p:cBhvr>
                                        <p:cTn id="56" fill="hold"/>
                                        <p:tgtEl>
                                          <p:spTgt spid="532"/>
                                        </p:tgtEl>
                                        <p:attrNameLst>
                                          <p:attrName>style.visibility</p:attrName>
                                        </p:attrNameLst>
                                      </p:cBhvr>
                                      <p:to>
                                        <p:strVal val="visible"/>
                                      </p:to>
                                    </p:set>
                                    <p:anim calcmode="lin" valueType="num">
                                      <p:cBhvr>
                                        <p:cTn id="57" dur="500" fill="hold"/>
                                        <p:tgtEl>
                                          <p:spTgt spid="532"/>
                                        </p:tgtEl>
                                        <p:attrNameLst>
                                          <p:attrName>ppt_w</p:attrName>
                                        </p:attrNameLst>
                                      </p:cBhvr>
                                      <p:tavLst>
                                        <p:tav tm="0">
                                          <p:val>
                                            <p:fltVal val="0"/>
                                          </p:val>
                                        </p:tav>
                                        <p:tav tm="100000">
                                          <p:val>
                                            <p:strVal val="#ppt_w"/>
                                          </p:val>
                                        </p:tav>
                                      </p:tavLst>
                                    </p:anim>
                                    <p:anim calcmode="lin" valueType="num">
                                      <p:cBhvr>
                                        <p:cTn id="58" dur="500" fill="hold"/>
                                        <p:tgtEl>
                                          <p:spTgt spid="532"/>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12" nodeType="afterEffect">
                                  <p:stCondLst>
                                    <p:cond delay="0"/>
                                  </p:stCondLst>
                                  <p:iterate>
                                    <p:tmAbs val="0"/>
                                  </p:iterate>
                                  <p:childTnLst>
                                    <p:set>
                                      <p:cBhvr>
                                        <p:cTn id="61" fill="hold"/>
                                        <p:tgtEl>
                                          <p:spTgt spid="533"/>
                                        </p:tgtEl>
                                        <p:attrNameLst>
                                          <p:attrName>style.visibility</p:attrName>
                                        </p:attrNameLst>
                                      </p:cBhvr>
                                      <p:to>
                                        <p:strVal val="visible"/>
                                      </p:to>
                                    </p:set>
                                    <p:anim calcmode="lin" valueType="num">
                                      <p:cBhvr>
                                        <p:cTn id="62" dur="500" fill="hold"/>
                                        <p:tgtEl>
                                          <p:spTgt spid="533"/>
                                        </p:tgtEl>
                                        <p:attrNameLst>
                                          <p:attrName>ppt_w</p:attrName>
                                        </p:attrNameLst>
                                      </p:cBhvr>
                                      <p:tavLst>
                                        <p:tav tm="0">
                                          <p:val>
                                            <p:fltVal val="0"/>
                                          </p:val>
                                        </p:tav>
                                        <p:tav tm="100000">
                                          <p:val>
                                            <p:strVal val="#ppt_w"/>
                                          </p:val>
                                        </p:tav>
                                      </p:tavLst>
                                    </p:anim>
                                    <p:anim calcmode="lin" valueType="num">
                                      <p:cBhvr>
                                        <p:cTn id="63" dur="500" fill="hold"/>
                                        <p:tgtEl>
                                          <p:spTgt spid="533"/>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13" nodeType="afterEffect">
                                  <p:stCondLst>
                                    <p:cond delay="0"/>
                                  </p:stCondLst>
                                  <p:iterate>
                                    <p:tmAbs val="0"/>
                                  </p:iterate>
                                  <p:childTnLst>
                                    <p:set>
                                      <p:cBhvr>
                                        <p:cTn id="66" fill="hold"/>
                                        <p:tgtEl>
                                          <p:spTgt spid="534"/>
                                        </p:tgtEl>
                                        <p:attrNameLst>
                                          <p:attrName>style.visibility</p:attrName>
                                        </p:attrNameLst>
                                      </p:cBhvr>
                                      <p:to>
                                        <p:strVal val="visible"/>
                                      </p:to>
                                    </p:set>
                                    <p:anim calcmode="lin" valueType="num">
                                      <p:cBhvr>
                                        <p:cTn id="67" dur="500" fill="hold"/>
                                        <p:tgtEl>
                                          <p:spTgt spid="534"/>
                                        </p:tgtEl>
                                        <p:attrNameLst>
                                          <p:attrName>ppt_w</p:attrName>
                                        </p:attrNameLst>
                                      </p:cBhvr>
                                      <p:tavLst>
                                        <p:tav tm="0">
                                          <p:val>
                                            <p:fltVal val="0"/>
                                          </p:val>
                                        </p:tav>
                                        <p:tav tm="100000">
                                          <p:val>
                                            <p:strVal val="#ppt_w"/>
                                          </p:val>
                                        </p:tav>
                                      </p:tavLst>
                                    </p:anim>
                                    <p:anim calcmode="lin" valueType="num">
                                      <p:cBhvr>
                                        <p:cTn id="68" dur="500" fill="hold"/>
                                        <p:tgtEl>
                                          <p:spTgt spid="534"/>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14" nodeType="afterEffect">
                                  <p:stCondLst>
                                    <p:cond delay="0"/>
                                  </p:stCondLst>
                                  <p:iterate>
                                    <p:tmAbs val="0"/>
                                  </p:iterate>
                                  <p:childTnLst>
                                    <p:set>
                                      <p:cBhvr>
                                        <p:cTn id="71" fill="hold"/>
                                        <p:tgtEl>
                                          <p:spTgt spid="535"/>
                                        </p:tgtEl>
                                        <p:attrNameLst>
                                          <p:attrName>style.visibility</p:attrName>
                                        </p:attrNameLst>
                                      </p:cBhvr>
                                      <p:to>
                                        <p:strVal val="visible"/>
                                      </p:to>
                                    </p:set>
                                    <p:anim calcmode="lin" valueType="num">
                                      <p:cBhvr>
                                        <p:cTn id="72" dur="500" fill="hold"/>
                                        <p:tgtEl>
                                          <p:spTgt spid="535"/>
                                        </p:tgtEl>
                                        <p:attrNameLst>
                                          <p:attrName>ppt_w</p:attrName>
                                        </p:attrNameLst>
                                      </p:cBhvr>
                                      <p:tavLst>
                                        <p:tav tm="0">
                                          <p:val>
                                            <p:fltVal val="0"/>
                                          </p:val>
                                        </p:tav>
                                        <p:tav tm="100000">
                                          <p:val>
                                            <p:strVal val="#ppt_w"/>
                                          </p:val>
                                        </p:tav>
                                      </p:tavLst>
                                    </p:anim>
                                    <p:anim calcmode="lin" valueType="num">
                                      <p:cBhvr>
                                        <p:cTn id="73" dur="500" fill="hold"/>
                                        <p:tgtEl>
                                          <p:spTgt spid="535"/>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15" nodeType="afterEffect">
                                  <p:stCondLst>
                                    <p:cond delay="0"/>
                                  </p:stCondLst>
                                  <p:iterate>
                                    <p:tmAbs val="0"/>
                                  </p:iterate>
                                  <p:childTnLst>
                                    <p:set>
                                      <p:cBhvr>
                                        <p:cTn id="76" fill="hold"/>
                                        <p:tgtEl>
                                          <p:spTgt spid="536"/>
                                        </p:tgtEl>
                                        <p:attrNameLst>
                                          <p:attrName>style.visibility</p:attrName>
                                        </p:attrNameLst>
                                      </p:cBhvr>
                                      <p:to>
                                        <p:strVal val="visible"/>
                                      </p:to>
                                    </p:set>
                                    <p:anim calcmode="lin" valueType="num">
                                      <p:cBhvr>
                                        <p:cTn id="77" dur="500" fill="hold"/>
                                        <p:tgtEl>
                                          <p:spTgt spid="536"/>
                                        </p:tgtEl>
                                        <p:attrNameLst>
                                          <p:attrName>ppt_w</p:attrName>
                                        </p:attrNameLst>
                                      </p:cBhvr>
                                      <p:tavLst>
                                        <p:tav tm="0">
                                          <p:val>
                                            <p:fltVal val="0"/>
                                          </p:val>
                                        </p:tav>
                                        <p:tav tm="100000">
                                          <p:val>
                                            <p:strVal val="#ppt_w"/>
                                          </p:val>
                                        </p:tav>
                                      </p:tavLst>
                                    </p:anim>
                                    <p:anim calcmode="lin" valueType="num">
                                      <p:cBhvr>
                                        <p:cTn id="78" dur="500" fill="hold"/>
                                        <p:tgtEl>
                                          <p:spTgt spid="536"/>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16" nodeType="afterEffect">
                                  <p:stCondLst>
                                    <p:cond delay="0"/>
                                  </p:stCondLst>
                                  <p:iterate>
                                    <p:tmAbs val="0"/>
                                  </p:iterate>
                                  <p:childTnLst>
                                    <p:set>
                                      <p:cBhvr>
                                        <p:cTn id="81" fill="hold"/>
                                        <p:tgtEl>
                                          <p:spTgt spid="537"/>
                                        </p:tgtEl>
                                        <p:attrNameLst>
                                          <p:attrName>style.visibility</p:attrName>
                                        </p:attrNameLst>
                                      </p:cBhvr>
                                      <p:to>
                                        <p:strVal val="visible"/>
                                      </p:to>
                                    </p:set>
                                    <p:anim calcmode="lin" valueType="num">
                                      <p:cBhvr>
                                        <p:cTn id="82" dur="500" fill="hold"/>
                                        <p:tgtEl>
                                          <p:spTgt spid="537"/>
                                        </p:tgtEl>
                                        <p:attrNameLst>
                                          <p:attrName>ppt_w</p:attrName>
                                        </p:attrNameLst>
                                      </p:cBhvr>
                                      <p:tavLst>
                                        <p:tav tm="0">
                                          <p:val>
                                            <p:fltVal val="0"/>
                                          </p:val>
                                        </p:tav>
                                        <p:tav tm="100000">
                                          <p:val>
                                            <p:strVal val="#ppt_w"/>
                                          </p:val>
                                        </p:tav>
                                      </p:tavLst>
                                    </p:anim>
                                    <p:anim calcmode="lin" valueType="num">
                                      <p:cBhvr>
                                        <p:cTn id="83" dur="500" fill="hold"/>
                                        <p:tgtEl>
                                          <p:spTgt spid="5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animBg="1" advAuto="0"/>
      <p:bldP spid="517" grpId="2" animBg="1" advAuto="0"/>
      <p:bldP spid="518" grpId="3" animBg="1" advAuto="0"/>
      <p:bldP spid="519" grpId="4" animBg="1" advAuto="0"/>
      <p:bldP spid="522" grpId="5" animBg="1" advAuto="0"/>
      <p:bldP spid="523" grpId="6" animBg="1" advAuto="0"/>
      <p:bldP spid="524" grpId="7" animBg="1" advAuto="0"/>
      <p:bldP spid="527" grpId="8" animBg="1" advAuto="0"/>
      <p:bldP spid="528" grpId="9" animBg="1" advAuto="0"/>
      <p:bldP spid="529" grpId="10" animBg="1" advAuto="0"/>
      <p:bldP spid="532" grpId="11" animBg="1" advAuto="0"/>
      <p:bldP spid="533" grpId="12" animBg="1" advAuto="0"/>
      <p:bldP spid="534" grpId="13" animBg="1" advAuto="0"/>
      <p:bldP spid="535" grpId="14" animBg="1" advAuto="0"/>
      <p:bldP spid="536" grpId="15" animBg="1" advAuto="0"/>
      <p:bldP spid="537" grpId="16"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1" descr="图片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88" name="图片 2" descr="图片 2"/>
          <p:cNvPicPr>
            <a:picLocks noChangeAspect="1"/>
          </p:cNvPicPr>
          <p:nvPr/>
        </p:nvPicPr>
        <p:blipFill>
          <a:blip r:embed="rId4">
            <a:extLst/>
          </a:blip>
          <a:srcRect l="39293" b="7897"/>
          <a:stretch>
            <a:fillRect/>
          </a:stretch>
        </p:blipFill>
        <p:spPr>
          <a:xfrm>
            <a:off x="4681950" y="-17247"/>
            <a:ext cx="7513761" cy="3255569"/>
          </a:xfrm>
          <a:prstGeom prst="rect">
            <a:avLst/>
          </a:prstGeom>
          <a:ln w="12700">
            <a:miter lim="400000"/>
          </a:ln>
        </p:spPr>
      </p:pic>
      <p:pic>
        <p:nvPicPr>
          <p:cNvPr id="89" name="图片 4" descr="图片 4"/>
          <p:cNvPicPr>
            <a:picLocks noChangeAspect="1"/>
          </p:cNvPicPr>
          <p:nvPr/>
        </p:nvPicPr>
        <p:blipFill>
          <a:blip r:embed="rId5">
            <a:extLst/>
          </a:blip>
          <a:stretch>
            <a:fillRect/>
          </a:stretch>
        </p:blipFill>
        <p:spPr>
          <a:xfrm rot="21037866">
            <a:off x="-1011708" y="1244641"/>
            <a:ext cx="14215416" cy="4132703"/>
          </a:xfrm>
          <a:prstGeom prst="rect">
            <a:avLst/>
          </a:prstGeom>
          <a:ln w="12700">
            <a:miter lim="400000"/>
          </a:ln>
        </p:spPr>
      </p:pic>
      <p:sp>
        <p:nvSpPr>
          <p:cNvPr id="90" name="TextBox 79"/>
          <p:cNvSpPr txBox="1"/>
          <p:nvPr/>
        </p:nvSpPr>
        <p:spPr>
          <a:xfrm>
            <a:off x="7539082" y="1043387"/>
            <a:ext cx="2898141" cy="1869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r">
              <a:defRPr sz="6600">
                <a:solidFill>
                  <a:srgbClr val="FFFFFF"/>
                </a:solidFill>
                <a:latin typeface="思源黑体 CN Bold"/>
                <a:ea typeface="思源黑体 CN Bold"/>
                <a:cs typeface="思源黑体 CN Bold"/>
                <a:sym typeface="思源黑体 CN Bold"/>
              </a:defRPr>
            </a:pPr>
            <a:r>
              <a:t>目 录</a:t>
            </a:r>
          </a:p>
          <a:p>
            <a:pPr algn="r">
              <a:defRPr sz="4000">
                <a:solidFill>
                  <a:schemeClr val="accent2"/>
                </a:solidFill>
                <a:latin typeface="思源黑体 CN Bold"/>
                <a:ea typeface="思源黑体 CN Bold"/>
                <a:cs typeface="思源黑体 CN Bold"/>
                <a:sym typeface="思源黑体 CN Bold"/>
              </a:defRPr>
            </a:pPr>
            <a:r>
              <a:t>CONTENTS</a:t>
            </a:r>
          </a:p>
        </p:txBody>
      </p:sp>
      <p:grpSp>
        <p:nvGrpSpPr>
          <p:cNvPr id="103" name="组合 43"/>
          <p:cNvGrpSpPr/>
          <p:nvPr/>
        </p:nvGrpSpPr>
        <p:grpSpPr>
          <a:xfrm>
            <a:off x="1789048" y="3334075"/>
            <a:ext cx="8575804" cy="2039195"/>
            <a:chOff x="0" y="0"/>
            <a:chExt cx="8575803" cy="2039194"/>
          </a:xfrm>
        </p:grpSpPr>
        <p:sp>
          <p:nvSpPr>
            <p:cNvPr id="91" name="圆角矩形 12"/>
            <p:cNvSpPr/>
            <p:nvPr/>
          </p:nvSpPr>
          <p:spPr>
            <a:xfrm>
              <a:off x="0" y="1135732"/>
              <a:ext cx="4041530" cy="903463"/>
            </a:xfrm>
            <a:prstGeom prst="roundRect">
              <a:avLst>
                <a:gd name="adj" fmla="val 7400"/>
              </a:avLst>
            </a:prstGeom>
            <a:solidFill>
              <a:schemeClr val="accent2"/>
            </a:solidFill>
            <a:ln w="12700" cap="flat">
              <a:noFill/>
              <a:miter lim="400000"/>
            </a:ln>
            <a:effectLst>
              <a:outerShdw blurRad="254000" dist="127000" rotWithShape="0">
                <a:srgbClr val="A6A6A6">
                  <a:alpha val="20000"/>
                </a:srgbClr>
              </a:outerShdw>
            </a:effectLst>
          </p:spPr>
          <p:txBody>
            <a:bodyPr wrap="square" lIns="45719" tIns="45719" rIns="45719" bIns="45719" numCol="1" anchor="ctr">
              <a:noAutofit/>
            </a:bodyPr>
            <a:lstStyle/>
            <a:p>
              <a:pPr algn="ctr" defTabSz="914353">
                <a:defRPr sz="2000" b="1">
                  <a:solidFill>
                    <a:srgbClr val="FFFFFF"/>
                  </a:solidFill>
                </a:defRPr>
              </a:pPr>
              <a:endParaRPr/>
            </a:p>
          </p:txBody>
        </p:sp>
        <p:sp>
          <p:nvSpPr>
            <p:cNvPr id="92" name="文本框 45"/>
            <p:cNvSpPr txBox="1"/>
            <p:nvPr/>
          </p:nvSpPr>
          <p:spPr>
            <a:xfrm>
              <a:off x="228427" y="1239649"/>
              <a:ext cx="3052689" cy="662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3200" b="1">
                  <a:solidFill>
                    <a:srgbClr val="FFFFFF"/>
                  </a:solidFill>
                  <a:latin typeface="思源黑体 CN Bold"/>
                  <a:ea typeface="思源黑体 CN Bold"/>
                  <a:cs typeface="思源黑体 CN Bold"/>
                  <a:sym typeface="思源黑体 CN Bold"/>
                </a:defRPr>
              </a:pPr>
              <a:r>
                <a:t>完成情况.02</a:t>
              </a:r>
            </a:p>
          </p:txBody>
        </p:sp>
        <p:sp>
          <p:nvSpPr>
            <p:cNvPr id="93" name="文本框 46"/>
            <p:cNvSpPr txBox="1"/>
            <p:nvPr/>
          </p:nvSpPr>
          <p:spPr>
            <a:xfrm>
              <a:off x="228428" y="1673149"/>
              <a:ext cx="3631110"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r>
                <a:t>Theme  color makes PPT more convenient to change.</a:t>
              </a:r>
            </a:p>
          </p:txBody>
        </p:sp>
        <p:sp>
          <p:nvSpPr>
            <p:cNvPr id="94" name="圆角矩形 15"/>
            <p:cNvSpPr/>
            <p:nvPr/>
          </p:nvSpPr>
          <p:spPr>
            <a:xfrm>
              <a:off x="4534273" y="0"/>
              <a:ext cx="4041531" cy="903462"/>
            </a:xfrm>
            <a:prstGeom prst="roundRect">
              <a:avLst>
                <a:gd name="adj" fmla="val 7400"/>
              </a:avLst>
            </a:prstGeom>
            <a:solidFill>
              <a:schemeClr val="accent2"/>
            </a:solidFill>
            <a:ln w="12700" cap="flat">
              <a:noFill/>
              <a:miter lim="400000"/>
            </a:ln>
            <a:effectLst>
              <a:outerShdw blurRad="254000" dist="127000" rotWithShape="0">
                <a:srgbClr val="A6A6A6">
                  <a:alpha val="20000"/>
                </a:srgbClr>
              </a:outerShdw>
            </a:effectLst>
          </p:spPr>
          <p:txBody>
            <a:bodyPr wrap="square" lIns="45719" tIns="45719" rIns="45719" bIns="45719" numCol="1" anchor="ctr">
              <a:noAutofit/>
            </a:bodyPr>
            <a:lstStyle/>
            <a:p>
              <a:pPr algn="ctr" defTabSz="914353">
                <a:defRPr sz="2000" b="1">
                  <a:solidFill>
                    <a:srgbClr val="FFFFFF"/>
                  </a:solidFill>
                </a:defRPr>
              </a:pPr>
              <a:endParaRPr/>
            </a:p>
          </p:txBody>
        </p:sp>
        <p:sp>
          <p:nvSpPr>
            <p:cNvPr id="95" name="文本框 48"/>
            <p:cNvSpPr txBox="1"/>
            <p:nvPr/>
          </p:nvSpPr>
          <p:spPr>
            <a:xfrm>
              <a:off x="4762700" y="103917"/>
              <a:ext cx="3052689" cy="662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3200" b="1">
                  <a:solidFill>
                    <a:srgbClr val="FFFFFF"/>
                  </a:solidFill>
                  <a:latin typeface="思源黑体 CN Bold"/>
                  <a:ea typeface="思源黑体 CN Bold"/>
                  <a:cs typeface="思源黑体 CN Bold"/>
                  <a:sym typeface="思源黑体 CN Bold"/>
                </a:defRPr>
              </a:pPr>
              <a:r>
                <a:t>工作不足.03</a:t>
              </a:r>
            </a:p>
          </p:txBody>
        </p:sp>
        <p:sp>
          <p:nvSpPr>
            <p:cNvPr id="96" name="文本框 49"/>
            <p:cNvSpPr txBox="1"/>
            <p:nvPr/>
          </p:nvSpPr>
          <p:spPr>
            <a:xfrm>
              <a:off x="4762701" y="537416"/>
              <a:ext cx="3631110"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r>
                <a:t>Theme  color makes PPT more convenient to change.</a:t>
              </a:r>
            </a:p>
          </p:txBody>
        </p:sp>
        <p:sp>
          <p:nvSpPr>
            <p:cNvPr id="97" name="圆角矩形 18"/>
            <p:cNvSpPr/>
            <p:nvPr/>
          </p:nvSpPr>
          <p:spPr>
            <a:xfrm>
              <a:off x="0" y="0"/>
              <a:ext cx="4041530" cy="903462"/>
            </a:xfrm>
            <a:prstGeom prst="roundRect">
              <a:avLst>
                <a:gd name="adj" fmla="val 7400"/>
              </a:avLst>
            </a:prstGeom>
            <a:solidFill>
              <a:schemeClr val="accent2"/>
            </a:solidFill>
            <a:ln w="12700" cap="flat">
              <a:noFill/>
              <a:miter lim="400000"/>
            </a:ln>
            <a:effectLst>
              <a:outerShdw blurRad="254000" dist="127000" rotWithShape="0">
                <a:srgbClr val="A6A6A6">
                  <a:alpha val="20000"/>
                </a:srgbClr>
              </a:outerShdw>
            </a:effectLst>
          </p:spPr>
          <p:txBody>
            <a:bodyPr wrap="square" lIns="45719" tIns="45719" rIns="45719" bIns="45719" numCol="1" anchor="ctr">
              <a:noAutofit/>
            </a:bodyPr>
            <a:lstStyle/>
            <a:p>
              <a:pPr algn="ctr" defTabSz="914353">
                <a:defRPr sz="2000" b="1">
                  <a:solidFill>
                    <a:srgbClr val="FFFFFF"/>
                  </a:solidFill>
                </a:defRPr>
              </a:pPr>
              <a:endParaRPr/>
            </a:p>
          </p:txBody>
        </p:sp>
        <p:sp>
          <p:nvSpPr>
            <p:cNvPr id="98" name="文本框 51"/>
            <p:cNvSpPr txBox="1"/>
            <p:nvPr/>
          </p:nvSpPr>
          <p:spPr>
            <a:xfrm>
              <a:off x="228427" y="103917"/>
              <a:ext cx="3052689" cy="662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3200" b="1">
                  <a:solidFill>
                    <a:srgbClr val="FFFFFF"/>
                  </a:solidFill>
                  <a:latin typeface="思源黑体 CN Bold"/>
                  <a:ea typeface="思源黑体 CN Bold"/>
                  <a:cs typeface="思源黑体 CN Bold"/>
                  <a:sym typeface="思源黑体 CN Bold"/>
                </a:defRPr>
              </a:pPr>
              <a:r>
                <a:t>工作回顾.01</a:t>
              </a:r>
            </a:p>
          </p:txBody>
        </p:sp>
        <p:sp>
          <p:nvSpPr>
            <p:cNvPr id="99" name="文本框 52"/>
            <p:cNvSpPr txBox="1"/>
            <p:nvPr/>
          </p:nvSpPr>
          <p:spPr>
            <a:xfrm>
              <a:off x="228428" y="537416"/>
              <a:ext cx="3631110"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r>
                <a:t>Theme  color makes PPT more convenient to change.</a:t>
              </a:r>
            </a:p>
          </p:txBody>
        </p:sp>
        <p:sp>
          <p:nvSpPr>
            <p:cNvPr id="100" name="圆角矩形 21"/>
            <p:cNvSpPr/>
            <p:nvPr/>
          </p:nvSpPr>
          <p:spPr>
            <a:xfrm>
              <a:off x="4534273" y="1135732"/>
              <a:ext cx="4041531" cy="903463"/>
            </a:xfrm>
            <a:prstGeom prst="roundRect">
              <a:avLst>
                <a:gd name="adj" fmla="val 7400"/>
              </a:avLst>
            </a:prstGeom>
            <a:solidFill>
              <a:schemeClr val="accent2"/>
            </a:solidFill>
            <a:ln w="12700" cap="flat">
              <a:noFill/>
              <a:miter lim="400000"/>
            </a:ln>
            <a:effectLst>
              <a:outerShdw blurRad="254000" dist="127000" rotWithShape="0">
                <a:srgbClr val="A6A6A6">
                  <a:alpha val="20000"/>
                </a:srgbClr>
              </a:outerShdw>
            </a:effectLst>
          </p:spPr>
          <p:txBody>
            <a:bodyPr wrap="square" lIns="45719" tIns="45719" rIns="45719" bIns="45719" numCol="1" anchor="ctr">
              <a:noAutofit/>
            </a:bodyPr>
            <a:lstStyle/>
            <a:p>
              <a:pPr algn="ctr" defTabSz="914353">
                <a:defRPr sz="2000" b="1">
                  <a:solidFill>
                    <a:srgbClr val="FFFFFF"/>
                  </a:solidFill>
                </a:defRPr>
              </a:pPr>
              <a:endParaRPr/>
            </a:p>
          </p:txBody>
        </p:sp>
        <p:sp>
          <p:nvSpPr>
            <p:cNvPr id="101" name="文本框 54"/>
            <p:cNvSpPr txBox="1"/>
            <p:nvPr/>
          </p:nvSpPr>
          <p:spPr>
            <a:xfrm>
              <a:off x="4762700" y="1239649"/>
              <a:ext cx="3052689" cy="662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3200" b="1">
                  <a:solidFill>
                    <a:srgbClr val="FFFFFF"/>
                  </a:solidFill>
                  <a:latin typeface="思源黑体 CN Bold"/>
                  <a:ea typeface="思源黑体 CN Bold"/>
                  <a:cs typeface="思源黑体 CN Bold"/>
                  <a:sym typeface="思源黑体 CN Bold"/>
                </a:defRPr>
              </a:pPr>
              <a:r>
                <a:t>规划展望.04</a:t>
              </a:r>
            </a:p>
          </p:txBody>
        </p:sp>
        <p:sp>
          <p:nvSpPr>
            <p:cNvPr id="102" name="文本框 55"/>
            <p:cNvSpPr txBox="1"/>
            <p:nvPr/>
          </p:nvSpPr>
          <p:spPr>
            <a:xfrm>
              <a:off x="4762701" y="1673149"/>
              <a:ext cx="3631110"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r>
                <a:t>Theme  color makes PPT more convenient to change.</a:t>
              </a:r>
            </a:p>
          </p:txBody>
        </p:sp>
      </p:grpSp>
      <p:pic>
        <p:nvPicPr>
          <p:cNvPr id="104" name="图片 3" descr="图片 3"/>
          <p:cNvPicPr>
            <a:picLocks noChangeAspect="1"/>
          </p:cNvPicPr>
          <p:nvPr/>
        </p:nvPicPr>
        <p:blipFill>
          <a:blip r:embed="rId6">
            <a:extLst/>
          </a:blip>
          <a:srcRect t="60443" r="50000"/>
          <a:stretch>
            <a:fillRect/>
          </a:stretch>
        </p:blipFill>
        <p:spPr>
          <a:xfrm>
            <a:off x="8386292" y="7305467"/>
            <a:ext cx="3998692" cy="1506444"/>
          </a:xfrm>
          <a:prstGeom prst="rect">
            <a:avLst/>
          </a:prstGeom>
          <a:ln w="12700">
            <a:miter lim="400000"/>
          </a:ln>
        </p:spPr>
      </p:pic>
      <p:sp>
        <p:nvSpPr>
          <p:cNvPr id="105" name="111"/>
          <p:cNvSpPr/>
          <p:nvPr/>
        </p:nvSpPr>
        <p:spPr>
          <a:xfrm rot="19218387" flipH="1">
            <a:off x="581974" y="6027363"/>
            <a:ext cx="1639679" cy="1602316"/>
          </a:xfrm>
          <a:custGeom>
            <a:avLst/>
            <a:gdLst/>
            <a:ahLst/>
            <a:cxnLst>
              <a:cxn ang="0">
                <a:pos x="wd2" y="hd2"/>
              </a:cxn>
              <a:cxn ang="5400000">
                <a:pos x="wd2" y="hd2"/>
              </a:cxn>
              <a:cxn ang="10800000">
                <a:pos x="wd2" y="hd2"/>
              </a:cxn>
              <a:cxn ang="16200000">
                <a:pos x="wd2" y="hd2"/>
              </a:cxn>
            </a:cxnLst>
            <a:rect l="0" t="0" r="r" b="b"/>
            <a:pathLst>
              <a:path w="21600" h="21600"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endParaRPr/>
          </a:p>
        </p:txBody>
      </p:sp>
      <p:sp>
        <p:nvSpPr>
          <p:cNvPr id="106" name="111"/>
          <p:cNvSpPr/>
          <p:nvPr/>
        </p:nvSpPr>
        <p:spPr>
          <a:xfrm rot="19218387" flipH="1">
            <a:off x="7295163" y="-279176"/>
            <a:ext cx="1039321" cy="1015639"/>
          </a:xfrm>
          <a:custGeom>
            <a:avLst/>
            <a:gdLst/>
            <a:ahLst/>
            <a:cxnLst>
              <a:cxn ang="0">
                <a:pos x="wd2" y="hd2"/>
              </a:cxn>
              <a:cxn ang="5400000">
                <a:pos x="wd2" y="hd2"/>
              </a:cxn>
              <a:cxn ang="10800000">
                <a:pos x="wd2" y="hd2"/>
              </a:cxn>
              <a:cxn ang="16200000">
                <a:pos x="wd2" y="hd2"/>
              </a:cxn>
            </a:cxnLst>
            <a:rect l="0" t="0" r="r" b="b"/>
            <a:pathLst>
              <a:path w="21600" h="21600"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alpha val="86417"/>
            </a:srgbClr>
          </a:solidFill>
          <a:ln w="12700">
            <a:miter lim="400000"/>
          </a:ln>
        </p:spPr>
        <p:txBody>
          <a:bodyPr lIns="45719" rIns="45719" anchor="ctr"/>
          <a:lstStyle/>
          <a:p>
            <a:endParaRPr/>
          </a:p>
        </p:txBody>
      </p:sp>
      <p:pic>
        <p:nvPicPr>
          <p:cNvPr id="107" name="ky2 2.png" descr="ky2 2.png"/>
          <p:cNvPicPr>
            <a:picLocks noChangeAspect="1"/>
          </p:cNvPicPr>
          <p:nvPr/>
        </p:nvPicPr>
        <p:blipFill>
          <a:blip r:embed="rId7">
            <a:extLst/>
          </a:blip>
          <a:stretch>
            <a:fillRect/>
          </a:stretch>
        </p:blipFill>
        <p:spPr>
          <a:xfrm>
            <a:off x="1561707" y="1153880"/>
            <a:ext cx="1775513" cy="1648456"/>
          </a:xfrm>
          <a:prstGeom prst="rect">
            <a:avLst/>
          </a:prstGeom>
          <a:ln w="12700">
            <a:miter lim="400000"/>
          </a:ln>
        </p:spPr>
      </p:pic>
      <p:sp>
        <p:nvSpPr>
          <p:cNvPr id="108" name="文本框 11"/>
          <p:cNvSpPr txBox="1"/>
          <p:nvPr/>
        </p:nvSpPr>
        <p:spPr>
          <a:xfrm>
            <a:off x="3343188" y="2205943"/>
            <a:ext cx="3505202" cy="396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700" b="1">
                <a:solidFill>
                  <a:srgbClr val="F6FFFD"/>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0"/>
                                        </p:tgtEl>
                                        <p:attrNameLst>
                                          <p:attrName>style.visibility</p:attrName>
                                        </p:attrNameLst>
                                      </p:cBhvr>
                                      <p:to>
                                        <p:strVal val="visible"/>
                                      </p:to>
                                    </p:set>
                                    <p:animEffect transition="in" filter="dissolv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图片 1" descr="图片 1"/>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13" name="图片 28" descr="图片 28"/>
          <p:cNvPicPr>
            <a:picLocks noChangeAspect="1"/>
          </p:cNvPicPr>
          <p:nvPr/>
        </p:nvPicPr>
        <p:blipFill>
          <a:blip r:embed="rId3">
            <a:extLst/>
          </a:blip>
          <a:stretch>
            <a:fillRect/>
          </a:stretch>
        </p:blipFill>
        <p:spPr>
          <a:xfrm rot="951813">
            <a:off x="-611657" y="445895"/>
            <a:ext cx="14215415" cy="4132703"/>
          </a:xfrm>
          <a:prstGeom prst="rect">
            <a:avLst/>
          </a:prstGeom>
          <a:ln w="12700">
            <a:miter lim="400000"/>
          </a:ln>
        </p:spPr>
      </p:pic>
      <p:pic>
        <p:nvPicPr>
          <p:cNvPr id="114" name="图片 2" descr="图片 2"/>
          <p:cNvPicPr>
            <a:picLocks noChangeAspect="1"/>
          </p:cNvPicPr>
          <p:nvPr/>
        </p:nvPicPr>
        <p:blipFill>
          <a:blip r:embed="rId4">
            <a:extLst/>
          </a:blip>
          <a:srcRect l="39293" b="7897"/>
          <a:stretch>
            <a:fillRect/>
          </a:stretch>
        </p:blipFill>
        <p:spPr>
          <a:xfrm flipH="1">
            <a:off x="-20795" y="-1"/>
            <a:ext cx="5996941" cy="6571403"/>
          </a:xfrm>
          <a:prstGeom prst="rect">
            <a:avLst/>
          </a:prstGeom>
          <a:ln w="12700">
            <a:miter lim="400000"/>
          </a:ln>
        </p:spPr>
      </p:pic>
      <p:sp>
        <p:nvSpPr>
          <p:cNvPr id="115" name="矩形 3"/>
          <p:cNvSpPr txBox="1"/>
          <p:nvPr/>
        </p:nvSpPr>
        <p:spPr>
          <a:xfrm>
            <a:off x="5958946" y="2886060"/>
            <a:ext cx="5053892" cy="1066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6000" b="1" spc="600">
                <a:solidFill>
                  <a:srgbClr val="FFFFFF"/>
                </a:solidFill>
                <a:latin typeface="思源黑体 CN Bold"/>
                <a:ea typeface="思源黑体 CN Bold"/>
                <a:cs typeface="思源黑体 CN Bold"/>
                <a:sym typeface="思源黑体 CN Bold"/>
              </a:defRPr>
            </a:lvl1pPr>
          </a:lstStyle>
          <a:p>
            <a:r>
              <a:t>工作回顾</a:t>
            </a:r>
          </a:p>
        </p:txBody>
      </p:sp>
      <p:sp>
        <p:nvSpPr>
          <p:cNvPr id="116" name="PA_文本框 57"/>
          <p:cNvSpPr txBox="1"/>
          <p:nvPr/>
        </p:nvSpPr>
        <p:spPr>
          <a:xfrm>
            <a:off x="5905500" y="4038506"/>
            <a:ext cx="5160784" cy="5003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30000"/>
              </a:lnSpc>
              <a:defRPr sz="1200">
                <a:solidFill>
                  <a:srgbClr val="FFFFFF"/>
                </a:solidFill>
                <a:latin typeface="思源黑体 CN Regular"/>
                <a:ea typeface="思源黑体 CN Regular"/>
                <a:cs typeface="思源黑体 CN Regular"/>
                <a:sym typeface="思源黑体 CN Regular"/>
              </a:defRPr>
            </a:lvl1pPr>
          </a:lstStyle>
          <a:p>
            <a:r>
              <a:t>A dream need to work out a summary report dream need to work out a need to work out a summary report summary. </a:t>
            </a:r>
          </a:p>
        </p:txBody>
      </p:sp>
      <p:sp>
        <p:nvSpPr>
          <p:cNvPr id="117" name="矩形 13"/>
          <p:cNvSpPr txBox="1"/>
          <p:nvPr/>
        </p:nvSpPr>
        <p:spPr>
          <a:xfrm>
            <a:off x="7065084" y="2108643"/>
            <a:ext cx="2841617" cy="673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4400" b="1" spc="600">
                <a:solidFill>
                  <a:schemeClr val="accent2"/>
                </a:solidFill>
                <a:latin typeface="思源黑体 CN Bold"/>
                <a:ea typeface="思源黑体 CN Bold"/>
                <a:cs typeface="思源黑体 CN Bold"/>
                <a:sym typeface="思源黑体 CN Bold"/>
              </a:defRPr>
            </a:lvl1pPr>
          </a:lstStyle>
          <a:p>
            <a:r>
              <a:t>01</a:t>
            </a:r>
          </a:p>
        </p:txBody>
      </p:sp>
      <p:grpSp>
        <p:nvGrpSpPr>
          <p:cNvPr id="120" name="组合 35"/>
          <p:cNvGrpSpPr/>
          <p:nvPr/>
        </p:nvGrpSpPr>
        <p:grpSpPr>
          <a:xfrm>
            <a:off x="5858113" y="3881418"/>
            <a:ext cx="5077757" cy="1"/>
            <a:chOff x="0" y="0"/>
            <a:chExt cx="5077756" cy="0"/>
          </a:xfrm>
        </p:grpSpPr>
        <p:sp>
          <p:nvSpPr>
            <p:cNvPr id="118" name="直接连接符 36"/>
            <p:cNvSpPr/>
            <p:nvPr/>
          </p:nvSpPr>
          <p:spPr>
            <a:xfrm>
              <a:off x="0" y="0"/>
              <a:ext cx="5077757" cy="0"/>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119" name="直接连接符 37"/>
            <p:cNvSpPr/>
            <p:nvPr/>
          </p:nvSpPr>
          <p:spPr>
            <a:xfrm>
              <a:off x="0" y="0"/>
              <a:ext cx="1341226" cy="0"/>
            </a:xfrm>
            <a:prstGeom prst="line">
              <a:avLst/>
            </a:prstGeom>
            <a:noFill/>
            <a:ln w="63500" cap="flat">
              <a:solidFill>
                <a:srgbClr val="FFFFFF"/>
              </a:solidFill>
              <a:prstDash val="solid"/>
              <a:miter lim="800000"/>
            </a:ln>
            <a:effectLst/>
          </p:spPr>
          <p:txBody>
            <a:bodyPr wrap="square" lIns="45719" tIns="45719" rIns="45719" bIns="45719" numCol="1" anchor="t">
              <a:noAutofit/>
            </a:bodyPr>
            <a:lstStyle/>
            <a:p>
              <a:endParaRPr/>
            </a:p>
          </p:txBody>
        </p:sp>
      </p:grpSp>
      <p:pic>
        <p:nvPicPr>
          <p:cNvPr id="121" name="图片 5" descr="图片 5"/>
          <p:cNvPicPr>
            <a:picLocks noChangeAspect="1"/>
          </p:cNvPicPr>
          <p:nvPr/>
        </p:nvPicPr>
        <p:blipFill>
          <a:blip r:embed="rId5">
            <a:extLst/>
          </a:blip>
          <a:stretch>
            <a:fillRect/>
          </a:stretch>
        </p:blipFill>
        <p:spPr>
          <a:xfrm rot="1608760">
            <a:off x="175162" y="1390241"/>
            <a:ext cx="3740173" cy="3740174"/>
          </a:xfrm>
          <a:prstGeom prst="rect">
            <a:avLst/>
          </a:prstGeom>
          <a:ln w="12700">
            <a:miter lim="400000"/>
          </a:ln>
        </p:spPr>
      </p:pic>
      <p:pic>
        <p:nvPicPr>
          <p:cNvPr id="122" name="图片 6" descr="图片 6"/>
          <p:cNvPicPr>
            <a:picLocks noChangeAspect="1"/>
          </p:cNvPicPr>
          <p:nvPr/>
        </p:nvPicPr>
        <p:blipFill>
          <a:blip r:embed="rId6">
            <a:extLst/>
          </a:blip>
          <a:srcRect t="60443" r="50000"/>
          <a:stretch>
            <a:fillRect/>
          </a:stretch>
        </p:blipFill>
        <p:spPr>
          <a:xfrm>
            <a:off x="7485923" y="7128370"/>
            <a:ext cx="5692131" cy="2144419"/>
          </a:xfrm>
          <a:prstGeom prst="rect">
            <a:avLst/>
          </a:prstGeom>
          <a:ln w="12700">
            <a:miter lim="400000"/>
          </a:ln>
        </p:spPr>
      </p:pic>
      <p:sp>
        <p:nvSpPr>
          <p:cNvPr id="123" name="111"/>
          <p:cNvSpPr/>
          <p:nvPr/>
        </p:nvSpPr>
        <p:spPr>
          <a:xfrm rot="19218387" flipH="1">
            <a:off x="78061" y="5947121"/>
            <a:ext cx="2051098" cy="2004362"/>
          </a:xfrm>
          <a:custGeom>
            <a:avLst/>
            <a:gdLst/>
            <a:ahLst/>
            <a:cxnLst>
              <a:cxn ang="0">
                <a:pos x="wd2" y="hd2"/>
              </a:cxn>
              <a:cxn ang="5400000">
                <a:pos x="wd2" y="hd2"/>
              </a:cxn>
              <a:cxn ang="10800000">
                <a:pos x="wd2" y="hd2"/>
              </a:cxn>
              <a:cxn ang="16200000">
                <a:pos x="wd2" y="hd2"/>
              </a:cxn>
            </a:cxnLst>
            <a:rect l="0" t="0" r="r" b="b"/>
            <a:pathLst>
              <a:path w="21600" h="21600"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endParaRPr/>
          </a:p>
        </p:txBody>
      </p:sp>
      <p:sp>
        <p:nvSpPr>
          <p:cNvPr id="124" name="111"/>
          <p:cNvSpPr/>
          <p:nvPr/>
        </p:nvSpPr>
        <p:spPr>
          <a:xfrm rot="19218387" flipH="1">
            <a:off x="3107075" y="-880080"/>
            <a:ext cx="1831328" cy="1789599"/>
          </a:xfrm>
          <a:custGeom>
            <a:avLst/>
            <a:gdLst/>
            <a:ahLst/>
            <a:cxnLst>
              <a:cxn ang="0">
                <a:pos x="wd2" y="hd2"/>
              </a:cxn>
              <a:cxn ang="5400000">
                <a:pos x="wd2" y="hd2"/>
              </a:cxn>
              <a:cxn ang="10800000">
                <a:pos x="wd2" y="hd2"/>
              </a:cxn>
              <a:cxn ang="16200000">
                <a:pos x="wd2" y="hd2"/>
              </a:cxn>
            </a:cxnLst>
            <a:rect l="0" t="0" r="r" b="b"/>
            <a:pathLst>
              <a:path w="21600" h="21600"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endParaRPr/>
          </a:p>
        </p:txBody>
      </p:sp>
      <p:grpSp>
        <p:nvGrpSpPr>
          <p:cNvPr id="141" name="组合 9"/>
          <p:cNvGrpSpPr/>
          <p:nvPr/>
        </p:nvGrpSpPr>
        <p:grpSpPr>
          <a:xfrm>
            <a:off x="5738502" y="-1193791"/>
            <a:ext cx="931027" cy="923421"/>
            <a:chOff x="23" y="0"/>
            <a:chExt cx="931025" cy="923420"/>
          </a:xfrm>
        </p:grpSpPr>
        <p:sp>
          <p:nvSpPr>
            <p:cNvPr id="125" name="iSḷiďe"/>
            <p:cNvSpPr/>
            <p:nvPr/>
          </p:nvSpPr>
          <p:spPr>
            <a:xfrm>
              <a:off x="160" y="0"/>
              <a:ext cx="45206" cy="4520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26" name="îšḷïdê"/>
            <p:cNvSpPr/>
            <p:nvPr/>
          </p:nvSpPr>
          <p:spPr>
            <a:xfrm>
              <a:off x="295353" y="0"/>
              <a:ext cx="45206" cy="4520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27" name="íśḻïḓè"/>
            <p:cNvSpPr/>
            <p:nvPr/>
          </p:nvSpPr>
          <p:spPr>
            <a:xfrm>
              <a:off x="590547" y="0"/>
              <a:ext cx="45205" cy="4520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28" name="îṣḻiďe"/>
            <p:cNvSpPr/>
            <p:nvPr/>
          </p:nvSpPr>
          <p:spPr>
            <a:xfrm>
              <a:off x="885820" y="0"/>
              <a:ext cx="45206" cy="4520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29" name="işliḑè"/>
            <p:cNvSpPr/>
            <p:nvPr/>
          </p:nvSpPr>
          <p:spPr>
            <a:xfrm>
              <a:off x="160" y="292708"/>
              <a:ext cx="45206" cy="4520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0" name="ïṥ1îde"/>
            <p:cNvSpPr/>
            <p:nvPr/>
          </p:nvSpPr>
          <p:spPr>
            <a:xfrm>
              <a:off x="295353" y="292708"/>
              <a:ext cx="45206" cy="4520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1" name="íṥlîḍè"/>
            <p:cNvSpPr/>
            <p:nvPr/>
          </p:nvSpPr>
          <p:spPr>
            <a:xfrm>
              <a:off x="590547" y="292708"/>
              <a:ext cx="45205" cy="4520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2" name="iŝļïḑè"/>
            <p:cNvSpPr/>
            <p:nvPr/>
          </p:nvSpPr>
          <p:spPr>
            <a:xfrm>
              <a:off x="885820" y="292708"/>
              <a:ext cx="45206" cy="4520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3" name="îśḷïdé"/>
            <p:cNvSpPr/>
            <p:nvPr/>
          </p:nvSpPr>
          <p:spPr>
            <a:xfrm>
              <a:off x="23" y="585185"/>
              <a:ext cx="45367" cy="4536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4" name="îš1ídê"/>
            <p:cNvSpPr/>
            <p:nvPr/>
          </p:nvSpPr>
          <p:spPr>
            <a:xfrm>
              <a:off x="295216" y="585185"/>
              <a:ext cx="45368" cy="4536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5" name="ïṩlíďé"/>
            <p:cNvSpPr/>
            <p:nvPr/>
          </p:nvSpPr>
          <p:spPr>
            <a:xfrm>
              <a:off x="590490" y="585186"/>
              <a:ext cx="45367" cy="45365"/>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6" name="îṣ1ïḋe"/>
            <p:cNvSpPr/>
            <p:nvPr/>
          </p:nvSpPr>
          <p:spPr>
            <a:xfrm>
              <a:off x="885682" y="585185"/>
              <a:ext cx="45366" cy="45366"/>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7" name="iş1íḋe"/>
            <p:cNvSpPr/>
            <p:nvPr/>
          </p:nvSpPr>
          <p:spPr>
            <a:xfrm>
              <a:off x="23" y="878054"/>
              <a:ext cx="45366" cy="45367"/>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8" name="î$ľïḑè"/>
            <p:cNvSpPr/>
            <p:nvPr/>
          </p:nvSpPr>
          <p:spPr>
            <a:xfrm>
              <a:off x="295216" y="878054"/>
              <a:ext cx="45367" cy="45367"/>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39" name="îSľíďe"/>
            <p:cNvSpPr/>
            <p:nvPr/>
          </p:nvSpPr>
          <p:spPr>
            <a:xfrm>
              <a:off x="590490" y="878054"/>
              <a:ext cx="45366" cy="45367"/>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40" name="iSľiḓê"/>
            <p:cNvSpPr/>
            <p:nvPr/>
          </p:nvSpPr>
          <p:spPr>
            <a:xfrm>
              <a:off x="885683" y="878054"/>
              <a:ext cx="45366" cy="45367"/>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grpSp>
      <p:pic>
        <p:nvPicPr>
          <p:cNvPr id="142" name="ky2 2.png" descr="ky2 2.png"/>
          <p:cNvPicPr>
            <a:picLocks noChangeAspect="1"/>
          </p:cNvPicPr>
          <p:nvPr/>
        </p:nvPicPr>
        <p:blipFill>
          <a:blip r:embed="rId7">
            <a:extLst/>
          </a:blip>
          <a:stretch>
            <a:fillRect/>
          </a:stretch>
        </p:blipFill>
        <p:spPr>
          <a:xfrm>
            <a:off x="10201917" y="321261"/>
            <a:ext cx="1677304" cy="1557276"/>
          </a:xfrm>
          <a:prstGeom prst="rect">
            <a:avLst/>
          </a:prstGeom>
          <a:ln w="12700">
            <a:miter lim="400000"/>
          </a:ln>
        </p:spPr>
      </p:pic>
      <p:sp>
        <p:nvSpPr>
          <p:cNvPr id="143" name="文本框 11"/>
          <p:cNvSpPr txBox="1"/>
          <p:nvPr/>
        </p:nvSpPr>
        <p:spPr>
          <a:xfrm>
            <a:off x="651676" y="5366779"/>
            <a:ext cx="3505202" cy="396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700" b="1">
                <a:solidFill>
                  <a:srgbClr val="F6FFFD"/>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blind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750"/>
                                  </p:stCondLst>
                                  <p:iterate>
                                    <p:tmAbs val="0"/>
                                  </p:iterate>
                                  <p:childTnLst>
                                    <p:set>
                                      <p:cBhvr>
                                        <p:cTn id="6" fill="hold"/>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u=3986663209,171302463&amp;fm=253&amp;fmt=auto&amp;app=138&amp;f=JPEG.jpeg" descr="u=3986663209,171302463&amp;fm=253&amp;fmt=auto&amp;app=138&amp;f=JPEG.jpeg"/>
          <p:cNvPicPr>
            <a:picLocks noChangeAspect="1"/>
          </p:cNvPicPr>
          <p:nvPr/>
        </p:nvPicPr>
        <p:blipFill>
          <a:blip r:embed="rId2">
            <a:alphaModFix amt="4924"/>
            <a:extLst/>
          </a:blip>
          <a:stretch>
            <a:fillRect/>
          </a:stretch>
        </p:blipFill>
        <p:spPr>
          <a:xfrm>
            <a:off x="-13502" y="150"/>
            <a:ext cx="12192001" cy="7989516"/>
          </a:xfrm>
          <a:prstGeom prst="rect">
            <a:avLst/>
          </a:prstGeom>
          <a:ln w="12700">
            <a:miter lim="400000"/>
          </a:ln>
        </p:spPr>
      </p:pic>
      <p:sp>
        <p:nvSpPr>
          <p:cNvPr id="146" name="矩形: 圆角 12"/>
          <p:cNvSpPr/>
          <p:nvPr/>
        </p:nvSpPr>
        <p:spPr>
          <a:xfrm>
            <a:off x="500701" y="238527"/>
            <a:ext cx="383556" cy="764828"/>
          </a:xfrm>
          <a:prstGeom prst="roundRect">
            <a:avLst>
              <a:gd name="adj" fmla="val 50000"/>
            </a:avLst>
          </a:prstGeom>
          <a:ln w="57150">
            <a:solidFill>
              <a:srgbClr val="FFFFFF">
                <a:alpha val="50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147" name="矩形: 圆角 13"/>
          <p:cNvSpPr/>
          <p:nvPr/>
        </p:nvSpPr>
        <p:spPr>
          <a:xfrm>
            <a:off x="546269" y="308176"/>
            <a:ext cx="278205" cy="642092"/>
          </a:xfrm>
          <a:prstGeom prst="roundRect">
            <a:avLst>
              <a:gd name="adj" fmla="val 50000"/>
            </a:avLst>
          </a:prstGeom>
          <a:ln w="19050">
            <a:solidFill>
              <a:srgbClr val="FFFFFF">
                <a:alpha val="67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148" name="矩形: 圆角 14"/>
          <p:cNvSpPr/>
          <p:nvPr/>
        </p:nvSpPr>
        <p:spPr>
          <a:xfrm>
            <a:off x="588299" y="367456"/>
            <a:ext cx="181032" cy="537630"/>
          </a:xfrm>
          <a:prstGeom prst="roundRect">
            <a:avLst>
              <a:gd name="adj" fmla="val 50000"/>
            </a:avLst>
          </a:prstGeom>
          <a:ln w="19050">
            <a:solidFill>
              <a:srgbClr val="FFFFFF">
                <a:alpha val="56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149" name="矩形: 圆角 15"/>
          <p:cNvSpPr/>
          <p:nvPr/>
        </p:nvSpPr>
        <p:spPr>
          <a:xfrm>
            <a:off x="627037" y="424280"/>
            <a:ext cx="91470" cy="437490"/>
          </a:xfrm>
          <a:prstGeom prst="roundRect">
            <a:avLst>
              <a:gd name="adj" fmla="val 50000"/>
            </a:avLst>
          </a:prstGeom>
          <a:ln w="19050">
            <a:solidFill>
              <a:srgbClr val="FFFFFF">
                <a:alpha val="34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150" name="文本框 16"/>
          <p:cNvSpPr txBox="1"/>
          <p:nvPr/>
        </p:nvSpPr>
        <p:spPr>
          <a:xfrm>
            <a:off x="884256" y="-63501"/>
            <a:ext cx="415132" cy="1183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7200">
                <a:solidFill>
                  <a:srgbClr val="FFFFFF">
                    <a:alpha val="50000"/>
                  </a:srgbClr>
                </a:solidFill>
                <a:latin typeface="思源黑体 CN Regular"/>
                <a:ea typeface="思源黑体 CN Regular"/>
                <a:cs typeface="思源黑体 CN Regular"/>
                <a:sym typeface="思源黑体 CN Regular"/>
              </a:defRPr>
            </a:lvl1pPr>
          </a:lstStyle>
          <a:p>
            <a:r>
              <a:t>2</a:t>
            </a:r>
          </a:p>
        </p:txBody>
      </p:sp>
      <p:sp>
        <p:nvSpPr>
          <p:cNvPr id="151" name="íṡľïḍè"/>
          <p:cNvSpPr txBox="1"/>
          <p:nvPr/>
        </p:nvSpPr>
        <p:spPr>
          <a:xfrm>
            <a:off x="6982635" y="1339248"/>
            <a:ext cx="4437796" cy="9631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algn="r">
              <a:lnSpc>
                <a:spcPct val="130000"/>
              </a:lnSpc>
              <a:defRPr sz="2400">
                <a:latin typeface="思源黑体 CN Bold"/>
                <a:ea typeface="思源黑体 CN Bold"/>
                <a:cs typeface="思源黑体 CN Bold"/>
                <a:sym typeface="思源黑体 CN Bold"/>
              </a:defRPr>
            </a:lvl1pPr>
          </a:lstStyle>
          <a:p>
            <a:r>
              <a:t>点击添加标题</a:t>
            </a:r>
          </a:p>
        </p:txBody>
      </p:sp>
      <p:sp>
        <p:nvSpPr>
          <p:cNvPr id="152" name="íšḷiďe"/>
          <p:cNvSpPr txBox="1"/>
          <p:nvPr/>
        </p:nvSpPr>
        <p:spPr>
          <a:xfrm>
            <a:off x="6982634" y="2375124"/>
            <a:ext cx="4437797" cy="13665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r">
              <a:lnSpc>
                <a:spcPct val="130000"/>
              </a:lnSpc>
              <a:defRPr sz="1000">
                <a:solidFill>
                  <a:srgbClr val="808080"/>
                </a:solidFill>
                <a:latin typeface="思源黑体 CN Regular"/>
                <a:ea typeface="思源黑体 CN Regular"/>
                <a:cs typeface="思源黑体 CN Regular"/>
                <a:sym typeface="思源黑体 CN Regular"/>
              </a:defRPr>
            </a:pPr>
            <a:r>
              <a:t>单击添加详细文字说明，或复制文本黏贴自此右键只保留文字单击添加详细文字说明单击添加详细文字说明，或复制文本黏贴自此右键只保留文字单击添加详细文字说明单击添加详细文字说明，或复制文本黏贴自此右键只保留文字单击添加详细文字说明</a:t>
            </a:r>
          </a:p>
          <a:p>
            <a:pPr algn="r">
              <a:lnSpc>
                <a:spcPct val="130000"/>
              </a:lnSpc>
              <a:defRPr sz="1000">
                <a:solidFill>
                  <a:srgbClr val="808080"/>
                </a:solidFill>
                <a:latin typeface="思源黑体 CN Regular"/>
                <a:ea typeface="思源黑体 CN Regular"/>
                <a:cs typeface="思源黑体 CN Regular"/>
                <a:sym typeface="思源黑体 CN Regular"/>
              </a:defRPr>
            </a:pPr>
            <a:endParaRPr/>
          </a:p>
        </p:txBody>
      </p:sp>
      <p:sp>
        <p:nvSpPr>
          <p:cNvPr id="153" name="直接连接符 9"/>
          <p:cNvSpPr/>
          <p:nvPr/>
        </p:nvSpPr>
        <p:spPr>
          <a:xfrm>
            <a:off x="10676787" y="2338751"/>
            <a:ext cx="743643" cy="1"/>
          </a:xfrm>
          <a:prstGeom prst="line">
            <a:avLst/>
          </a:prstGeom>
          <a:ln w="28575" cap="rnd">
            <a:solidFill>
              <a:schemeClr val="accent1"/>
            </a:solidFill>
          </a:ln>
        </p:spPr>
        <p:txBody>
          <a:bodyPr lIns="45719" rIns="45719"/>
          <a:lstStyle/>
          <a:p>
            <a:endParaRPr/>
          </a:p>
        </p:txBody>
      </p:sp>
      <p:grpSp>
        <p:nvGrpSpPr>
          <p:cNvPr id="160" name="işlïḍe"/>
          <p:cNvGrpSpPr/>
          <p:nvPr/>
        </p:nvGrpSpPr>
        <p:grpSpPr>
          <a:xfrm>
            <a:off x="6896635" y="4012370"/>
            <a:ext cx="2094807" cy="1731196"/>
            <a:chOff x="0" y="0"/>
            <a:chExt cx="2094806" cy="1731194"/>
          </a:xfrm>
        </p:grpSpPr>
        <p:sp>
          <p:nvSpPr>
            <p:cNvPr id="154" name="iṥḻïḑè"/>
            <p:cNvSpPr/>
            <p:nvPr/>
          </p:nvSpPr>
          <p:spPr>
            <a:xfrm>
              <a:off x="0" y="0"/>
              <a:ext cx="2094807" cy="1731195"/>
            </a:xfrm>
            <a:prstGeom prst="roundRect">
              <a:avLst>
                <a:gd name="adj" fmla="val 8559"/>
              </a:avLst>
            </a:prstGeom>
            <a:solidFill>
              <a:srgbClr val="FFFFFF"/>
            </a:solidFill>
            <a:ln w="12700" cap="flat">
              <a:noFill/>
              <a:miter lim="400000"/>
            </a:ln>
            <a:effectLst>
              <a:outerShdw blurRad="127000" rotWithShape="0">
                <a:srgbClr val="000000">
                  <a:alpha val="15000"/>
                </a:srgbClr>
              </a:outerShdw>
            </a:effectLst>
          </p:spPr>
          <p:txBody>
            <a:bodyPr wrap="square" lIns="45719" tIns="45719" rIns="45719" bIns="45719" numCol="1" anchor="ctr">
              <a:noAutofit/>
            </a:bodyPr>
            <a:lstStyle/>
            <a:p>
              <a:pPr algn="ctr" defTabSz="914353">
                <a:lnSpc>
                  <a:spcPct val="130000"/>
                </a:lnSpc>
                <a:defRPr sz="2000" b="1" i="1">
                  <a:latin typeface="思源黑体 CN Regular"/>
                  <a:ea typeface="思源黑体 CN Regular"/>
                  <a:cs typeface="思源黑体 CN Regular"/>
                  <a:sym typeface="思源黑体 CN Regular"/>
                </a:defRPr>
              </a:pPr>
              <a:endParaRPr/>
            </a:p>
          </p:txBody>
        </p:sp>
        <p:grpSp>
          <p:nvGrpSpPr>
            <p:cNvPr id="159" name="işļîḑe"/>
            <p:cNvGrpSpPr/>
            <p:nvPr/>
          </p:nvGrpSpPr>
          <p:grpSpPr>
            <a:xfrm>
              <a:off x="225789" y="144847"/>
              <a:ext cx="1643230" cy="1441499"/>
              <a:chOff x="0" y="0"/>
              <a:chExt cx="1643228" cy="1441497"/>
            </a:xfrm>
          </p:grpSpPr>
          <p:sp>
            <p:nvSpPr>
              <p:cNvPr id="155" name="ïšļiḑe"/>
              <p:cNvSpPr/>
              <p:nvPr/>
            </p:nvSpPr>
            <p:spPr>
              <a:xfrm>
                <a:off x="120765" y="-1"/>
                <a:ext cx="453967" cy="422878"/>
              </a:xfrm>
              <a:custGeom>
                <a:avLst/>
                <a:gdLst/>
                <a:ahLst/>
                <a:cxnLst>
                  <a:cxn ang="0">
                    <a:pos x="wd2" y="hd2"/>
                  </a:cxn>
                  <a:cxn ang="5400000">
                    <a:pos x="wd2" y="hd2"/>
                  </a:cxn>
                  <a:cxn ang="10800000">
                    <a:pos x="wd2" y="hd2"/>
                  </a:cxn>
                  <a:cxn ang="16200000">
                    <a:pos x="wd2" y="hd2"/>
                  </a:cxn>
                </a:cxnLst>
                <a:rect l="0" t="0" r="r" b="b"/>
                <a:pathLst>
                  <a:path w="21600" h="21600" extrusionOk="0">
                    <a:moveTo>
                      <a:pt x="8031" y="13180"/>
                    </a:moveTo>
                    <a:cubicBezTo>
                      <a:pt x="7876" y="13271"/>
                      <a:pt x="7720" y="13328"/>
                      <a:pt x="7572" y="13358"/>
                    </a:cubicBezTo>
                    <a:cubicBezTo>
                      <a:pt x="7480" y="13373"/>
                      <a:pt x="7413" y="13456"/>
                      <a:pt x="7413" y="13555"/>
                    </a:cubicBezTo>
                    <a:lnTo>
                      <a:pt x="7413" y="14062"/>
                    </a:lnTo>
                    <a:cubicBezTo>
                      <a:pt x="7388" y="14074"/>
                      <a:pt x="7363" y="14093"/>
                      <a:pt x="7342" y="14116"/>
                    </a:cubicBezTo>
                    <a:cubicBezTo>
                      <a:pt x="7307" y="14157"/>
                      <a:pt x="7289" y="14214"/>
                      <a:pt x="7296" y="14275"/>
                    </a:cubicBezTo>
                    <a:lnTo>
                      <a:pt x="7399" y="15354"/>
                    </a:lnTo>
                    <a:cubicBezTo>
                      <a:pt x="7406" y="15437"/>
                      <a:pt x="7462" y="15506"/>
                      <a:pt x="7537" y="15528"/>
                    </a:cubicBezTo>
                    <a:cubicBezTo>
                      <a:pt x="7554" y="15532"/>
                      <a:pt x="7572" y="15536"/>
                      <a:pt x="7586" y="15536"/>
                    </a:cubicBezTo>
                    <a:cubicBezTo>
                      <a:pt x="7646" y="15536"/>
                      <a:pt x="7703" y="15506"/>
                      <a:pt x="7738" y="15453"/>
                    </a:cubicBezTo>
                    <a:lnTo>
                      <a:pt x="8271" y="14699"/>
                    </a:lnTo>
                    <a:cubicBezTo>
                      <a:pt x="8296" y="14661"/>
                      <a:pt x="8307" y="14619"/>
                      <a:pt x="8310" y="14574"/>
                    </a:cubicBezTo>
                    <a:lnTo>
                      <a:pt x="8307" y="13362"/>
                    </a:lnTo>
                    <a:cubicBezTo>
                      <a:pt x="8307" y="13290"/>
                      <a:pt x="8275" y="13222"/>
                      <a:pt x="8218" y="13188"/>
                    </a:cubicBezTo>
                    <a:cubicBezTo>
                      <a:pt x="8158" y="13150"/>
                      <a:pt x="8088" y="13150"/>
                      <a:pt x="8031" y="13180"/>
                    </a:cubicBezTo>
                    <a:close/>
                    <a:moveTo>
                      <a:pt x="5632" y="13180"/>
                    </a:moveTo>
                    <a:cubicBezTo>
                      <a:pt x="5572" y="13146"/>
                      <a:pt x="5501" y="13150"/>
                      <a:pt x="5445" y="13188"/>
                    </a:cubicBezTo>
                    <a:cubicBezTo>
                      <a:pt x="5388" y="13222"/>
                      <a:pt x="5353" y="13290"/>
                      <a:pt x="5353" y="13362"/>
                    </a:cubicBezTo>
                    <a:lnTo>
                      <a:pt x="5353" y="14574"/>
                    </a:lnTo>
                    <a:cubicBezTo>
                      <a:pt x="5353" y="14619"/>
                      <a:pt x="5367" y="14661"/>
                      <a:pt x="5392" y="14699"/>
                    </a:cubicBezTo>
                    <a:lnTo>
                      <a:pt x="5925" y="15456"/>
                    </a:lnTo>
                    <a:cubicBezTo>
                      <a:pt x="5961" y="15506"/>
                      <a:pt x="6017" y="15536"/>
                      <a:pt x="6074" y="15536"/>
                    </a:cubicBezTo>
                    <a:cubicBezTo>
                      <a:pt x="6091" y="15536"/>
                      <a:pt x="6109" y="15532"/>
                      <a:pt x="6127" y="15528"/>
                    </a:cubicBezTo>
                    <a:cubicBezTo>
                      <a:pt x="6201" y="15506"/>
                      <a:pt x="6254" y="15437"/>
                      <a:pt x="6265" y="15354"/>
                    </a:cubicBezTo>
                    <a:lnTo>
                      <a:pt x="6367" y="14275"/>
                    </a:lnTo>
                    <a:cubicBezTo>
                      <a:pt x="6374" y="14218"/>
                      <a:pt x="6356" y="14157"/>
                      <a:pt x="6321" y="14116"/>
                    </a:cubicBezTo>
                    <a:cubicBezTo>
                      <a:pt x="6300" y="14093"/>
                      <a:pt x="6275" y="14074"/>
                      <a:pt x="6247" y="14062"/>
                    </a:cubicBezTo>
                    <a:lnTo>
                      <a:pt x="6247" y="13555"/>
                    </a:lnTo>
                    <a:cubicBezTo>
                      <a:pt x="6247" y="13456"/>
                      <a:pt x="6183" y="13373"/>
                      <a:pt x="6091" y="13358"/>
                    </a:cubicBezTo>
                    <a:cubicBezTo>
                      <a:pt x="5943" y="13328"/>
                      <a:pt x="5788" y="13267"/>
                      <a:pt x="5632" y="13180"/>
                    </a:cubicBezTo>
                    <a:close/>
                    <a:moveTo>
                      <a:pt x="5925" y="7718"/>
                    </a:moveTo>
                    <a:cubicBezTo>
                      <a:pt x="5388" y="7718"/>
                      <a:pt x="4872" y="7949"/>
                      <a:pt x="4611" y="8089"/>
                    </a:cubicBezTo>
                    <a:cubicBezTo>
                      <a:pt x="4547" y="8123"/>
                      <a:pt x="4505" y="8195"/>
                      <a:pt x="4505" y="8271"/>
                    </a:cubicBezTo>
                    <a:lnTo>
                      <a:pt x="4505" y="8635"/>
                    </a:lnTo>
                    <a:lnTo>
                      <a:pt x="4427" y="8635"/>
                    </a:lnTo>
                    <a:cubicBezTo>
                      <a:pt x="4325" y="8635"/>
                      <a:pt x="4240" y="8726"/>
                      <a:pt x="4240" y="8839"/>
                    </a:cubicBezTo>
                    <a:lnTo>
                      <a:pt x="4240" y="9173"/>
                    </a:lnTo>
                    <a:cubicBezTo>
                      <a:pt x="4240" y="9241"/>
                      <a:pt x="4272" y="9305"/>
                      <a:pt x="4325" y="9343"/>
                    </a:cubicBezTo>
                    <a:lnTo>
                      <a:pt x="4508" y="9472"/>
                    </a:lnTo>
                    <a:lnTo>
                      <a:pt x="4519" y="9555"/>
                    </a:lnTo>
                    <a:cubicBezTo>
                      <a:pt x="4579" y="10040"/>
                      <a:pt x="4834" y="10669"/>
                      <a:pt x="5197" y="11237"/>
                    </a:cubicBezTo>
                    <a:cubicBezTo>
                      <a:pt x="5664" y="11960"/>
                      <a:pt x="6098" y="12282"/>
                      <a:pt x="6321" y="12282"/>
                    </a:cubicBezTo>
                    <a:lnTo>
                      <a:pt x="7339" y="12282"/>
                    </a:lnTo>
                    <a:cubicBezTo>
                      <a:pt x="7565" y="12282"/>
                      <a:pt x="7999" y="11960"/>
                      <a:pt x="8462" y="11237"/>
                    </a:cubicBezTo>
                    <a:cubicBezTo>
                      <a:pt x="8830" y="10669"/>
                      <a:pt x="9084" y="10040"/>
                      <a:pt x="9144" y="9555"/>
                    </a:cubicBezTo>
                    <a:lnTo>
                      <a:pt x="9155" y="9472"/>
                    </a:lnTo>
                    <a:lnTo>
                      <a:pt x="9338" y="9343"/>
                    </a:lnTo>
                    <a:cubicBezTo>
                      <a:pt x="9391" y="9305"/>
                      <a:pt x="9423" y="9241"/>
                      <a:pt x="9423" y="9173"/>
                    </a:cubicBezTo>
                    <a:lnTo>
                      <a:pt x="9423" y="8839"/>
                    </a:lnTo>
                    <a:cubicBezTo>
                      <a:pt x="9423" y="8726"/>
                      <a:pt x="9338" y="8635"/>
                      <a:pt x="9232" y="8635"/>
                    </a:cubicBezTo>
                    <a:lnTo>
                      <a:pt x="9130" y="8635"/>
                    </a:lnTo>
                    <a:cubicBezTo>
                      <a:pt x="9116" y="8608"/>
                      <a:pt x="9095" y="8585"/>
                      <a:pt x="9070" y="8567"/>
                    </a:cubicBezTo>
                    <a:cubicBezTo>
                      <a:pt x="9017" y="8529"/>
                      <a:pt x="8950" y="8525"/>
                      <a:pt x="8890" y="8551"/>
                    </a:cubicBezTo>
                    <a:cubicBezTo>
                      <a:pt x="8635" y="8673"/>
                      <a:pt x="8385" y="8737"/>
                      <a:pt x="8141" y="8737"/>
                    </a:cubicBezTo>
                    <a:cubicBezTo>
                      <a:pt x="7710" y="8737"/>
                      <a:pt x="7317" y="8544"/>
                      <a:pt x="6978" y="8169"/>
                    </a:cubicBezTo>
                    <a:cubicBezTo>
                      <a:pt x="6706" y="7870"/>
                      <a:pt x="6353" y="7718"/>
                      <a:pt x="5925" y="7718"/>
                    </a:cubicBezTo>
                    <a:close/>
                    <a:moveTo>
                      <a:pt x="6353" y="3858"/>
                    </a:moveTo>
                    <a:lnTo>
                      <a:pt x="7310" y="3858"/>
                    </a:lnTo>
                    <a:cubicBezTo>
                      <a:pt x="8939" y="3858"/>
                      <a:pt x="10268" y="5279"/>
                      <a:pt x="10268" y="7029"/>
                    </a:cubicBezTo>
                    <a:lnTo>
                      <a:pt x="10268" y="8025"/>
                    </a:lnTo>
                    <a:cubicBezTo>
                      <a:pt x="10377" y="8192"/>
                      <a:pt x="10437" y="8388"/>
                      <a:pt x="10437" y="8593"/>
                    </a:cubicBezTo>
                    <a:lnTo>
                      <a:pt x="10437" y="9301"/>
                    </a:lnTo>
                    <a:cubicBezTo>
                      <a:pt x="10437" y="9589"/>
                      <a:pt x="10317" y="9866"/>
                      <a:pt x="10112" y="10047"/>
                    </a:cubicBezTo>
                    <a:cubicBezTo>
                      <a:pt x="10059" y="10226"/>
                      <a:pt x="9996" y="10407"/>
                      <a:pt x="9921" y="10589"/>
                    </a:cubicBezTo>
                    <a:cubicBezTo>
                      <a:pt x="9766" y="11013"/>
                      <a:pt x="9547" y="11457"/>
                      <a:pt x="9282" y="11869"/>
                    </a:cubicBezTo>
                    <a:cubicBezTo>
                      <a:pt x="9172" y="12044"/>
                      <a:pt x="9024" y="12252"/>
                      <a:pt x="8851" y="12460"/>
                    </a:cubicBezTo>
                    <a:cubicBezTo>
                      <a:pt x="9010" y="12581"/>
                      <a:pt x="9123" y="12722"/>
                      <a:pt x="9172" y="12888"/>
                    </a:cubicBezTo>
                    <a:lnTo>
                      <a:pt x="11282" y="13574"/>
                    </a:lnTo>
                    <a:cubicBezTo>
                      <a:pt x="12766" y="14032"/>
                      <a:pt x="13663" y="20714"/>
                      <a:pt x="13663" y="21002"/>
                    </a:cubicBezTo>
                    <a:cubicBezTo>
                      <a:pt x="13663" y="21331"/>
                      <a:pt x="13412" y="21600"/>
                      <a:pt x="13101" y="21600"/>
                    </a:cubicBezTo>
                    <a:lnTo>
                      <a:pt x="558" y="21600"/>
                    </a:lnTo>
                    <a:cubicBezTo>
                      <a:pt x="251" y="21600"/>
                      <a:pt x="0" y="21331"/>
                      <a:pt x="0" y="21002"/>
                    </a:cubicBezTo>
                    <a:cubicBezTo>
                      <a:pt x="0" y="20967"/>
                      <a:pt x="4" y="20937"/>
                      <a:pt x="7" y="20907"/>
                    </a:cubicBezTo>
                    <a:cubicBezTo>
                      <a:pt x="7" y="20907"/>
                      <a:pt x="897" y="14032"/>
                      <a:pt x="2381" y="13574"/>
                    </a:cubicBezTo>
                    <a:lnTo>
                      <a:pt x="4491" y="12888"/>
                    </a:lnTo>
                    <a:cubicBezTo>
                      <a:pt x="4540" y="12722"/>
                      <a:pt x="4653" y="12581"/>
                      <a:pt x="4812" y="12460"/>
                    </a:cubicBezTo>
                    <a:cubicBezTo>
                      <a:pt x="4639" y="12252"/>
                      <a:pt x="4491" y="12044"/>
                      <a:pt x="4381" y="11869"/>
                    </a:cubicBezTo>
                    <a:cubicBezTo>
                      <a:pt x="4116" y="11457"/>
                      <a:pt x="3894" y="11013"/>
                      <a:pt x="3742" y="10589"/>
                    </a:cubicBezTo>
                    <a:cubicBezTo>
                      <a:pt x="3668" y="10407"/>
                      <a:pt x="3604" y="10226"/>
                      <a:pt x="3551" y="10047"/>
                    </a:cubicBezTo>
                    <a:cubicBezTo>
                      <a:pt x="3346" y="9862"/>
                      <a:pt x="3226" y="9589"/>
                      <a:pt x="3226" y="9301"/>
                    </a:cubicBezTo>
                    <a:lnTo>
                      <a:pt x="3226" y="8593"/>
                    </a:lnTo>
                    <a:cubicBezTo>
                      <a:pt x="3226" y="8388"/>
                      <a:pt x="3286" y="8192"/>
                      <a:pt x="3395" y="8025"/>
                    </a:cubicBezTo>
                    <a:lnTo>
                      <a:pt x="3395" y="7029"/>
                    </a:lnTo>
                    <a:cubicBezTo>
                      <a:pt x="3395" y="5279"/>
                      <a:pt x="4720" y="3858"/>
                      <a:pt x="6353" y="3858"/>
                    </a:cubicBezTo>
                    <a:close/>
                    <a:moveTo>
                      <a:pt x="17071" y="3565"/>
                    </a:moveTo>
                    <a:cubicBezTo>
                      <a:pt x="17374" y="3516"/>
                      <a:pt x="17657" y="3743"/>
                      <a:pt x="17700" y="4069"/>
                    </a:cubicBezTo>
                    <a:lnTo>
                      <a:pt x="18035" y="6590"/>
                    </a:lnTo>
                    <a:cubicBezTo>
                      <a:pt x="18081" y="6916"/>
                      <a:pt x="17869" y="7215"/>
                      <a:pt x="17565" y="7264"/>
                    </a:cubicBezTo>
                    <a:cubicBezTo>
                      <a:pt x="17537" y="7268"/>
                      <a:pt x="17512" y="7268"/>
                      <a:pt x="17484" y="7268"/>
                    </a:cubicBezTo>
                    <a:cubicBezTo>
                      <a:pt x="17215" y="7268"/>
                      <a:pt x="16975" y="7056"/>
                      <a:pt x="16936" y="6757"/>
                    </a:cubicBezTo>
                    <a:lnTo>
                      <a:pt x="16795" y="5693"/>
                    </a:lnTo>
                    <a:lnTo>
                      <a:pt x="15095" y="8169"/>
                    </a:lnTo>
                    <a:cubicBezTo>
                      <a:pt x="14940" y="8392"/>
                      <a:pt x="14661" y="8472"/>
                      <a:pt x="14424" y="8362"/>
                    </a:cubicBezTo>
                    <a:lnTo>
                      <a:pt x="11657" y="7060"/>
                    </a:lnTo>
                    <a:lnTo>
                      <a:pt x="11505" y="7238"/>
                    </a:lnTo>
                    <a:cubicBezTo>
                      <a:pt x="11494" y="6738"/>
                      <a:pt x="11410" y="6257"/>
                      <a:pt x="11265" y="5810"/>
                    </a:cubicBezTo>
                    <a:cubicBezTo>
                      <a:pt x="11410" y="5731"/>
                      <a:pt x="11583" y="5723"/>
                      <a:pt x="11738" y="5795"/>
                    </a:cubicBezTo>
                    <a:lnTo>
                      <a:pt x="14463" y="7079"/>
                    </a:lnTo>
                    <a:lnTo>
                      <a:pt x="15929" y="4943"/>
                    </a:lnTo>
                    <a:lnTo>
                      <a:pt x="14876" y="5106"/>
                    </a:lnTo>
                    <a:cubicBezTo>
                      <a:pt x="14572" y="5151"/>
                      <a:pt x="14290" y="4924"/>
                      <a:pt x="14247" y="4599"/>
                    </a:cubicBezTo>
                    <a:cubicBezTo>
                      <a:pt x="14201" y="4273"/>
                      <a:pt x="14413" y="3974"/>
                      <a:pt x="14717" y="3925"/>
                    </a:cubicBezTo>
                    <a:close/>
                    <a:moveTo>
                      <a:pt x="6523" y="0"/>
                    </a:moveTo>
                    <a:lnTo>
                      <a:pt x="20660" y="0"/>
                    </a:lnTo>
                    <a:cubicBezTo>
                      <a:pt x="21180" y="0"/>
                      <a:pt x="21600" y="455"/>
                      <a:pt x="21600" y="1011"/>
                    </a:cubicBezTo>
                    <a:cubicBezTo>
                      <a:pt x="21600" y="1364"/>
                      <a:pt x="21430" y="1674"/>
                      <a:pt x="21172" y="1856"/>
                    </a:cubicBezTo>
                    <a:lnTo>
                      <a:pt x="21172" y="11451"/>
                    </a:lnTo>
                    <a:cubicBezTo>
                      <a:pt x="21172" y="11807"/>
                      <a:pt x="20900" y="12098"/>
                      <a:pt x="20565" y="12098"/>
                    </a:cubicBezTo>
                    <a:lnTo>
                      <a:pt x="10823" y="12098"/>
                    </a:lnTo>
                    <a:cubicBezTo>
                      <a:pt x="10908" y="11913"/>
                      <a:pt x="10986" y="11727"/>
                      <a:pt x="11049" y="11545"/>
                    </a:cubicBezTo>
                    <a:cubicBezTo>
                      <a:pt x="11102" y="11420"/>
                      <a:pt x="11148" y="11295"/>
                      <a:pt x="11191" y="11170"/>
                    </a:cubicBezTo>
                    <a:cubicBezTo>
                      <a:pt x="11283" y="11053"/>
                      <a:pt x="11360" y="10928"/>
                      <a:pt x="11424" y="10799"/>
                    </a:cubicBezTo>
                    <a:lnTo>
                      <a:pt x="19961" y="10799"/>
                    </a:lnTo>
                    <a:lnTo>
                      <a:pt x="19961" y="2019"/>
                    </a:lnTo>
                    <a:lnTo>
                      <a:pt x="7226" y="2019"/>
                    </a:lnTo>
                    <a:lnTo>
                      <a:pt x="7226" y="2746"/>
                    </a:lnTo>
                    <a:lnTo>
                      <a:pt x="6223" y="2746"/>
                    </a:lnTo>
                    <a:cubicBezTo>
                      <a:pt x="6152" y="2746"/>
                      <a:pt x="6082" y="2750"/>
                      <a:pt x="6011" y="2754"/>
                    </a:cubicBezTo>
                    <a:lnTo>
                      <a:pt x="6011" y="1856"/>
                    </a:lnTo>
                    <a:cubicBezTo>
                      <a:pt x="5753" y="1674"/>
                      <a:pt x="5583" y="1364"/>
                      <a:pt x="5583" y="1011"/>
                    </a:cubicBezTo>
                    <a:cubicBezTo>
                      <a:pt x="5583" y="455"/>
                      <a:pt x="6004" y="0"/>
                      <a:pt x="6523"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defTabSz="914353">
                  <a:lnSpc>
                    <a:spcPct val="116999"/>
                  </a:lnSpc>
                  <a:defRPr sz="2000" b="1" i="1">
                    <a:latin typeface="思源黑体 CN Regular"/>
                    <a:ea typeface="思源黑体 CN Regular"/>
                    <a:cs typeface="思源黑体 CN Regular"/>
                    <a:sym typeface="思源黑体 CN Regular"/>
                  </a:defRPr>
                </a:pPr>
                <a:endParaRPr/>
              </a:p>
            </p:txBody>
          </p:sp>
          <p:grpSp>
            <p:nvGrpSpPr>
              <p:cNvPr id="158" name="íṥliḋè"/>
              <p:cNvGrpSpPr/>
              <p:nvPr/>
            </p:nvGrpSpPr>
            <p:grpSpPr>
              <a:xfrm>
                <a:off x="0" y="447723"/>
                <a:ext cx="1643229" cy="993775"/>
                <a:chOff x="0" y="0"/>
                <a:chExt cx="1643228" cy="993773"/>
              </a:xfrm>
            </p:grpSpPr>
            <p:sp>
              <p:nvSpPr>
                <p:cNvPr id="156" name="ísľidê"/>
                <p:cNvSpPr txBox="1"/>
                <p:nvPr/>
              </p:nvSpPr>
              <p:spPr>
                <a:xfrm>
                  <a:off x="0" y="354448"/>
                  <a:ext cx="1643229" cy="639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rmAutofit/>
                </a:bodyPr>
                <a:lstStyle/>
                <a:p>
                  <a:pPr marL="171450" indent="-171450">
                    <a:lnSpc>
                      <a:spcPct val="130000"/>
                    </a:lnSpc>
                    <a:buSzPct val="100000"/>
                    <a:buFont typeface="Arial"/>
                    <a:buChar char="•"/>
                    <a:defRPr sz="1000">
                      <a:latin typeface="思源黑体 CN Regular"/>
                      <a:ea typeface="思源黑体 CN Regular"/>
                      <a:cs typeface="思源黑体 CN Regular"/>
                      <a:sym typeface="思源黑体 CN Regular"/>
                    </a:defRPr>
                  </a:pPr>
                  <a:r>
                    <a:t>Supporting text here.</a:t>
                  </a:r>
                  <a:endParaRPr sz="1600"/>
                </a:p>
                <a:p>
                  <a:pPr marL="171450" indent="-171450">
                    <a:lnSpc>
                      <a:spcPct val="130000"/>
                    </a:lnSpc>
                    <a:buSzPct val="100000"/>
                    <a:buFont typeface="Arial"/>
                    <a:buChar char="•"/>
                    <a:defRPr sz="1000">
                      <a:latin typeface="思源黑体 CN Regular"/>
                      <a:ea typeface="思源黑体 CN Regular"/>
                      <a:cs typeface="思源黑体 CN Regular"/>
                      <a:sym typeface="思源黑体 CN Regular"/>
                    </a:defRPr>
                  </a:pPr>
                  <a:r>
                    <a:t>……</a:t>
                  </a:r>
                </a:p>
              </p:txBody>
            </p:sp>
            <p:sp>
              <p:nvSpPr>
                <p:cNvPr id="157" name="îṩlîďê"/>
                <p:cNvSpPr txBox="1"/>
                <p:nvPr/>
              </p:nvSpPr>
              <p:spPr>
                <a:xfrm>
                  <a:off x="0" y="-1"/>
                  <a:ext cx="1643229" cy="3544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rmAutofit/>
                </a:bodyPr>
                <a:lstStyle/>
                <a:p>
                  <a:pPr>
                    <a:lnSpc>
                      <a:spcPct val="116999"/>
                    </a:lnSpc>
                    <a:defRPr sz="1400" i="1">
                      <a:latin typeface="思源黑体 CN Regular"/>
                      <a:ea typeface="思源黑体 CN Regular"/>
                      <a:cs typeface="思源黑体 CN Regular"/>
                      <a:sym typeface="思源黑体 CN Regular"/>
                    </a:defRPr>
                  </a:pPr>
                  <a:r>
                    <a:t>01.</a:t>
                  </a:r>
                  <a:r>
                    <a:rPr i="0"/>
                    <a:t>添加标题</a:t>
                  </a:r>
                </a:p>
              </p:txBody>
            </p:sp>
          </p:grpSp>
        </p:grpSp>
      </p:grpSp>
      <p:grpSp>
        <p:nvGrpSpPr>
          <p:cNvPr id="167" name="îšlídè"/>
          <p:cNvGrpSpPr/>
          <p:nvPr/>
        </p:nvGrpSpPr>
        <p:grpSpPr>
          <a:xfrm>
            <a:off x="9308735" y="3999670"/>
            <a:ext cx="2094807" cy="1731196"/>
            <a:chOff x="0" y="0"/>
            <a:chExt cx="2094806" cy="1731194"/>
          </a:xfrm>
        </p:grpSpPr>
        <p:sp>
          <p:nvSpPr>
            <p:cNvPr id="161" name="îśḷïdé"/>
            <p:cNvSpPr/>
            <p:nvPr/>
          </p:nvSpPr>
          <p:spPr>
            <a:xfrm>
              <a:off x="0" y="0"/>
              <a:ext cx="2094807" cy="1731195"/>
            </a:xfrm>
            <a:prstGeom prst="roundRect">
              <a:avLst>
                <a:gd name="adj" fmla="val 8559"/>
              </a:avLst>
            </a:prstGeom>
            <a:solidFill>
              <a:schemeClr val="accent1"/>
            </a:solidFill>
            <a:ln w="12700" cap="flat">
              <a:noFill/>
              <a:miter lim="400000"/>
            </a:ln>
            <a:effectLst>
              <a:outerShdw blurRad="127000" rotWithShape="0">
                <a:srgbClr val="000000">
                  <a:alpha val="15000"/>
                </a:srgbClr>
              </a:outerShdw>
            </a:effectLst>
          </p:spPr>
          <p:txBody>
            <a:bodyPr wrap="square" lIns="45719" tIns="45719" rIns="45719" bIns="45719" numCol="1" anchor="ctr">
              <a:noAutofit/>
            </a:bodyPr>
            <a:lstStyle/>
            <a:p>
              <a:pPr algn="ctr" defTabSz="914353">
                <a:lnSpc>
                  <a:spcPct val="130000"/>
                </a:lnSpc>
                <a:defRPr sz="2000" b="1" i="1">
                  <a:latin typeface="思源黑体 CN Regular"/>
                  <a:ea typeface="思源黑体 CN Regular"/>
                  <a:cs typeface="思源黑体 CN Regular"/>
                  <a:sym typeface="思源黑体 CN Regular"/>
                </a:defRPr>
              </a:pPr>
              <a:endParaRPr/>
            </a:p>
          </p:txBody>
        </p:sp>
        <p:grpSp>
          <p:nvGrpSpPr>
            <p:cNvPr id="166" name="íś1ïḓè"/>
            <p:cNvGrpSpPr/>
            <p:nvPr/>
          </p:nvGrpSpPr>
          <p:grpSpPr>
            <a:xfrm>
              <a:off x="225789" y="144847"/>
              <a:ext cx="1643230" cy="1441499"/>
              <a:chOff x="0" y="0"/>
              <a:chExt cx="1643228" cy="1441497"/>
            </a:xfrm>
          </p:grpSpPr>
          <p:sp>
            <p:nvSpPr>
              <p:cNvPr id="162" name="íŝlíde"/>
              <p:cNvSpPr/>
              <p:nvPr/>
            </p:nvSpPr>
            <p:spPr>
              <a:xfrm>
                <a:off x="120765" y="-1"/>
                <a:ext cx="453967" cy="422878"/>
              </a:xfrm>
              <a:custGeom>
                <a:avLst/>
                <a:gdLst/>
                <a:ahLst/>
                <a:cxnLst>
                  <a:cxn ang="0">
                    <a:pos x="wd2" y="hd2"/>
                  </a:cxn>
                  <a:cxn ang="5400000">
                    <a:pos x="wd2" y="hd2"/>
                  </a:cxn>
                  <a:cxn ang="10800000">
                    <a:pos x="wd2" y="hd2"/>
                  </a:cxn>
                  <a:cxn ang="16200000">
                    <a:pos x="wd2" y="hd2"/>
                  </a:cxn>
                </a:cxnLst>
                <a:rect l="0" t="0" r="r" b="b"/>
                <a:pathLst>
                  <a:path w="21600" h="21600" extrusionOk="0">
                    <a:moveTo>
                      <a:pt x="8031" y="13180"/>
                    </a:moveTo>
                    <a:cubicBezTo>
                      <a:pt x="7876" y="13271"/>
                      <a:pt x="7720" y="13328"/>
                      <a:pt x="7572" y="13358"/>
                    </a:cubicBezTo>
                    <a:cubicBezTo>
                      <a:pt x="7480" y="13373"/>
                      <a:pt x="7413" y="13456"/>
                      <a:pt x="7413" y="13555"/>
                    </a:cubicBezTo>
                    <a:lnTo>
                      <a:pt x="7413" y="14062"/>
                    </a:lnTo>
                    <a:cubicBezTo>
                      <a:pt x="7388" y="14074"/>
                      <a:pt x="7363" y="14093"/>
                      <a:pt x="7342" y="14116"/>
                    </a:cubicBezTo>
                    <a:cubicBezTo>
                      <a:pt x="7307" y="14157"/>
                      <a:pt x="7289" y="14214"/>
                      <a:pt x="7296" y="14275"/>
                    </a:cubicBezTo>
                    <a:lnTo>
                      <a:pt x="7399" y="15354"/>
                    </a:lnTo>
                    <a:cubicBezTo>
                      <a:pt x="7406" y="15437"/>
                      <a:pt x="7462" y="15506"/>
                      <a:pt x="7537" y="15528"/>
                    </a:cubicBezTo>
                    <a:cubicBezTo>
                      <a:pt x="7554" y="15532"/>
                      <a:pt x="7572" y="15536"/>
                      <a:pt x="7586" y="15536"/>
                    </a:cubicBezTo>
                    <a:cubicBezTo>
                      <a:pt x="7646" y="15536"/>
                      <a:pt x="7703" y="15506"/>
                      <a:pt x="7738" y="15453"/>
                    </a:cubicBezTo>
                    <a:lnTo>
                      <a:pt x="8271" y="14699"/>
                    </a:lnTo>
                    <a:cubicBezTo>
                      <a:pt x="8296" y="14661"/>
                      <a:pt x="8307" y="14619"/>
                      <a:pt x="8310" y="14574"/>
                    </a:cubicBezTo>
                    <a:lnTo>
                      <a:pt x="8307" y="13362"/>
                    </a:lnTo>
                    <a:cubicBezTo>
                      <a:pt x="8307" y="13290"/>
                      <a:pt x="8275" y="13222"/>
                      <a:pt x="8218" y="13188"/>
                    </a:cubicBezTo>
                    <a:cubicBezTo>
                      <a:pt x="8158" y="13150"/>
                      <a:pt x="8088" y="13150"/>
                      <a:pt x="8031" y="13180"/>
                    </a:cubicBezTo>
                    <a:close/>
                    <a:moveTo>
                      <a:pt x="5632" y="13180"/>
                    </a:moveTo>
                    <a:cubicBezTo>
                      <a:pt x="5572" y="13146"/>
                      <a:pt x="5501" y="13150"/>
                      <a:pt x="5445" y="13188"/>
                    </a:cubicBezTo>
                    <a:cubicBezTo>
                      <a:pt x="5388" y="13222"/>
                      <a:pt x="5353" y="13290"/>
                      <a:pt x="5353" y="13362"/>
                    </a:cubicBezTo>
                    <a:lnTo>
                      <a:pt x="5353" y="14574"/>
                    </a:lnTo>
                    <a:cubicBezTo>
                      <a:pt x="5353" y="14619"/>
                      <a:pt x="5367" y="14661"/>
                      <a:pt x="5392" y="14699"/>
                    </a:cubicBezTo>
                    <a:lnTo>
                      <a:pt x="5925" y="15456"/>
                    </a:lnTo>
                    <a:cubicBezTo>
                      <a:pt x="5961" y="15506"/>
                      <a:pt x="6017" y="15536"/>
                      <a:pt x="6074" y="15536"/>
                    </a:cubicBezTo>
                    <a:cubicBezTo>
                      <a:pt x="6091" y="15536"/>
                      <a:pt x="6109" y="15532"/>
                      <a:pt x="6127" y="15528"/>
                    </a:cubicBezTo>
                    <a:cubicBezTo>
                      <a:pt x="6201" y="15506"/>
                      <a:pt x="6254" y="15437"/>
                      <a:pt x="6265" y="15354"/>
                    </a:cubicBezTo>
                    <a:lnTo>
                      <a:pt x="6367" y="14275"/>
                    </a:lnTo>
                    <a:cubicBezTo>
                      <a:pt x="6374" y="14218"/>
                      <a:pt x="6356" y="14157"/>
                      <a:pt x="6321" y="14116"/>
                    </a:cubicBezTo>
                    <a:cubicBezTo>
                      <a:pt x="6300" y="14093"/>
                      <a:pt x="6275" y="14074"/>
                      <a:pt x="6247" y="14062"/>
                    </a:cubicBezTo>
                    <a:lnTo>
                      <a:pt x="6247" y="13555"/>
                    </a:lnTo>
                    <a:cubicBezTo>
                      <a:pt x="6247" y="13456"/>
                      <a:pt x="6183" y="13373"/>
                      <a:pt x="6091" y="13358"/>
                    </a:cubicBezTo>
                    <a:cubicBezTo>
                      <a:pt x="5943" y="13328"/>
                      <a:pt x="5788" y="13267"/>
                      <a:pt x="5632" y="13180"/>
                    </a:cubicBezTo>
                    <a:close/>
                    <a:moveTo>
                      <a:pt x="5925" y="7718"/>
                    </a:moveTo>
                    <a:cubicBezTo>
                      <a:pt x="5388" y="7718"/>
                      <a:pt x="4872" y="7949"/>
                      <a:pt x="4611" y="8089"/>
                    </a:cubicBezTo>
                    <a:cubicBezTo>
                      <a:pt x="4547" y="8123"/>
                      <a:pt x="4505" y="8195"/>
                      <a:pt x="4505" y="8271"/>
                    </a:cubicBezTo>
                    <a:lnTo>
                      <a:pt x="4505" y="8635"/>
                    </a:lnTo>
                    <a:lnTo>
                      <a:pt x="4427" y="8635"/>
                    </a:lnTo>
                    <a:cubicBezTo>
                      <a:pt x="4325" y="8635"/>
                      <a:pt x="4240" y="8726"/>
                      <a:pt x="4240" y="8839"/>
                    </a:cubicBezTo>
                    <a:lnTo>
                      <a:pt x="4240" y="9173"/>
                    </a:lnTo>
                    <a:cubicBezTo>
                      <a:pt x="4240" y="9241"/>
                      <a:pt x="4272" y="9305"/>
                      <a:pt x="4325" y="9343"/>
                    </a:cubicBezTo>
                    <a:lnTo>
                      <a:pt x="4508" y="9472"/>
                    </a:lnTo>
                    <a:lnTo>
                      <a:pt x="4519" y="9555"/>
                    </a:lnTo>
                    <a:cubicBezTo>
                      <a:pt x="4579" y="10040"/>
                      <a:pt x="4834" y="10669"/>
                      <a:pt x="5197" y="11237"/>
                    </a:cubicBezTo>
                    <a:cubicBezTo>
                      <a:pt x="5664" y="11960"/>
                      <a:pt x="6098" y="12282"/>
                      <a:pt x="6321" y="12282"/>
                    </a:cubicBezTo>
                    <a:lnTo>
                      <a:pt x="7339" y="12282"/>
                    </a:lnTo>
                    <a:cubicBezTo>
                      <a:pt x="7565" y="12282"/>
                      <a:pt x="7999" y="11960"/>
                      <a:pt x="8462" y="11237"/>
                    </a:cubicBezTo>
                    <a:cubicBezTo>
                      <a:pt x="8830" y="10669"/>
                      <a:pt x="9084" y="10040"/>
                      <a:pt x="9144" y="9555"/>
                    </a:cubicBezTo>
                    <a:lnTo>
                      <a:pt x="9155" y="9472"/>
                    </a:lnTo>
                    <a:lnTo>
                      <a:pt x="9338" y="9343"/>
                    </a:lnTo>
                    <a:cubicBezTo>
                      <a:pt x="9391" y="9305"/>
                      <a:pt x="9423" y="9241"/>
                      <a:pt x="9423" y="9173"/>
                    </a:cubicBezTo>
                    <a:lnTo>
                      <a:pt x="9423" y="8839"/>
                    </a:lnTo>
                    <a:cubicBezTo>
                      <a:pt x="9423" y="8726"/>
                      <a:pt x="9338" y="8635"/>
                      <a:pt x="9232" y="8635"/>
                    </a:cubicBezTo>
                    <a:lnTo>
                      <a:pt x="9130" y="8635"/>
                    </a:lnTo>
                    <a:cubicBezTo>
                      <a:pt x="9116" y="8608"/>
                      <a:pt x="9095" y="8585"/>
                      <a:pt x="9070" y="8567"/>
                    </a:cubicBezTo>
                    <a:cubicBezTo>
                      <a:pt x="9017" y="8529"/>
                      <a:pt x="8950" y="8525"/>
                      <a:pt x="8890" y="8551"/>
                    </a:cubicBezTo>
                    <a:cubicBezTo>
                      <a:pt x="8635" y="8673"/>
                      <a:pt x="8385" y="8737"/>
                      <a:pt x="8141" y="8737"/>
                    </a:cubicBezTo>
                    <a:cubicBezTo>
                      <a:pt x="7710" y="8737"/>
                      <a:pt x="7317" y="8544"/>
                      <a:pt x="6978" y="8169"/>
                    </a:cubicBezTo>
                    <a:cubicBezTo>
                      <a:pt x="6706" y="7870"/>
                      <a:pt x="6353" y="7718"/>
                      <a:pt x="5925" y="7718"/>
                    </a:cubicBezTo>
                    <a:close/>
                    <a:moveTo>
                      <a:pt x="6353" y="3858"/>
                    </a:moveTo>
                    <a:lnTo>
                      <a:pt x="7310" y="3858"/>
                    </a:lnTo>
                    <a:cubicBezTo>
                      <a:pt x="8939" y="3858"/>
                      <a:pt x="10268" y="5279"/>
                      <a:pt x="10268" y="7029"/>
                    </a:cubicBezTo>
                    <a:lnTo>
                      <a:pt x="10268" y="8025"/>
                    </a:lnTo>
                    <a:cubicBezTo>
                      <a:pt x="10377" y="8192"/>
                      <a:pt x="10437" y="8388"/>
                      <a:pt x="10437" y="8593"/>
                    </a:cubicBezTo>
                    <a:lnTo>
                      <a:pt x="10437" y="9301"/>
                    </a:lnTo>
                    <a:cubicBezTo>
                      <a:pt x="10437" y="9589"/>
                      <a:pt x="10317" y="9866"/>
                      <a:pt x="10112" y="10047"/>
                    </a:cubicBezTo>
                    <a:cubicBezTo>
                      <a:pt x="10059" y="10226"/>
                      <a:pt x="9996" y="10407"/>
                      <a:pt x="9921" y="10589"/>
                    </a:cubicBezTo>
                    <a:cubicBezTo>
                      <a:pt x="9766" y="11013"/>
                      <a:pt x="9547" y="11457"/>
                      <a:pt x="9282" y="11869"/>
                    </a:cubicBezTo>
                    <a:cubicBezTo>
                      <a:pt x="9172" y="12044"/>
                      <a:pt x="9024" y="12252"/>
                      <a:pt x="8851" y="12460"/>
                    </a:cubicBezTo>
                    <a:cubicBezTo>
                      <a:pt x="9010" y="12581"/>
                      <a:pt x="9123" y="12722"/>
                      <a:pt x="9172" y="12888"/>
                    </a:cubicBezTo>
                    <a:lnTo>
                      <a:pt x="11282" y="13574"/>
                    </a:lnTo>
                    <a:cubicBezTo>
                      <a:pt x="12766" y="14032"/>
                      <a:pt x="13663" y="20714"/>
                      <a:pt x="13663" y="21002"/>
                    </a:cubicBezTo>
                    <a:cubicBezTo>
                      <a:pt x="13663" y="21331"/>
                      <a:pt x="13412" y="21600"/>
                      <a:pt x="13101" y="21600"/>
                    </a:cubicBezTo>
                    <a:lnTo>
                      <a:pt x="558" y="21600"/>
                    </a:lnTo>
                    <a:cubicBezTo>
                      <a:pt x="251" y="21600"/>
                      <a:pt x="0" y="21331"/>
                      <a:pt x="0" y="21002"/>
                    </a:cubicBezTo>
                    <a:cubicBezTo>
                      <a:pt x="0" y="20967"/>
                      <a:pt x="4" y="20937"/>
                      <a:pt x="7" y="20907"/>
                    </a:cubicBezTo>
                    <a:cubicBezTo>
                      <a:pt x="7" y="20907"/>
                      <a:pt x="897" y="14032"/>
                      <a:pt x="2381" y="13574"/>
                    </a:cubicBezTo>
                    <a:lnTo>
                      <a:pt x="4491" y="12888"/>
                    </a:lnTo>
                    <a:cubicBezTo>
                      <a:pt x="4540" y="12722"/>
                      <a:pt x="4653" y="12581"/>
                      <a:pt x="4812" y="12460"/>
                    </a:cubicBezTo>
                    <a:cubicBezTo>
                      <a:pt x="4639" y="12252"/>
                      <a:pt x="4491" y="12044"/>
                      <a:pt x="4381" y="11869"/>
                    </a:cubicBezTo>
                    <a:cubicBezTo>
                      <a:pt x="4116" y="11457"/>
                      <a:pt x="3894" y="11013"/>
                      <a:pt x="3742" y="10589"/>
                    </a:cubicBezTo>
                    <a:cubicBezTo>
                      <a:pt x="3668" y="10407"/>
                      <a:pt x="3604" y="10226"/>
                      <a:pt x="3551" y="10047"/>
                    </a:cubicBezTo>
                    <a:cubicBezTo>
                      <a:pt x="3346" y="9862"/>
                      <a:pt x="3226" y="9589"/>
                      <a:pt x="3226" y="9301"/>
                    </a:cubicBezTo>
                    <a:lnTo>
                      <a:pt x="3226" y="8593"/>
                    </a:lnTo>
                    <a:cubicBezTo>
                      <a:pt x="3226" y="8388"/>
                      <a:pt x="3286" y="8192"/>
                      <a:pt x="3395" y="8025"/>
                    </a:cubicBezTo>
                    <a:lnTo>
                      <a:pt x="3395" y="7029"/>
                    </a:lnTo>
                    <a:cubicBezTo>
                      <a:pt x="3395" y="5279"/>
                      <a:pt x="4720" y="3858"/>
                      <a:pt x="6353" y="3858"/>
                    </a:cubicBezTo>
                    <a:close/>
                    <a:moveTo>
                      <a:pt x="17071" y="3565"/>
                    </a:moveTo>
                    <a:cubicBezTo>
                      <a:pt x="17374" y="3516"/>
                      <a:pt x="17657" y="3743"/>
                      <a:pt x="17700" y="4069"/>
                    </a:cubicBezTo>
                    <a:lnTo>
                      <a:pt x="18035" y="6590"/>
                    </a:lnTo>
                    <a:cubicBezTo>
                      <a:pt x="18081" y="6916"/>
                      <a:pt x="17869" y="7215"/>
                      <a:pt x="17565" y="7264"/>
                    </a:cubicBezTo>
                    <a:cubicBezTo>
                      <a:pt x="17537" y="7268"/>
                      <a:pt x="17512" y="7268"/>
                      <a:pt x="17484" y="7268"/>
                    </a:cubicBezTo>
                    <a:cubicBezTo>
                      <a:pt x="17215" y="7268"/>
                      <a:pt x="16975" y="7056"/>
                      <a:pt x="16936" y="6757"/>
                    </a:cubicBezTo>
                    <a:lnTo>
                      <a:pt x="16795" y="5693"/>
                    </a:lnTo>
                    <a:lnTo>
                      <a:pt x="15095" y="8169"/>
                    </a:lnTo>
                    <a:cubicBezTo>
                      <a:pt x="14940" y="8392"/>
                      <a:pt x="14661" y="8472"/>
                      <a:pt x="14424" y="8362"/>
                    </a:cubicBezTo>
                    <a:lnTo>
                      <a:pt x="11657" y="7060"/>
                    </a:lnTo>
                    <a:lnTo>
                      <a:pt x="11505" y="7238"/>
                    </a:lnTo>
                    <a:cubicBezTo>
                      <a:pt x="11494" y="6738"/>
                      <a:pt x="11410" y="6257"/>
                      <a:pt x="11265" y="5810"/>
                    </a:cubicBezTo>
                    <a:cubicBezTo>
                      <a:pt x="11410" y="5731"/>
                      <a:pt x="11583" y="5723"/>
                      <a:pt x="11738" y="5795"/>
                    </a:cubicBezTo>
                    <a:lnTo>
                      <a:pt x="14463" y="7079"/>
                    </a:lnTo>
                    <a:lnTo>
                      <a:pt x="15929" y="4943"/>
                    </a:lnTo>
                    <a:lnTo>
                      <a:pt x="14876" y="5106"/>
                    </a:lnTo>
                    <a:cubicBezTo>
                      <a:pt x="14572" y="5151"/>
                      <a:pt x="14290" y="4924"/>
                      <a:pt x="14247" y="4599"/>
                    </a:cubicBezTo>
                    <a:cubicBezTo>
                      <a:pt x="14201" y="4273"/>
                      <a:pt x="14413" y="3974"/>
                      <a:pt x="14717" y="3925"/>
                    </a:cubicBezTo>
                    <a:close/>
                    <a:moveTo>
                      <a:pt x="6523" y="0"/>
                    </a:moveTo>
                    <a:lnTo>
                      <a:pt x="20660" y="0"/>
                    </a:lnTo>
                    <a:cubicBezTo>
                      <a:pt x="21180" y="0"/>
                      <a:pt x="21600" y="455"/>
                      <a:pt x="21600" y="1011"/>
                    </a:cubicBezTo>
                    <a:cubicBezTo>
                      <a:pt x="21600" y="1364"/>
                      <a:pt x="21430" y="1674"/>
                      <a:pt x="21172" y="1856"/>
                    </a:cubicBezTo>
                    <a:lnTo>
                      <a:pt x="21172" y="11451"/>
                    </a:lnTo>
                    <a:cubicBezTo>
                      <a:pt x="21172" y="11807"/>
                      <a:pt x="20900" y="12098"/>
                      <a:pt x="20565" y="12098"/>
                    </a:cubicBezTo>
                    <a:lnTo>
                      <a:pt x="10823" y="12098"/>
                    </a:lnTo>
                    <a:cubicBezTo>
                      <a:pt x="10908" y="11913"/>
                      <a:pt x="10986" y="11727"/>
                      <a:pt x="11049" y="11545"/>
                    </a:cubicBezTo>
                    <a:cubicBezTo>
                      <a:pt x="11102" y="11420"/>
                      <a:pt x="11148" y="11295"/>
                      <a:pt x="11191" y="11170"/>
                    </a:cubicBezTo>
                    <a:cubicBezTo>
                      <a:pt x="11283" y="11053"/>
                      <a:pt x="11360" y="10928"/>
                      <a:pt x="11424" y="10799"/>
                    </a:cubicBezTo>
                    <a:lnTo>
                      <a:pt x="19961" y="10799"/>
                    </a:lnTo>
                    <a:lnTo>
                      <a:pt x="19961" y="2019"/>
                    </a:lnTo>
                    <a:lnTo>
                      <a:pt x="7226" y="2019"/>
                    </a:lnTo>
                    <a:lnTo>
                      <a:pt x="7226" y="2746"/>
                    </a:lnTo>
                    <a:lnTo>
                      <a:pt x="6223" y="2746"/>
                    </a:lnTo>
                    <a:cubicBezTo>
                      <a:pt x="6152" y="2746"/>
                      <a:pt x="6082" y="2750"/>
                      <a:pt x="6011" y="2754"/>
                    </a:cubicBezTo>
                    <a:lnTo>
                      <a:pt x="6011" y="1856"/>
                    </a:lnTo>
                    <a:cubicBezTo>
                      <a:pt x="5753" y="1674"/>
                      <a:pt x="5583" y="1364"/>
                      <a:pt x="5583" y="1011"/>
                    </a:cubicBezTo>
                    <a:cubicBezTo>
                      <a:pt x="5583" y="455"/>
                      <a:pt x="6004" y="0"/>
                      <a:pt x="6523"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16999"/>
                  </a:lnSpc>
                  <a:defRPr sz="2000" b="1" i="1">
                    <a:latin typeface="思源黑体 CN Regular"/>
                    <a:ea typeface="思源黑体 CN Regular"/>
                    <a:cs typeface="思源黑体 CN Regular"/>
                    <a:sym typeface="思源黑体 CN Regular"/>
                  </a:defRPr>
                </a:pPr>
                <a:endParaRPr/>
              </a:p>
            </p:txBody>
          </p:sp>
          <p:grpSp>
            <p:nvGrpSpPr>
              <p:cNvPr id="165" name="ïšļîḑé"/>
              <p:cNvGrpSpPr/>
              <p:nvPr/>
            </p:nvGrpSpPr>
            <p:grpSpPr>
              <a:xfrm>
                <a:off x="0" y="447723"/>
                <a:ext cx="1643229" cy="993775"/>
                <a:chOff x="0" y="0"/>
                <a:chExt cx="1643228" cy="993773"/>
              </a:xfrm>
            </p:grpSpPr>
            <p:sp>
              <p:nvSpPr>
                <p:cNvPr id="163" name="ïṥḷîdè"/>
                <p:cNvSpPr txBox="1"/>
                <p:nvPr/>
              </p:nvSpPr>
              <p:spPr>
                <a:xfrm>
                  <a:off x="0" y="354448"/>
                  <a:ext cx="1643229" cy="639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rmAutofit/>
                </a:bodyPr>
                <a:lstStyle/>
                <a:p>
                  <a:pPr marL="171450" indent="-171450">
                    <a:lnSpc>
                      <a:spcPct val="130000"/>
                    </a:lnSpc>
                    <a:buSzPct val="100000"/>
                    <a:buFont typeface="Arial"/>
                    <a:buChar char="•"/>
                    <a:defRPr sz="1000">
                      <a:solidFill>
                        <a:srgbClr val="FFFFFF"/>
                      </a:solidFill>
                      <a:latin typeface="思源黑体 CN Regular"/>
                      <a:ea typeface="思源黑体 CN Regular"/>
                      <a:cs typeface="思源黑体 CN Regular"/>
                      <a:sym typeface="思源黑体 CN Regular"/>
                    </a:defRPr>
                  </a:pPr>
                  <a:r>
                    <a:t>Supporting text here.</a:t>
                  </a:r>
                  <a:endParaRPr sz="1600"/>
                </a:p>
                <a:p>
                  <a:pPr marL="171450" indent="-171450">
                    <a:lnSpc>
                      <a:spcPct val="130000"/>
                    </a:lnSpc>
                    <a:buSzPct val="100000"/>
                    <a:buFont typeface="Arial"/>
                    <a:buChar char="•"/>
                    <a:defRPr sz="1000">
                      <a:solidFill>
                        <a:srgbClr val="FFFFFF"/>
                      </a:solidFill>
                      <a:latin typeface="思源黑体 CN Regular"/>
                      <a:ea typeface="思源黑体 CN Regular"/>
                      <a:cs typeface="思源黑体 CN Regular"/>
                      <a:sym typeface="思源黑体 CN Regular"/>
                    </a:defRPr>
                  </a:pPr>
                  <a:r>
                    <a:t>……</a:t>
                  </a:r>
                </a:p>
              </p:txBody>
            </p:sp>
            <p:sp>
              <p:nvSpPr>
                <p:cNvPr id="164" name="íṧḷîḑe"/>
                <p:cNvSpPr txBox="1"/>
                <p:nvPr/>
              </p:nvSpPr>
              <p:spPr>
                <a:xfrm>
                  <a:off x="0" y="-1"/>
                  <a:ext cx="1643229" cy="3544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rmAutofit/>
                </a:bodyPr>
                <a:lstStyle/>
                <a:p>
                  <a:pPr>
                    <a:lnSpc>
                      <a:spcPct val="116999"/>
                    </a:lnSpc>
                    <a:defRPr sz="1400" i="1">
                      <a:solidFill>
                        <a:srgbClr val="FFFFFF"/>
                      </a:solidFill>
                      <a:latin typeface="思源黑体 CN Regular"/>
                      <a:ea typeface="思源黑体 CN Regular"/>
                      <a:cs typeface="思源黑体 CN Regular"/>
                      <a:sym typeface="思源黑体 CN Regular"/>
                    </a:defRPr>
                  </a:pPr>
                  <a:r>
                    <a:t>02.添加标题</a:t>
                  </a:r>
                </a:p>
              </p:txBody>
            </p:sp>
          </p:grpSp>
        </p:grpSp>
      </p:grpSp>
      <p:grpSp>
        <p:nvGrpSpPr>
          <p:cNvPr id="170" name="组合 29"/>
          <p:cNvGrpSpPr/>
          <p:nvPr/>
        </p:nvGrpSpPr>
        <p:grpSpPr>
          <a:xfrm>
            <a:off x="95746" y="1790265"/>
            <a:ext cx="7110739" cy="4444212"/>
            <a:chOff x="0" y="0"/>
            <a:chExt cx="7110738" cy="4444210"/>
          </a:xfrm>
        </p:grpSpPr>
        <p:pic>
          <p:nvPicPr>
            <p:cNvPr id="168" name="Picture 45" descr="Picture 45"/>
            <p:cNvPicPr>
              <a:picLocks noChangeAspect="1"/>
            </p:cNvPicPr>
            <p:nvPr/>
          </p:nvPicPr>
          <p:blipFill>
            <a:blip r:embed="rId3">
              <a:extLst/>
            </a:blip>
            <a:stretch>
              <a:fillRect/>
            </a:stretch>
          </p:blipFill>
          <p:spPr>
            <a:xfrm>
              <a:off x="0" y="0"/>
              <a:ext cx="7110739" cy="4444211"/>
            </a:xfrm>
            <a:prstGeom prst="rect">
              <a:avLst/>
            </a:prstGeom>
            <a:ln w="12700" cap="flat">
              <a:noFill/>
              <a:miter lim="400000"/>
            </a:ln>
            <a:effectLst/>
          </p:spPr>
        </p:pic>
        <p:sp>
          <p:nvSpPr>
            <p:cNvPr id="169" name="Rectangle 46"/>
            <p:cNvSpPr/>
            <p:nvPr/>
          </p:nvSpPr>
          <p:spPr>
            <a:xfrm>
              <a:off x="1057412" y="428509"/>
              <a:ext cx="4998367" cy="3272251"/>
            </a:xfrm>
            <a:prstGeom prst="rect">
              <a:avLst/>
            </a:prstGeom>
            <a:blipFill rotWithShape="1">
              <a:blip r:embed="rId4"/>
              <a:srcRect/>
              <a:stretch>
                <a:fillRect/>
              </a:stretch>
            </a:blipFill>
            <a:ln w="12700" cap="flat">
              <a:noFill/>
              <a:miter lim="400000"/>
            </a:ln>
            <a:effectLst>
              <a:outerShdw blurRad="508000" dist="190500" dir="5400000" rotWithShape="0">
                <a:srgbClr val="595F6F">
                  <a:alpha val="55000"/>
                </a:srgbClr>
              </a:outerShdw>
            </a:effectLst>
          </p:spPr>
          <p:txBody>
            <a:bodyPr wrap="square" lIns="45719" tIns="45719" rIns="45719" bIns="45719" numCol="1" anchor="ctr">
              <a:noAutofit/>
            </a:bodyP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grpSp>
      <p:grpSp>
        <p:nvGrpSpPr>
          <p:cNvPr id="173" name="组合 1"/>
          <p:cNvGrpSpPr/>
          <p:nvPr/>
        </p:nvGrpSpPr>
        <p:grpSpPr>
          <a:xfrm>
            <a:off x="463350" y="520638"/>
            <a:ext cx="3512303" cy="635001"/>
            <a:chOff x="0" y="0"/>
            <a:chExt cx="3512302" cy="635000"/>
          </a:xfrm>
        </p:grpSpPr>
        <p:sp>
          <p:nvSpPr>
            <p:cNvPr id="171"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工作回顾</a:t>
              </a:r>
            </a:p>
          </p:txBody>
        </p:sp>
        <p:sp>
          <p:nvSpPr>
            <p:cNvPr id="172"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74"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0" advTm="0" p14:dur="1200">
        <p15:prstTrans prst="pageCurlDouble"/>
      </p:transition>
    </mc:Choice>
    <mc:Choice Requires="p14">
      <p:transition spd="slow" p14:dur="1200" advClick="0" advTm="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750"/>
                                  </p:stCondLst>
                                  <p:iterate>
                                    <p:tmAbs val="0"/>
                                  </p:iterate>
                                  <p:childTnLst>
                                    <p:set>
                                      <p:cBhvr>
                                        <p:cTn id="6" fill="hold"/>
                                        <p:tgtEl>
                                          <p:spTgt spid="149"/>
                                        </p:tgtEl>
                                        <p:attrNameLst>
                                          <p:attrName>style.visibility</p:attrName>
                                        </p:attrNameLst>
                                      </p:cBhvr>
                                      <p:to>
                                        <p:strVal val="visible"/>
                                      </p:to>
                                    </p:set>
                                    <p:animEffect transition="in" filter="dissolve">
                                      <p:cBhvr>
                                        <p:cTn id="7" dur="1250"/>
                                        <p:tgtEl>
                                          <p:spTgt spid="149"/>
                                        </p:tgtEl>
                                      </p:cBhvr>
                                    </p:animEffect>
                                  </p:childTnLst>
                                </p:cTn>
                              </p:par>
                            </p:childTnLst>
                          </p:cTn>
                        </p:par>
                        <p:par>
                          <p:cTn id="8" fill="hold">
                            <p:stCondLst>
                              <p:cond delay="0"/>
                            </p:stCondLst>
                            <p:childTnLst>
                              <p:par>
                                <p:cTn id="9" presetID="8" presetClass="emph" presetSubtype="0" fill="hold" grpId="2" nodeType="afterEffect">
                                  <p:stCondLst>
                                    <p:cond delay="750"/>
                                  </p:stCondLst>
                                  <p:childTnLst>
                                    <p:animRot by="10800000">
                                      <p:cBhvr>
                                        <p:cTn id="10" dur="10" fill="hold"/>
                                        <p:tgtEl>
                                          <p:spTgt spid="149"/>
                                        </p:tgtEl>
                                        <p:attrNameLst>
                                          <p:attrName>r</p:attrName>
                                        </p:attrNameLst>
                                      </p:cBhvr>
                                    </p:animRot>
                                  </p:childTnLst>
                                </p:cTn>
                              </p:par>
                            </p:childTnLst>
                          </p:cTn>
                        </p:par>
                        <p:par>
                          <p:cTn id="11" fill="hold">
                            <p:stCondLst>
                              <p:cond delay="760"/>
                            </p:stCondLst>
                            <p:childTnLst>
                              <p:par>
                                <p:cTn id="12" presetID="9" presetClass="entr" fill="hold" grpId="3" nodeType="afterEffect">
                                  <p:stCondLst>
                                    <p:cond delay="750"/>
                                  </p:stCondLst>
                                  <p:iterate>
                                    <p:tmAbs val="0"/>
                                  </p:iterate>
                                  <p:childTnLst>
                                    <p:set>
                                      <p:cBhvr>
                                        <p:cTn id="13" fill="hold"/>
                                        <p:tgtEl>
                                          <p:spTgt spid="148"/>
                                        </p:tgtEl>
                                        <p:attrNameLst>
                                          <p:attrName>style.visibility</p:attrName>
                                        </p:attrNameLst>
                                      </p:cBhvr>
                                      <p:to>
                                        <p:strVal val="visible"/>
                                      </p:to>
                                    </p:set>
                                    <p:animEffect transition="in" filter="dissolve">
                                      <p:cBhvr>
                                        <p:cTn id="14" dur="1250"/>
                                        <p:tgtEl>
                                          <p:spTgt spid="148"/>
                                        </p:tgtEl>
                                      </p:cBhvr>
                                    </p:animEffect>
                                  </p:childTnLst>
                                </p:cTn>
                              </p:par>
                            </p:childTnLst>
                          </p:cTn>
                        </p:par>
                        <p:par>
                          <p:cTn id="15" fill="hold">
                            <p:stCondLst>
                              <p:cond delay="2760"/>
                            </p:stCondLst>
                            <p:childTnLst>
                              <p:par>
                                <p:cTn id="16" presetID="9" presetClass="entr" fill="hold" grpId="4" nodeType="afterEffect">
                                  <p:stCondLst>
                                    <p:cond delay="750"/>
                                  </p:stCondLst>
                                  <p:iterate>
                                    <p:tmAbs val="0"/>
                                  </p:iterate>
                                  <p:childTnLst>
                                    <p:set>
                                      <p:cBhvr>
                                        <p:cTn id="17" fill="hold"/>
                                        <p:tgtEl>
                                          <p:spTgt spid="147"/>
                                        </p:tgtEl>
                                        <p:attrNameLst>
                                          <p:attrName>style.visibility</p:attrName>
                                        </p:attrNameLst>
                                      </p:cBhvr>
                                      <p:to>
                                        <p:strVal val="visible"/>
                                      </p:to>
                                    </p:set>
                                    <p:animEffect transition="in" filter="dissolve">
                                      <p:cBhvr>
                                        <p:cTn id="18" dur="1250"/>
                                        <p:tgtEl>
                                          <p:spTgt spid="147"/>
                                        </p:tgtEl>
                                      </p:cBhvr>
                                    </p:animEffect>
                                  </p:childTnLst>
                                </p:cTn>
                              </p:par>
                            </p:childTnLst>
                          </p:cTn>
                        </p:par>
                        <p:par>
                          <p:cTn id="19" fill="hold">
                            <p:stCondLst>
                              <p:cond delay="0"/>
                            </p:stCondLst>
                            <p:childTnLst>
                              <p:par>
                                <p:cTn id="20" presetID="8" presetClass="emph" presetSubtype="0" fill="hold" grpId="5" nodeType="afterEffect">
                                  <p:stCondLst>
                                    <p:cond delay="750"/>
                                  </p:stCondLst>
                                  <p:childTnLst>
                                    <p:animRot by="10800000">
                                      <p:cBhvr>
                                        <p:cTn id="21" dur="10" fill="hold"/>
                                        <p:tgtEl>
                                          <p:spTgt spid="147"/>
                                        </p:tgtEl>
                                        <p:attrNameLst>
                                          <p:attrName>r</p:attrName>
                                        </p:attrNameLst>
                                      </p:cBhvr>
                                    </p:animRot>
                                  </p:childTnLst>
                                </p:cTn>
                              </p:par>
                            </p:childTnLst>
                          </p:cTn>
                        </p:par>
                        <p:par>
                          <p:cTn id="22" fill="hold">
                            <p:stCondLst>
                              <p:cond delay="760"/>
                            </p:stCondLst>
                            <p:childTnLst>
                              <p:par>
                                <p:cTn id="23" presetID="9" presetClass="entr" fill="hold" grpId="6" nodeType="afterEffect">
                                  <p:stCondLst>
                                    <p:cond delay="750"/>
                                  </p:stCondLst>
                                  <p:iterate>
                                    <p:tmAbs val="0"/>
                                  </p:iterate>
                                  <p:childTnLst>
                                    <p:set>
                                      <p:cBhvr>
                                        <p:cTn id="24" fill="hold"/>
                                        <p:tgtEl>
                                          <p:spTgt spid="146"/>
                                        </p:tgtEl>
                                        <p:attrNameLst>
                                          <p:attrName>style.visibility</p:attrName>
                                        </p:attrNameLst>
                                      </p:cBhvr>
                                      <p:to>
                                        <p:strVal val="visible"/>
                                      </p:to>
                                    </p:set>
                                    <p:animEffect transition="in" filter="dissolve">
                                      <p:cBhvr>
                                        <p:cTn id="25" dur="1250"/>
                                        <p:tgtEl>
                                          <p:spTgt spid="146"/>
                                        </p:tgtEl>
                                      </p:cBhvr>
                                    </p:animEffect>
                                  </p:childTnLst>
                                </p:cTn>
                              </p:par>
                            </p:childTnLst>
                          </p:cTn>
                        </p:par>
                        <p:par>
                          <p:cTn id="26" fill="hold">
                            <p:stCondLst>
                              <p:cond delay="2760"/>
                            </p:stCondLst>
                            <p:childTnLst>
                              <p:par>
                                <p:cTn id="27" presetID="9" presetClass="entr" fill="hold" grpId="7" nodeType="afterEffect">
                                  <p:stCondLst>
                                    <p:cond delay="750"/>
                                  </p:stCondLst>
                                  <p:iterate>
                                    <p:tmAbs val="0"/>
                                  </p:iterate>
                                  <p:childTnLst>
                                    <p:set>
                                      <p:cBhvr>
                                        <p:cTn id="28" fill="hold"/>
                                        <p:tgtEl>
                                          <p:spTgt spid="150"/>
                                        </p:tgtEl>
                                        <p:attrNameLst>
                                          <p:attrName>style.visibility</p:attrName>
                                        </p:attrNameLst>
                                      </p:cBhvr>
                                      <p:to>
                                        <p:strVal val="visible"/>
                                      </p:to>
                                    </p:set>
                                    <p:animEffect transition="in" filter="dissolve">
                                      <p:cBhvr>
                                        <p:cTn id="29" dur="500"/>
                                        <p:tgtEl>
                                          <p:spTgt spid="150"/>
                                        </p:tgtEl>
                                      </p:cBhvr>
                                    </p:animEffect>
                                  </p:childTnLst>
                                </p:cTn>
                              </p:par>
                            </p:childTnLst>
                          </p:cTn>
                        </p:par>
                        <p:par>
                          <p:cTn id="30" fill="hold">
                            <p:stCondLst>
                              <p:cond delay="4010"/>
                            </p:stCondLst>
                            <p:childTnLst>
                              <p:par>
                                <p:cTn id="31" presetID="2" presetClass="entr" presetSubtype="4" fill="hold" grpId="8" nodeType="afterEffect">
                                  <p:stCondLst>
                                    <p:cond delay="0"/>
                                  </p:stCondLst>
                                  <p:iterate>
                                    <p:tmAbs val="0"/>
                                  </p:iterate>
                                  <p:childTnLst>
                                    <p:set>
                                      <p:cBhvr>
                                        <p:cTn id="32" fill="hold"/>
                                        <p:tgtEl>
                                          <p:spTgt spid="170"/>
                                        </p:tgtEl>
                                        <p:attrNameLst>
                                          <p:attrName>style.visibility</p:attrName>
                                        </p:attrNameLst>
                                      </p:cBhvr>
                                      <p:to>
                                        <p:strVal val="visible"/>
                                      </p:to>
                                    </p:set>
                                    <p:anim calcmode="lin" valueType="num">
                                      <p:cBhvr>
                                        <p:cTn id="33" dur="1000" fill="hold"/>
                                        <p:tgtEl>
                                          <p:spTgt spid="170"/>
                                        </p:tgtEl>
                                        <p:attrNameLst>
                                          <p:attrName>ppt_x</p:attrName>
                                        </p:attrNameLst>
                                      </p:cBhvr>
                                      <p:tavLst>
                                        <p:tav tm="0">
                                          <p:val>
                                            <p:strVal val="#ppt_x"/>
                                          </p:val>
                                        </p:tav>
                                        <p:tav tm="100000">
                                          <p:val>
                                            <p:strVal val="#ppt_x"/>
                                          </p:val>
                                        </p:tav>
                                      </p:tavLst>
                                    </p:anim>
                                    <p:anim calcmode="lin" valueType="num">
                                      <p:cBhvr>
                                        <p:cTn id="34" dur="1000" fill="hold"/>
                                        <p:tgtEl>
                                          <p:spTgt spid="170"/>
                                        </p:tgtEl>
                                        <p:attrNameLst>
                                          <p:attrName>ppt_y</p:attrName>
                                        </p:attrNameLst>
                                      </p:cBhvr>
                                      <p:tavLst>
                                        <p:tav tm="0">
                                          <p:val>
                                            <p:strVal val="1+#ppt_h/2"/>
                                          </p:val>
                                        </p:tav>
                                        <p:tav tm="100000">
                                          <p:val>
                                            <p:strVal val="#ppt_y"/>
                                          </p:val>
                                        </p:tav>
                                      </p:tavLst>
                                    </p:anim>
                                  </p:childTnLst>
                                </p:cTn>
                              </p:par>
                            </p:childTnLst>
                          </p:cTn>
                        </p:par>
                        <p:par>
                          <p:cTn id="35" fill="hold">
                            <p:stCondLst>
                              <p:cond delay="5010"/>
                            </p:stCondLst>
                            <p:childTnLst>
                              <p:par>
                                <p:cTn id="36" presetID="9" presetClass="entr" fill="hold" grpId="9" nodeType="afterEffect">
                                  <p:stCondLst>
                                    <p:cond delay="0"/>
                                  </p:stCondLst>
                                  <p:iterate>
                                    <p:tmAbs val="0"/>
                                  </p:iterate>
                                  <p:childTnLst>
                                    <p:set>
                                      <p:cBhvr>
                                        <p:cTn id="37" fill="hold"/>
                                        <p:tgtEl>
                                          <p:spTgt spid="151"/>
                                        </p:tgtEl>
                                        <p:attrNameLst>
                                          <p:attrName>style.visibility</p:attrName>
                                        </p:attrNameLst>
                                      </p:cBhvr>
                                      <p:to>
                                        <p:strVal val="visible"/>
                                      </p:to>
                                    </p:set>
                                    <p:animEffect transition="in" filter="dissolve">
                                      <p:cBhvr>
                                        <p:cTn id="38" dur="1000"/>
                                        <p:tgtEl>
                                          <p:spTgt spid="151"/>
                                        </p:tgtEl>
                                      </p:cBhvr>
                                    </p:animEffect>
                                  </p:childTnLst>
                                </p:cTn>
                              </p:par>
                            </p:childTnLst>
                          </p:cTn>
                        </p:par>
                        <p:par>
                          <p:cTn id="39" fill="hold">
                            <p:stCondLst>
                              <p:cond delay="6010"/>
                            </p:stCondLst>
                            <p:childTnLst>
                              <p:par>
                                <p:cTn id="40" presetID="9" presetClass="entr" fill="hold" grpId="10" nodeType="afterEffect">
                                  <p:stCondLst>
                                    <p:cond delay="0"/>
                                  </p:stCondLst>
                                  <p:iterate>
                                    <p:tmAbs val="0"/>
                                  </p:iterate>
                                  <p:childTnLst>
                                    <p:set>
                                      <p:cBhvr>
                                        <p:cTn id="41" fill="hold"/>
                                        <p:tgtEl>
                                          <p:spTgt spid="153"/>
                                        </p:tgtEl>
                                        <p:attrNameLst>
                                          <p:attrName>style.visibility</p:attrName>
                                        </p:attrNameLst>
                                      </p:cBhvr>
                                      <p:to>
                                        <p:strVal val="visible"/>
                                      </p:to>
                                    </p:set>
                                    <p:animEffect transition="in" filter="dissolve">
                                      <p:cBhvr>
                                        <p:cTn id="42" dur="500"/>
                                        <p:tgtEl>
                                          <p:spTgt spid="153"/>
                                        </p:tgtEl>
                                      </p:cBhvr>
                                    </p:animEffect>
                                  </p:childTnLst>
                                </p:cTn>
                              </p:par>
                            </p:childTnLst>
                          </p:cTn>
                        </p:par>
                        <p:par>
                          <p:cTn id="43" fill="hold">
                            <p:stCondLst>
                              <p:cond delay="6510"/>
                            </p:stCondLst>
                            <p:childTnLst>
                              <p:par>
                                <p:cTn id="44" presetID="9" presetClass="entr" fill="hold" grpId="11" nodeType="afterEffect">
                                  <p:stCondLst>
                                    <p:cond delay="0"/>
                                  </p:stCondLst>
                                  <p:iterate>
                                    <p:tmAbs val="0"/>
                                  </p:iterate>
                                  <p:childTnLst>
                                    <p:set>
                                      <p:cBhvr>
                                        <p:cTn id="45" fill="hold"/>
                                        <p:tgtEl>
                                          <p:spTgt spid="152"/>
                                        </p:tgtEl>
                                        <p:attrNameLst>
                                          <p:attrName>style.visibility</p:attrName>
                                        </p:attrNameLst>
                                      </p:cBhvr>
                                      <p:to>
                                        <p:strVal val="visible"/>
                                      </p:to>
                                    </p:set>
                                    <p:animEffect transition="in" filter="dissolve">
                                      <p:cBhvr>
                                        <p:cTn id="46" dur="500"/>
                                        <p:tgtEl>
                                          <p:spTgt spid="152"/>
                                        </p:tgtEl>
                                      </p:cBhvr>
                                    </p:animEffect>
                                  </p:childTnLst>
                                </p:cTn>
                              </p:par>
                            </p:childTnLst>
                          </p:cTn>
                        </p:par>
                        <p:par>
                          <p:cTn id="47" fill="hold">
                            <p:stCondLst>
                              <p:cond delay="7010"/>
                            </p:stCondLst>
                            <p:childTnLst>
                              <p:par>
                                <p:cTn id="48" presetID="2" presetClass="entr" presetSubtype="4" fill="hold" grpId="12" nodeType="afterEffect">
                                  <p:stCondLst>
                                    <p:cond delay="0"/>
                                  </p:stCondLst>
                                  <p:iterate>
                                    <p:tmAbs val="0"/>
                                  </p:iterate>
                                  <p:childTnLst>
                                    <p:set>
                                      <p:cBhvr>
                                        <p:cTn id="49" fill="hold"/>
                                        <p:tgtEl>
                                          <p:spTgt spid="160"/>
                                        </p:tgtEl>
                                        <p:attrNameLst>
                                          <p:attrName>style.visibility</p:attrName>
                                        </p:attrNameLst>
                                      </p:cBhvr>
                                      <p:to>
                                        <p:strVal val="visible"/>
                                      </p:to>
                                    </p:set>
                                    <p:anim calcmode="lin" valueType="num">
                                      <p:cBhvr>
                                        <p:cTn id="50" dur="1000" fill="hold"/>
                                        <p:tgtEl>
                                          <p:spTgt spid="160"/>
                                        </p:tgtEl>
                                        <p:attrNameLst>
                                          <p:attrName>ppt_x</p:attrName>
                                        </p:attrNameLst>
                                      </p:cBhvr>
                                      <p:tavLst>
                                        <p:tav tm="0">
                                          <p:val>
                                            <p:strVal val="#ppt_x"/>
                                          </p:val>
                                        </p:tav>
                                        <p:tav tm="100000">
                                          <p:val>
                                            <p:strVal val="#ppt_x"/>
                                          </p:val>
                                        </p:tav>
                                      </p:tavLst>
                                    </p:anim>
                                    <p:anim calcmode="lin" valueType="num">
                                      <p:cBhvr>
                                        <p:cTn id="51" dur="1000" fill="hold"/>
                                        <p:tgtEl>
                                          <p:spTgt spid="160"/>
                                        </p:tgtEl>
                                        <p:attrNameLst>
                                          <p:attrName>ppt_y</p:attrName>
                                        </p:attrNameLst>
                                      </p:cBhvr>
                                      <p:tavLst>
                                        <p:tav tm="0">
                                          <p:val>
                                            <p:strVal val="1+#ppt_h/2"/>
                                          </p:val>
                                        </p:tav>
                                        <p:tav tm="100000">
                                          <p:val>
                                            <p:strVal val="#ppt_y"/>
                                          </p:val>
                                        </p:tav>
                                      </p:tavLst>
                                    </p:anim>
                                  </p:childTnLst>
                                </p:cTn>
                              </p:par>
                            </p:childTnLst>
                          </p:cTn>
                        </p:par>
                        <p:par>
                          <p:cTn id="52" fill="hold">
                            <p:stCondLst>
                              <p:cond delay="8010"/>
                            </p:stCondLst>
                            <p:childTnLst>
                              <p:par>
                                <p:cTn id="53" presetID="2" presetClass="entr" presetSubtype="4" fill="hold" grpId="13" nodeType="afterEffect">
                                  <p:stCondLst>
                                    <p:cond delay="200"/>
                                  </p:stCondLst>
                                  <p:iterate>
                                    <p:tmAbs val="0"/>
                                  </p:iterate>
                                  <p:childTnLst>
                                    <p:set>
                                      <p:cBhvr>
                                        <p:cTn id="54" fill="hold"/>
                                        <p:tgtEl>
                                          <p:spTgt spid="167"/>
                                        </p:tgtEl>
                                        <p:attrNameLst>
                                          <p:attrName>style.visibility</p:attrName>
                                        </p:attrNameLst>
                                      </p:cBhvr>
                                      <p:to>
                                        <p:strVal val="visible"/>
                                      </p:to>
                                    </p:set>
                                    <p:anim calcmode="lin" valueType="num">
                                      <p:cBhvr>
                                        <p:cTn id="55" dur="1000" fill="hold"/>
                                        <p:tgtEl>
                                          <p:spTgt spid="167"/>
                                        </p:tgtEl>
                                        <p:attrNameLst>
                                          <p:attrName>ppt_x</p:attrName>
                                        </p:attrNameLst>
                                      </p:cBhvr>
                                      <p:tavLst>
                                        <p:tav tm="0">
                                          <p:val>
                                            <p:strVal val="#ppt_x"/>
                                          </p:val>
                                        </p:tav>
                                        <p:tav tm="100000">
                                          <p:val>
                                            <p:strVal val="#ppt_x"/>
                                          </p:val>
                                        </p:tav>
                                      </p:tavLst>
                                    </p:anim>
                                    <p:anim calcmode="lin" valueType="num">
                                      <p:cBhvr>
                                        <p:cTn id="56" dur="1000" fill="hold"/>
                                        <p:tgtEl>
                                          <p:spTgt spid="1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6" animBg="1" advAuto="0"/>
      <p:bldP spid="147" grpId="4" animBg="1" advAuto="0"/>
      <p:bldP spid="147" grpId="5" animBg="1" advAuto="0"/>
      <p:bldP spid="148" grpId="3" animBg="1" advAuto="0"/>
      <p:bldP spid="149" grpId="1" animBg="1" advAuto="0"/>
      <p:bldP spid="149" grpId="2" animBg="1" advAuto="0"/>
      <p:bldP spid="150" grpId="7" animBg="1" advAuto="0"/>
      <p:bldP spid="151" grpId="9" animBg="1" advAuto="0"/>
      <p:bldP spid="152" grpId="11" animBg="1" advAuto="0"/>
      <p:bldP spid="153" grpId="10" animBg="1" advAuto="0"/>
      <p:bldP spid="160" grpId="12" animBg="1" advAuto="0"/>
      <p:bldP spid="167" grpId="13" animBg="1" advAuto="0"/>
      <p:bldP spid="170" grpId="8"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u=3848557920,1791517644&amp;fm=253&amp;fmt=auto&amp;app=138&amp;f=JPEG.jpeg" descr="u=3848557920,1791517644&amp;fm=253&amp;fmt=auto&amp;app=138&amp;f=JPEG.jpeg"/>
          <p:cNvPicPr>
            <a:picLocks noChangeAspect="1"/>
          </p:cNvPicPr>
          <p:nvPr/>
        </p:nvPicPr>
        <p:blipFill>
          <a:blip r:embed="rId2">
            <a:alphaModFix amt="6000"/>
            <a:extLst/>
          </a:blip>
          <a:stretch>
            <a:fillRect/>
          </a:stretch>
        </p:blipFill>
        <p:spPr>
          <a:xfrm>
            <a:off x="9217" y="-1565304"/>
            <a:ext cx="12192001" cy="9139432"/>
          </a:xfrm>
          <a:prstGeom prst="rect">
            <a:avLst/>
          </a:prstGeom>
          <a:ln w="12700">
            <a:miter lim="400000"/>
          </a:ln>
        </p:spPr>
      </p:pic>
      <p:sp>
        <p:nvSpPr>
          <p:cNvPr id="177" name="Freeform 5"/>
          <p:cNvSpPr/>
          <p:nvPr/>
        </p:nvSpPr>
        <p:spPr>
          <a:xfrm>
            <a:off x="5178985" y="1985066"/>
            <a:ext cx="1834029" cy="1835368"/>
          </a:xfrm>
          <a:custGeom>
            <a:avLst/>
            <a:gdLst/>
            <a:ahLst/>
            <a:cxnLst>
              <a:cxn ang="0">
                <a:pos x="wd2" y="hd2"/>
              </a:cxn>
              <a:cxn ang="5400000">
                <a:pos x="wd2" y="hd2"/>
              </a:cxn>
              <a:cxn ang="10800000">
                <a:pos x="wd2" y="hd2"/>
              </a:cxn>
              <a:cxn ang="16200000">
                <a:pos x="wd2" y="hd2"/>
              </a:cxn>
            </a:cxnLst>
            <a:rect l="0" t="0" r="r" b="b"/>
            <a:pathLst>
              <a:path w="21600" h="21600" extrusionOk="0">
                <a:moveTo>
                  <a:pt x="12258" y="602"/>
                </a:moveTo>
                <a:lnTo>
                  <a:pt x="21001" y="9341"/>
                </a:lnTo>
                <a:lnTo>
                  <a:pt x="21075" y="9420"/>
                </a:lnTo>
                <a:lnTo>
                  <a:pt x="21140" y="9498"/>
                </a:lnTo>
                <a:lnTo>
                  <a:pt x="21203" y="9580"/>
                </a:lnTo>
                <a:lnTo>
                  <a:pt x="21261" y="9667"/>
                </a:lnTo>
                <a:lnTo>
                  <a:pt x="21319" y="9751"/>
                </a:lnTo>
                <a:lnTo>
                  <a:pt x="21369" y="9840"/>
                </a:lnTo>
                <a:lnTo>
                  <a:pt x="21411" y="9932"/>
                </a:lnTo>
                <a:lnTo>
                  <a:pt x="21450" y="10024"/>
                </a:lnTo>
                <a:lnTo>
                  <a:pt x="21484" y="10116"/>
                </a:lnTo>
                <a:lnTo>
                  <a:pt x="21519" y="10213"/>
                </a:lnTo>
                <a:lnTo>
                  <a:pt x="21542" y="10307"/>
                </a:lnTo>
                <a:lnTo>
                  <a:pt x="21566" y="10405"/>
                </a:lnTo>
                <a:lnTo>
                  <a:pt x="21579" y="10504"/>
                </a:lnTo>
                <a:lnTo>
                  <a:pt x="21592" y="10602"/>
                </a:lnTo>
                <a:lnTo>
                  <a:pt x="21597" y="10701"/>
                </a:lnTo>
                <a:lnTo>
                  <a:pt x="21600" y="10799"/>
                </a:lnTo>
                <a:lnTo>
                  <a:pt x="21597" y="10899"/>
                </a:lnTo>
                <a:lnTo>
                  <a:pt x="21592" y="10996"/>
                </a:lnTo>
                <a:lnTo>
                  <a:pt x="21579" y="11096"/>
                </a:lnTo>
                <a:lnTo>
                  <a:pt x="21566" y="11193"/>
                </a:lnTo>
                <a:lnTo>
                  <a:pt x="21519" y="11387"/>
                </a:lnTo>
                <a:lnTo>
                  <a:pt x="21450" y="11576"/>
                </a:lnTo>
                <a:lnTo>
                  <a:pt x="21411" y="11668"/>
                </a:lnTo>
                <a:lnTo>
                  <a:pt x="21369" y="11757"/>
                </a:lnTo>
                <a:lnTo>
                  <a:pt x="21319" y="11847"/>
                </a:lnTo>
                <a:lnTo>
                  <a:pt x="21261" y="11936"/>
                </a:lnTo>
                <a:lnTo>
                  <a:pt x="21203" y="12018"/>
                </a:lnTo>
                <a:lnTo>
                  <a:pt x="21140" y="12099"/>
                </a:lnTo>
                <a:lnTo>
                  <a:pt x="21075" y="12180"/>
                </a:lnTo>
                <a:lnTo>
                  <a:pt x="21001" y="12257"/>
                </a:lnTo>
                <a:lnTo>
                  <a:pt x="18077" y="15178"/>
                </a:lnTo>
                <a:lnTo>
                  <a:pt x="18040" y="15217"/>
                </a:lnTo>
                <a:lnTo>
                  <a:pt x="18009" y="15251"/>
                </a:lnTo>
                <a:lnTo>
                  <a:pt x="17977" y="15290"/>
                </a:lnTo>
                <a:lnTo>
                  <a:pt x="17948" y="15330"/>
                </a:lnTo>
                <a:lnTo>
                  <a:pt x="17917" y="15369"/>
                </a:lnTo>
                <a:lnTo>
                  <a:pt x="17891" y="15409"/>
                </a:lnTo>
                <a:lnTo>
                  <a:pt x="17843" y="15493"/>
                </a:lnTo>
                <a:lnTo>
                  <a:pt x="17825" y="15535"/>
                </a:lnTo>
                <a:lnTo>
                  <a:pt x="17804" y="15579"/>
                </a:lnTo>
                <a:lnTo>
                  <a:pt x="17785" y="15619"/>
                </a:lnTo>
                <a:lnTo>
                  <a:pt x="17767" y="15663"/>
                </a:lnTo>
                <a:lnTo>
                  <a:pt x="17754" y="15711"/>
                </a:lnTo>
                <a:lnTo>
                  <a:pt x="17738" y="15755"/>
                </a:lnTo>
                <a:lnTo>
                  <a:pt x="17730" y="15800"/>
                </a:lnTo>
                <a:lnTo>
                  <a:pt x="17717" y="15847"/>
                </a:lnTo>
                <a:lnTo>
                  <a:pt x="17712" y="15895"/>
                </a:lnTo>
                <a:lnTo>
                  <a:pt x="17707" y="15939"/>
                </a:lnTo>
                <a:lnTo>
                  <a:pt x="17699" y="15984"/>
                </a:lnTo>
                <a:lnTo>
                  <a:pt x="17696" y="16031"/>
                </a:lnTo>
                <a:lnTo>
                  <a:pt x="17696" y="16126"/>
                </a:lnTo>
                <a:lnTo>
                  <a:pt x="17699" y="16173"/>
                </a:lnTo>
                <a:lnTo>
                  <a:pt x="17707" y="16220"/>
                </a:lnTo>
                <a:lnTo>
                  <a:pt x="17712" y="16270"/>
                </a:lnTo>
                <a:lnTo>
                  <a:pt x="17717" y="16318"/>
                </a:lnTo>
                <a:lnTo>
                  <a:pt x="17730" y="16365"/>
                </a:lnTo>
                <a:lnTo>
                  <a:pt x="17741" y="16412"/>
                </a:lnTo>
                <a:lnTo>
                  <a:pt x="17754" y="16459"/>
                </a:lnTo>
                <a:lnTo>
                  <a:pt x="17785" y="16554"/>
                </a:lnTo>
                <a:lnTo>
                  <a:pt x="17806" y="16596"/>
                </a:lnTo>
                <a:lnTo>
                  <a:pt x="17806" y="16601"/>
                </a:lnTo>
                <a:lnTo>
                  <a:pt x="17827" y="16643"/>
                </a:lnTo>
                <a:lnTo>
                  <a:pt x="17846" y="16685"/>
                </a:lnTo>
                <a:lnTo>
                  <a:pt x="17867" y="16727"/>
                </a:lnTo>
                <a:lnTo>
                  <a:pt x="17891" y="16767"/>
                </a:lnTo>
                <a:lnTo>
                  <a:pt x="17917" y="16806"/>
                </a:lnTo>
                <a:lnTo>
                  <a:pt x="17940" y="16846"/>
                </a:lnTo>
                <a:lnTo>
                  <a:pt x="17967" y="16880"/>
                </a:lnTo>
                <a:lnTo>
                  <a:pt x="17998" y="16916"/>
                </a:lnTo>
                <a:lnTo>
                  <a:pt x="18027" y="16951"/>
                </a:lnTo>
                <a:lnTo>
                  <a:pt x="18056" y="16982"/>
                </a:lnTo>
                <a:lnTo>
                  <a:pt x="18085" y="17016"/>
                </a:lnTo>
                <a:lnTo>
                  <a:pt x="18153" y="17074"/>
                </a:lnTo>
                <a:lnTo>
                  <a:pt x="18185" y="17103"/>
                </a:lnTo>
                <a:lnTo>
                  <a:pt x="18222" y="17129"/>
                </a:lnTo>
                <a:lnTo>
                  <a:pt x="18256" y="17155"/>
                </a:lnTo>
                <a:lnTo>
                  <a:pt x="18295" y="17179"/>
                </a:lnTo>
                <a:lnTo>
                  <a:pt x="18329" y="17203"/>
                </a:lnTo>
                <a:lnTo>
                  <a:pt x="18371" y="17224"/>
                </a:lnTo>
                <a:lnTo>
                  <a:pt x="18408" y="17245"/>
                </a:lnTo>
                <a:lnTo>
                  <a:pt x="18450" y="17263"/>
                </a:lnTo>
                <a:lnTo>
                  <a:pt x="18490" y="17279"/>
                </a:lnTo>
                <a:lnTo>
                  <a:pt x="18534" y="17297"/>
                </a:lnTo>
                <a:lnTo>
                  <a:pt x="18574" y="17313"/>
                </a:lnTo>
                <a:lnTo>
                  <a:pt x="18618" y="17324"/>
                </a:lnTo>
                <a:lnTo>
                  <a:pt x="18660" y="17337"/>
                </a:lnTo>
                <a:lnTo>
                  <a:pt x="18708" y="17347"/>
                </a:lnTo>
                <a:lnTo>
                  <a:pt x="18750" y="17358"/>
                </a:lnTo>
                <a:lnTo>
                  <a:pt x="18794" y="17363"/>
                </a:lnTo>
                <a:lnTo>
                  <a:pt x="18889" y="17374"/>
                </a:lnTo>
                <a:lnTo>
                  <a:pt x="18936" y="17376"/>
                </a:lnTo>
                <a:lnTo>
                  <a:pt x="19004" y="17381"/>
                </a:lnTo>
                <a:lnTo>
                  <a:pt x="19073" y="17389"/>
                </a:lnTo>
                <a:lnTo>
                  <a:pt x="19138" y="17397"/>
                </a:lnTo>
                <a:lnTo>
                  <a:pt x="19207" y="17413"/>
                </a:lnTo>
                <a:lnTo>
                  <a:pt x="19272" y="17426"/>
                </a:lnTo>
                <a:lnTo>
                  <a:pt x="19341" y="17447"/>
                </a:lnTo>
                <a:lnTo>
                  <a:pt x="19404" y="17471"/>
                </a:lnTo>
                <a:lnTo>
                  <a:pt x="19469" y="17494"/>
                </a:lnTo>
                <a:lnTo>
                  <a:pt x="19530" y="17523"/>
                </a:lnTo>
                <a:lnTo>
                  <a:pt x="19593" y="17557"/>
                </a:lnTo>
                <a:lnTo>
                  <a:pt x="19653" y="17592"/>
                </a:lnTo>
                <a:lnTo>
                  <a:pt x="19714" y="17631"/>
                </a:lnTo>
                <a:lnTo>
                  <a:pt x="19772" y="17670"/>
                </a:lnTo>
                <a:lnTo>
                  <a:pt x="19829" y="17715"/>
                </a:lnTo>
                <a:lnTo>
                  <a:pt x="19885" y="17762"/>
                </a:lnTo>
                <a:lnTo>
                  <a:pt x="19937" y="17812"/>
                </a:lnTo>
                <a:lnTo>
                  <a:pt x="19990" y="17870"/>
                </a:lnTo>
                <a:lnTo>
                  <a:pt x="20040" y="17928"/>
                </a:lnTo>
                <a:lnTo>
                  <a:pt x="20084" y="17986"/>
                </a:lnTo>
                <a:lnTo>
                  <a:pt x="20129" y="18049"/>
                </a:lnTo>
                <a:lnTo>
                  <a:pt x="20166" y="18114"/>
                </a:lnTo>
                <a:lnTo>
                  <a:pt x="20205" y="18177"/>
                </a:lnTo>
                <a:lnTo>
                  <a:pt x="20237" y="18243"/>
                </a:lnTo>
                <a:lnTo>
                  <a:pt x="20268" y="18311"/>
                </a:lnTo>
                <a:lnTo>
                  <a:pt x="20289" y="18377"/>
                </a:lnTo>
                <a:lnTo>
                  <a:pt x="20313" y="18448"/>
                </a:lnTo>
                <a:lnTo>
                  <a:pt x="20331" y="18516"/>
                </a:lnTo>
                <a:lnTo>
                  <a:pt x="20350" y="18587"/>
                </a:lnTo>
                <a:lnTo>
                  <a:pt x="20360" y="18658"/>
                </a:lnTo>
                <a:lnTo>
                  <a:pt x="20368" y="18732"/>
                </a:lnTo>
                <a:lnTo>
                  <a:pt x="20373" y="18802"/>
                </a:lnTo>
                <a:lnTo>
                  <a:pt x="20376" y="18876"/>
                </a:lnTo>
                <a:lnTo>
                  <a:pt x="20373" y="18947"/>
                </a:lnTo>
                <a:lnTo>
                  <a:pt x="20368" y="19018"/>
                </a:lnTo>
                <a:lnTo>
                  <a:pt x="20360" y="19091"/>
                </a:lnTo>
                <a:lnTo>
                  <a:pt x="20350" y="19160"/>
                </a:lnTo>
                <a:lnTo>
                  <a:pt x="20313" y="19302"/>
                </a:lnTo>
                <a:lnTo>
                  <a:pt x="20289" y="19370"/>
                </a:lnTo>
                <a:lnTo>
                  <a:pt x="20268" y="19438"/>
                </a:lnTo>
                <a:lnTo>
                  <a:pt x="20237" y="19506"/>
                </a:lnTo>
                <a:lnTo>
                  <a:pt x="20205" y="19572"/>
                </a:lnTo>
                <a:lnTo>
                  <a:pt x="20166" y="19638"/>
                </a:lnTo>
                <a:lnTo>
                  <a:pt x="20129" y="19701"/>
                </a:lnTo>
                <a:lnTo>
                  <a:pt x="20084" y="19761"/>
                </a:lnTo>
                <a:lnTo>
                  <a:pt x="20040" y="19819"/>
                </a:lnTo>
                <a:lnTo>
                  <a:pt x="19990" y="19879"/>
                </a:lnTo>
                <a:lnTo>
                  <a:pt x="19937" y="19935"/>
                </a:lnTo>
                <a:lnTo>
                  <a:pt x="19882" y="19987"/>
                </a:lnTo>
                <a:lnTo>
                  <a:pt x="19821" y="20037"/>
                </a:lnTo>
                <a:lnTo>
                  <a:pt x="19764" y="20084"/>
                </a:lnTo>
                <a:lnTo>
                  <a:pt x="19638" y="20168"/>
                </a:lnTo>
                <a:lnTo>
                  <a:pt x="19572" y="20203"/>
                </a:lnTo>
                <a:lnTo>
                  <a:pt x="19441" y="20266"/>
                </a:lnTo>
                <a:lnTo>
                  <a:pt x="19372" y="20292"/>
                </a:lnTo>
                <a:lnTo>
                  <a:pt x="19301" y="20313"/>
                </a:lnTo>
                <a:lnTo>
                  <a:pt x="19233" y="20331"/>
                </a:lnTo>
                <a:lnTo>
                  <a:pt x="19162" y="20347"/>
                </a:lnTo>
                <a:lnTo>
                  <a:pt x="19088" y="20358"/>
                </a:lnTo>
                <a:lnTo>
                  <a:pt x="19018" y="20368"/>
                </a:lnTo>
                <a:lnTo>
                  <a:pt x="18949" y="20373"/>
                </a:lnTo>
                <a:lnTo>
                  <a:pt x="18805" y="20373"/>
                </a:lnTo>
                <a:lnTo>
                  <a:pt x="18734" y="20368"/>
                </a:lnTo>
                <a:lnTo>
                  <a:pt x="18660" y="20358"/>
                </a:lnTo>
                <a:lnTo>
                  <a:pt x="18589" y="20347"/>
                </a:lnTo>
                <a:lnTo>
                  <a:pt x="18518" y="20331"/>
                </a:lnTo>
                <a:lnTo>
                  <a:pt x="18447" y="20313"/>
                </a:lnTo>
                <a:lnTo>
                  <a:pt x="18379" y="20292"/>
                </a:lnTo>
                <a:lnTo>
                  <a:pt x="18314" y="20266"/>
                </a:lnTo>
                <a:lnTo>
                  <a:pt x="18177" y="20203"/>
                </a:lnTo>
                <a:lnTo>
                  <a:pt x="18111" y="20168"/>
                </a:lnTo>
                <a:lnTo>
                  <a:pt x="18051" y="20126"/>
                </a:lnTo>
                <a:lnTo>
                  <a:pt x="17988" y="20084"/>
                </a:lnTo>
                <a:lnTo>
                  <a:pt x="17930" y="20037"/>
                </a:lnTo>
                <a:lnTo>
                  <a:pt x="17870" y="19987"/>
                </a:lnTo>
                <a:lnTo>
                  <a:pt x="17814" y="19935"/>
                </a:lnTo>
                <a:lnTo>
                  <a:pt x="17764" y="19882"/>
                </a:lnTo>
                <a:lnTo>
                  <a:pt x="17717" y="19827"/>
                </a:lnTo>
                <a:lnTo>
                  <a:pt x="17672" y="19769"/>
                </a:lnTo>
                <a:lnTo>
                  <a:pt x="17594" y="19654"/>
                </a:lnTo>
                <a:lnTo>
                  <a:pt x="17560" y="19593"/>
                </a:lnTo>
                <a:lnTo>
                  <a:pt x="17525" y="19530"/>
                </a:lnTo>
                <a:lnTo>
                  <a:pt x="17496" y="19467"/>
                </a:lnTo>
                <a:lnTo>
                  <a:pt x="17470" y="19401"/>
                </a:lnTo>
                <a:lnTo>
                  <a:pt x="17449" y="19338"/>
                </a:lnTo>
                <a:lnTo>
                  <a:pt x="17428" y="19273"/>
                </a:lnTo>
                <a:lnTo>
                  <a:pt x="17412" y="19204"/>
                </a:lnTo>
                <a:lnTo>
                  <a:pt x="17399" y="19136"/>
                </a:lnTo>
                <a:lnTo>
                  <a:pt x="17389" y="19070"/>
                </a:lnTo>
                <a:lnTo>
                  <a:pt x="17381" y="19002"/>
                </a:lnTo>
                <a:lnTo>
                  <a:pt x="17376" y="18934"/>
                </a:lnTo>
                <a:lnTo>
                  <a:pt x="17370" y="18839"/>
                </a:lnTo>
                <a:lnTo>
                  <a:pt x="17365" y="18797"/>
                </a:lnTo>
                <a:lnTo>
                  <a:pt x="17355" y="18750"/>
                </a:lnTo>
                <a:lnTo>
                  <a:pt x="17339" y="18661"/>
                </a:lnTo>
                <a:lnTo>
                  <a:pt x="17313" y="18571"/>
                </a:lnTo>
                <a:lnTo>
                  <a:pt x="17297" y="18532"/>
                </a:lnTo>
                <a:lnTo>
                  <a:pt x="17265" y="18448"/>
                </a:lnTo>
                <a:lnTo>
                  <a:pt x="17247" y="18408"/>
                </a:lnTo>
                <a:lnTo>
                  <a:pt x="17226" y="18369"/>
                </a:lnTo>
                <a:lnTo>
                  <a:pt x="17202" y="18330"/>
                </a:lnTo>
                <a:lnTo>
                  <a:pt x="17181" y="18293"/>
                </a:lnTo>
                <a:lnTo>
                  <a:pt x="17155" y="18253"/>
                </a:lnTo>
                <a:lnTo>
                  <a:pt x="17131" y="18219"/>
                </a:lnTo>
                <a:lnTo>
                  <a:pt x="17102" y="18183"/>
                </a:lnTo>
                <a:lnTo>
                  <a:pt x="17076" y="18151"/>
                </a:lnTo>
                <a:lnTo>
                  <a:pt x="17047" y="18120"/>
                </a:lnTo>
                <a:lnTo>
                  <a:pt x="17016" y="18085"/>
                </a:lnTo>
                <a:lnTo>
                  <a:pt x="16984" y="18054"/>
                </a:lnTo>
                <a:lnTo>
                  <a:pt x="16916" y="17996"/>
                </a:lnTo>
                <a:lnTo>
                  <a:pt x="16882" y="17970"/>
                </a:lnTo>
                <a:lnTo>
                  <a:pt x="16842" y="17944"/>
                </a:lnTo>
                <a:lnTo>
                  <a:pt x="16808" y="17915"/>
                </a:lnTo>
                <a:lnTo>
                  <a:pt x="16766" y="17894"/>
                </a:lnTo>
                <a:lnTo>
                  <a:pt x="16729" y="17870"/>
                </a:lnTo>
                <a:lnTo>
                  <a:pt x="16687" y="17846"/>
                </a:lnTo>
                <a:lnTo>
                  <a:pt x="16645" y="17825"/>
                </a:lnTo>
                <a:lnTo>
                  <a:pt x="16603" y="17807"/>
                </a:lnTo>
                <a:lnTo>
                  <a:pt x="16598" y="17804"/>
                </a:lnTo>
                <a:lnTo>
                  <a:pt x="16551" y="17786"/>
                </a:lnTo>
                <a:lnTo>
                  <a:pt x="16506" y="17768"/>
                </a:lnTo>
                <a:lnTo>
                  <a:pt x="16461" y="17754"/>
                </a:lnTo>
                <a:lnTo>
                  <a:pt x="16414" y="17739"/>
                </a:lnTo>
                <a:lnTo>
                  <a:pt x="16364" y="17728"/>
                </a:lnTo>
                <a:lnTo>
                  <a:pt x="16317" y="17718"/>
                </a:lnTo>
                <a:lnTo>
                  <a:pt x="16270" y="17710"/>
                </a:lnTo>
                <a:lnTo>
                  <a:pt x="16128" y="17694"/>
                </a:lnTo>
                <a:lnTo>
                  <a:pt x="16033" y="17694"/>
                </a:lnTo>
                <a:lnTo>
                  <a:pt x="15891" y="17710"/>
                </a:lnTo>
                <a:lnTo>
                  <a:pt x="15849" y="17718"/>
                </a:lnTo>
                <a:lnTo>
                  <a:pt x="15802" y="17728"/>
                </a:lnTo>
                <a:lnTo>
                  <a:pt x="15757" y="17739"/>
                </a:lnTo>
                <a:lnTo>
                  <a:pt x="15710" y="17752"/>
                </a:lnTo>
                <a:lnTo>
                  <a:pt x="15665" y="17765"/>
                </a:lnTo>
                <a:lnTo>
                  <a:pt x="15621" y="17783"/>
                </a:lnTo>
                <a:lnTo>
                  <a:pt x="15579" y="17802"/>
                </a:lnTo>
                <a:lnTo>
                  <a:pt x="15537" y="17823"/>
                </a:lnTo>
                <a:lnTo>
                  <a:pt x="15492" y="17841"/>
                </a:lnTo>
                <a:lnTo>
                  <a:pt x="15450" y="17865"/>
                </a:lnTo>
                <a:lnTo>
                  <a:pt x="15411" y="17894"/>
                </a:lnTo>
                <a:lnTo>
                  <a:pt x="15369" y="17920"/>
                </a:lnTo>
                <a:lnTo>
                  <a:pt x="15329" y="17946"/>
                </a:lnTo>
                <a:lnTo>
                  <a:pt x="15292" y="17975"/>
                </a:lnTo>
                <a:lnTo>
                  <a:pt x="15253" y="18007"/>
                </a:lnTo>
                <a:lnTo>
                  <a:pt x="15179" y="18075"/>
                </a:lnTo>
                <a:lnTo>
                  <a:pt x="12258" y="20998"/>
                </a:lnTo>
                <a:lnTo>
                  <a:pt x="12182" y="21072"/>
                </a:lnTo>
                <a:lnTo>
                  <a:pt x="12019" y="21203"/>
                </a:lnTo>
                <a:lnTo>
                  <a:pt x="11932" y="21261"/>
                </a:lnTo>
                <a:lnTo>
                  <a:pt x="11848" y="21316"/>
                </a:lnTo>
                <a:lnTo>
                  <a:pt x="11759" y="21366"/>
                </a:lnTo>
                <a:lnTo>
                  <a:pt x="11670" y="21411"/>
                </a:lnTo>
                <a:lnTo>
                  <a:pt x="11578" y="21450"/>
                </a:lnTo>
                <a:lnTo>
                  <a:pt x="11483" y="21484"/>
                </a:lnTo>
                <a:lnTo>
                  <a:pt x="11388" y="21516"/>
                </a:lnTo>
                <a:lnTo>
                  <a:pt x="11291" y="21542"/>
                </a:lnTo>
                <a:lnTo>
                  <a:pt x="11194" y="21563"/>
                </a:lnTo>
                <a:lnTo>
                  <a:pt x="11097" y="21576"/>
                </a:lnTo>
                <a:lnTo>
                  <a:pt x="10997" y="21589"/>
                </a:lnTo>
                <a:lnTo>
                  <a:pt x="10900" y="21597"/>
                </a:lnTo>
                <a:lnTo>
                  <a:pt x="10800" y="21600"/>
                </a:lnTo>
                <a:lnTo>
                  <a:pt x="10700" y="21597"/>
                </a:lnTo>
                <a:lnTo>
                  <a:pt x="10603" y="21589"/>
                </a:lnTo>
                <a:lnTo>
                  <a:pt x="10503" y="21576"/>
                </a:lnTo>
                <a:lnTo>
                  <a:pt x="10406" y="21563"/>
                </a:lnTo>
                <a:lnTo>
                  <a:pt x="10309" y="21542"/>
                </a:lnTo>
                <a:lnTo>
                  <a:pt x="10212" y="21516"/>
                </a:lnTo>
                <a:lnTo>
                  <a:pt x="10117" y="21484"/>
                </a:lnTo>
                <a:lnTo>
                  <a:pt x="10022" y="21450"/>
                </a:lnTo>
                <a:lnTo>
                  <a:pt x="9930" y="21411"/>
                </a:lnTo>
                <a:lnTo>
                  <a:pt x="9841" y="21366"/>
                </a:lnTo>
                <a:lnTo>
                  <a:pt x="9752" y="21316"/>
                </a:lnTo>
                <a:lnTo>
                  <a:pt x="9668" y="21261"/>
                </a:lnTo>
                <a:lnTo>
                  <a:pt x="9581" y="21203"/>
                </a:lnTo>
                <a:lnTo>
                  <a:pt x="9418" y="21072"/>
                </a:lnTo>
                <a:lnTo>
                  <a:pt x="9342" y="20998"/>
                </a:lnTo>
                <a:lnTo>
                  <a:pt x="5898" y="17557"/>
                </a:lnTo>
                <a:lnTo>
                  <a:pt x="5935" y="17539"/>
                </a:lnTo>
                <a:lnTo>
                  <a:pt x="5971" y="17528"/>
                </a:lnTo>
                <a:lnTo>
                  <a:pt x="6008" y="17515"/>
                </a:lnTo>
                <a:lnTo>
                  <a:pt x="6045" y="17505"/>
                </a:lnTo>
                <a:lnTo>
                  <a:pt x="6087" y="17497"/>
                </a:lnTo>
                <a:lnTo>
                  <a:pt x="6126" y="17489"/>
                </a:lnTo>
                <a:lnTo>
                  <a:pt x="6166" y="17486"/>
                </a:lnTo>
                <a:lnTo>
                  <a:pt x="6208" y="17484"/>
                </a:lnTo>
                <a:lnTo>
                  <a:pt x="6302" y="17479"/>
                </a:lnTo>
                <a:lnTo>
                  <a:pt x="6394" y="17465"/>
                </a:lnTo>
                <a:lnTo>
                  <a:pt x="6486" y="17455"/>
                </a:lnTo>
                <a:lnTo>
                  <a:pt x="6578" y="17434"/>
                </a:lnTo>
                <a:lnTo>
                  <a:pt x="6670" y="17410"/>
                </a:lnTo>
                <a:lnTo>
                  <a:pt x="6760" y="17384"/>
                </a:lnTo>
                <a:lnTo>
                  <a:pt x="6846" y="17350"/>
                </a:lnTo>
                <a:lnTo>
                  <a:pt x="6936" y="17316"/>
                </a:lnTo>
                <a:lnTo>
                  <a:pt x="7020" y="17276"/>
                </a:lnTo>
                <a:lnTo>
                  <a:pt x="7101" y="17234"/>
                </a:lnTo>
                <a:lnTo>
                  <a:pt x="7182" y="17190"/>
                </a:lnTo>
                <a:lnTo>
                  <a:pt x="7259" y="17137"/>
                </a:lnTo>
                <a:lnTo>
                  <a:pt x="7335" y="17082"/>
                </a:lnTo>
                <a:lnTo>
                  <a:pt x="7411" y="17024"/>
                </a:lnTo>
                <a:lnTo>
                  <a:pt x="7482" y="16961"/>
                </a:lnTo>
                <a:lnTo>
                  <a:pt x="7550" y="16895"/>
                </a:lnTo>
                <a:lnTo>
                  <a:pt x="7624" y="16822"/>
                </a:lnTo>
                <a:lnTo>
                  <a:pt x="7690" y="16746"/>
                </a:lnTo>
                <a:lnTo>
                  <a:pt x="7753" y="16662"/>
                </a:lnTo>
                <a:lnTo>
                  <a:pt x="7810" y="16580"/>
                </a:lnTo>
                <a:lnTo>
                  <a:pt x="7863" y="16494"/>
                </a:lnTo>
                <a:lnTo>
                  <a:pt x="7913" y="16409"/>
                </a:lnTo>
                <a:lnTo>
                  <a:pt x="7952" y="16320"/>
                </a:lnTo>
                <a:lnTo>
                  <a:pt x="7994" y="16228"/>
                </a:lnTo>
                <a:lnTo>
                  <a:pt x="8026" y="16139"/>
                </a:lnTo>
                <a:lnTo>
                  <a:pt x="8060" y="16044"/>
                </a:lnTo>
                <a:lnTo>
                  <a:pt x="8084" y="15952"/>
                </a:lnTo>
                <a:lnTo>
                  <a:pt x="8105" y="15855"/>
                </a:lnTo>
                <a:lnTo>
                  <a:pt x="8120" y="15761"/>
                </a:lnTo>
                <a:lnTo>
                  <a:pt x="8133" y="15663"/>
                </a:lnTo>
                <a:lnTo>
                  <a:pt x="8139" y="15566"/>
                </a:lnTo>
                <a:lnTo>
                  <a:pt x="8141" y="15472"/>
                </a:lnTo>
                <a:lnTo>
                  <a:pt x="8139" y="15375"/>
                </a:lnTo>
                <a:lnTo>
                  <a:pt x="8133" y="15280"/>
                </a:lnTo>
                <a:lnTo>
                  <a:pt x="8120" y="15183"/>
                </a:lnTo>
                <a:lnTo>
                  <a:pt x="8105" y="15088"/>
                </a:lnTo>
                <a:lnTo>
                  <a:pt x="8084" y="14994"/>
                </a:lnTo>
                <a:lnTo>
                  <a:pt x="8060" y="14899"/>
                </a:lnTo>
                <a:lnTo>
                  <a:pt x="8026" y="14805"/>
                </a:lnTo>
                <a:lnTo>
                  <a:pt x="7994" y="14713"/>
                </a:lnTo>
                <a:lnTo>
                  <a:pt x="7952" y="14626"/>
                </a:lnTo>
                <a:lnTo>
                  <a:pt x="7913" y="14534"/>
                </a:lnTo>
                <a:lnTo>
                  <a:pt x="7863" y="14450"/>
                </a:lnTo>
                <a:lnTo>
                  <a:pt x="7810" y="14363"/>
                </a:lnTo>
                <a:lnTo>
                  <a:pt x="7753" y="14282"/>
                </a:lnTo>
                <a:lnTo>
                  <a:pt x="7690" y="14200"/>
                </a:lnTo>
                <a:lnTo>
                  <a:pt x="7624" y="14122"/>
                </a:lnTo>
                <a:lnTo>
                  <a:pt x="7550" y="14048"/>
                </a:lnTo>
                <a:lnTo>
                  <a:pt x="7477" y="13977"/>
                </a:lnTo>
                <a:lnTo>
                  <a:pt x="7398" y="13909"/>
                </a:lnTo>
                <a:lnTo>
                  <a:pt x="7316" y="13848"/>
                </a:lnTo>
                <a:lnTo>
                  <a:pt x="7235" y="13791"/>
                </a:lnTo>
                <a:lnTo>
                  <a:pt x="7151" y="13735"/>
                </a:lnTo>
                <a:lnTo>
                  <a:pt x="7064" y="13688"/>
                </a:lnTo>
                <a:lnTo>
                  <a:pt x="6975" y="13646"/>
                </a:lnTo>
                <a:lnTo>
                  <a:pt x="6886" y="13607"/>
                </a:lnTo>
                <a:lnTo>
                  <a:pt x="6794" y="13573"/>
                </a:lnTo>
                <a:lnTo>
                  <a:pt x="6699" y="13541"/>
                </a:lnTo>
                <a:lnTo>
                  <a:pt x="6607" y="13515"/>
                </a:lnTo>
                <a:lnTo>
                  <a:pt x="6510" y="13494"/>
                </a:lnTo>
                <a:lnTo>
                  <a:pt x="6418" y="13481"/>
                </a:lnTo>
                <a:lnTo>
                  <a:pt x="6321" y="13467"/>
                </a:lnTo>
                <a:lnTo>
                  <a:pt x="6224" y="13460"/>
                </a:lnTo>
                <a:lnTo>
                  <a:pt x="6129" y="13457"/>
                </a:lnTo>
                <a:lnTo>
                  <a:pt x="6032" y="13460"/>
                </a:lnTo>
                <a:lnTo>
                  <a:pt x="5935" y="13467"/>
                </a:lnTo>
                <a:lnTo>
                  <a:pt x="5837" y="13481"/>
                </a:lnTo>
                <a:lnTo>
                  <a:pt x="5743" y="13494"/>
                </a:lnTo>
                <a:lnTo>
                  <a:pt x="5648" y="13515"/>
                </a:lnTo>
                <a:lnTo>
                  <a:pt x="5554" y="13541"/>
                </a:lnTo>
                <a:lnTo>
                  <a:pt x="5459" y="13573"/>
                </a:lnTo>
                <a:lnTo>
                  <a:pt x="5370" y="13607"/>
                </a:lnTo>
                <a:lnTo>
                  <a:pt x="5280" y="13646"/>
                </a:lnTo>
                <a:lnTo>
                  <a:pt x="5189" y="13688"/>
                </a:lnTo>
                <a:lnTo>
                  <a:pt x="5104" y="13735"/>
                </a:lnTo>
                <a:lnTo>
                  <a:pt x="5018" y="13791"/>
                </a:lnTo>
                <a:lnTo>
                  <a:pt x="4936" y="13848"/>
                </a:lnTo>
                <a:lnTo>
                  <a:pt x="4858" y="13909"/>
                </a:lnTo>
                <a:lnTo>
                  <a:pt x="4776" y="13977"/>
                </a:lnTo>
                <a:lnTo>
                  <a:pt x="4703" y="14048"/>
                </a:lnTo>
                <a:lnTo>
                  <a:pt x="4637" y="14116"/>
                </a:lnTo>
                <a:lnTo>
                  <a:pt x="4574" y="14190"/>
                </a:lnTo>
                <a:lnTo>
                  <a:pt x="4516" y="14263"/>
                </a:lnTo>
                <a:lnTo>
                  <a:pt x="4463" y="14340"/>
                </a:lnTo>
                <a:lnTo>
                  <a:pt x="4414" y="14418"/>
                </a:lnTo>
                <a:lnTo>
                  <a:pt x="4366" y="14500"/>
                </a:lnTo>
                <a:lnTo>
                  <a:pt x="4322" y="14581"/>
                </a:lnTo>
                <a:lnTo>
                  <a:pt x="4282" y="14663"/>
                </a:lnTo>
                <a:lnTo>
                  <a:pt x="4214" y="14841"/>
                </a:lnTo>
                <a:lnTo>
                  <a:pt x="4188" y="14931"/>
                </a:lnTo>
                <a:lnTo>
                  <a:pt x="4164" y="15020"/>
                </a:lnTo>
                <a:lnTo>
                  <a:pt x="4148" y="15114"/>
                </a:lnTo>
                <a:lnTo>
                  <a:pt x="4132" y="15206"/>
                </a:lnTo>
                <a:lnTo>
                  <a:pt x="4122" y="15296"/>
                </a:lnTo>
                <a:lnTo>
                  <a:pt x="4114" y="15390"/>
                </a:lnTo>
                <a:lnTo>
                  <a:pt x="4111" y="15432"/>
                </a:lnTo>
                <a:lnTo>
                  <a:pt x="4109" y="15472"/>
                </a:lnTo>
                <a:lnTo>
                  <a:pt x="4104" y="15514"/>
                </a:lnTo>
                <a:lnTo>
                  <a:pt x="4096" y="15553"/>
                </a:lnTo>
                <a:lnTo>
                  <a:pt x="4083" y="15590"/>
                </a:lnTo>
                <a:lnTo>
                  <a:pt x="4072" y="15629"/>
                </a:lnTo>
                <a:lnTo>
                  <a:pt x="4059" y="15663"/>
                </a:lnTo>
                <a:lnTo>
                  <a:pt x="4043" y="15700"/>
                </a:lnTo>
                <a:lnTo>
                  <a:pt x="599" y="12257"/>
                </a:lnTo>
                <a:lnTo>
                  <a:pt x="525" y="12180"/>
                </a:lnTo>
                <a:lnTo>
                  <a:pt x="460" y="12099"/>
                </a:lnTo>
                <a:lnTo>
                  <a:pt x="397" y="12018"/>
                </a:lnTo>
                <a:lnTo>
                  <a:pt x="339" y="11936"/>
                </a:lnTo>
                <a:lnTo>
                  <a:pt x="281" y="11847"/>
                </a:lnTo>
                <a:lnTo>
                  <a:pt x="231" y="11757"/>
                </a:lnTo>
                <a:lnTo>
                  <a:pt x="189" y="11668"/>
                </a:lnTo>
                <a:lnTo>
                  <a:pt x="150" y="11576"/>
                </a:lnTo>
                <a:lnTo>
                  <a:pt x="81" y="11387"/>
                </a:lnTo>
                <a:lnTo>
                  <a:pt x="34" y="11193"/>
                </a:lnTo>
                <a:lnTo>
                  <a:pt x="21" y="11096"/>
                </a:lnTo>
                <a:lnTo>
                  <a:pt x="8" y="10996"/>
                </a:lnTo>
                <a:lnTo>
                  <a:pt x="3" y="10899"/>
                </a:lnTo>
                <a:lnTo>
                  <a:pt x="0" y="10799"/>
                </a:lnTo>
                <a:lnTo>
                  <a:pt x="3" y="10701"/>
                </a:lnTo>
                <a:lnTo>
                  <a:pt x="8" y="10602"/>
                </a:lnTo>
                <a:lnTo>
                  <a:pt x="21" y="10504"/>
                </a:lnTo>
                <a:lnTo>
                  <a:pt x="34" y="10405"/>
                </a:lnTo>
                <a:lnTo>
                  <a:pt x="58" y="10307"/>
                </a:lnTo>
                <a:lnTo>
                  <a:pt x="81" y="10213"/>
                </a:lnTo>
                <a:lnTo>
                  <a:pt x="116" y="10116"/>
                </a:lnTo>
                <a:lnTo>
                  <a:pt x="150" y="10024"/>
                </a:lnTo>
                <a:lnTo>
                  <a:pt x="189" y="9932"/>
                </a:lnTo>
                <a:lnTo>
                  <a:pt x="231" y="9840"/>
                </a:lnTo>
                <a:lnTo>
                  <a:pt x="281" y="9751"/>
                </a:lnTo>
                <a:lnTo>
                  <a:pt x="339" y="9667"/>
                </a:lnTo>
                <a:lnTo>
                  <a:pt x="397" y="9580"/>
                </a:lnTo>
                <a:lnTo>
                  <a:pt x="460" y="9498"/>
                </a:lnTo>
                <a:lnTo>
                  <a:pt x="525" y="9420"/>
                </a:lnTo>
                <a:lnTo>
                  <a:pt x="599" y="9341"/>
                </a:lnTo>
                <a:lnTo>
                  <a:pt x="3523" y="6420"/>
                </a:lnTo>
                <a:lnTo>
                  <a:pt x="3560" y="6383"/>
                </a:lnTo>
                <a:lnTo>
                  <a:pt x="3591" y="6346"/>
                </a:lnTo>
                <a:lnTo>
                  <a:pt x="3623" y="6307"/>
                </a:lnTo>
                <a:lnTo>
                  <a:pt x="3652" y="6270"/>
                </a:lnTo>
                <a:lnTo>
                  <a:pt x="3683" y="6231"/>
                </a:lnTo>
                <a:lnTo>
                  <a:pt x="3709" y="6189"/>
                </a:lnTo>
                <a:lnTo>
                  <a:pt x="3733" y="6149"/>
                </a:lnTo>
                <a:lnTo>
                  <a:pt x="3757" y="6107"/>
                </a:lnTo>
                <a:lnTo>
                  <a:pt x="3775" y="6065"/>
                </a:lnTo>
                <a:lnTo>
                  <a:pt x="3796" y="6023"/>
                </a:lnTo>
                <a:lnTo>
                  <a:pt x="3833" y="5934"/>
                </a:lnTo>
                <a:lnTo>
                  <a:pt x="3846" y="5889"/>
                </a:lnTo>
                <a:lnTo>
                  <a:pt x="3862" y="5845"/>
                </a:lnTo>
                <a:lnTo>
                  <a:pt x="3870" y="5797"/>
                </a:lnTo>
                <a:lnTo>
                  <a:pt x="3883" y="5755"/>
                </a:lnTo>
                <a:lnTo>
                  <a:pt x="3893" y="5661"/>
                </a:lnTo>
                <a:lnTo>
                  <a:pt x="3901" y="5613"/>
                </a:lnTo>
                <a:lnTo>
                  <a:pt x="3904" y="5566"/>
                </a:lnTo>
                <a:lnTo>
                  <a:pt x="3904" y="5472"/>
                </a:lnTo>
                <a:lnTo>
                  <a:pt x="3901" y="5424"/>
                </a:lnTo>
                <a:lnTo>
                  <a:pt x="3893" y="5377"/>
                </a:lnTo>
                <a:lnTo>
                  <a:pt x="3883" y="5282"/>
                </a:lnTo>
                <a:lnTo>
                  <a:pt x="3870" y="5235"/>
                </a:lnTo>
                <a:lnTo>
                  <a:pt x="3859" y="5188"/>
                </a:lnTo>
                <a:lnTo>
                  <a:pt x="3846" y="5143"/>
                </a:lnTo>
                <a:lnTo>
                  <a:pt x="3815" y="5049"/>
                </a:lnTo>
                <a:lnTo>
                  <a:pt x="3794" y="5001"/>
                </a:lnTo>
                <a:lnTo>
                  <a:pt x="3794" y="4999"/>
                </a:lnTo>
                <a:lnTo>
                  <a:pt x="3773" y="4957"/>
                </a:lnTo>
                <a:lnTo>
                  <a:pt x="3754" y="4912"/>
                </a:lnTo>
                <a:lnTo>
                  <a:pt x="3733" y="4870"/>
                </a:lnTo>
                <a:lnTo>
                  <a:pt x="3709" y="4833"/>
                </a:lnTo>
                <a:lnTo>
                  <a:pt x="3683" y="4794"/>
                </a:lnTo>
                <a:lnTo>
                  <a:pt x="3660" y="4757"/>
                </a:lnTo>
                <a:lnTo>
                  <a:pt x="3633" y="4720"/>
                </a:lnTo>
                <a:lnTo>
                  <a:pt x="3602" y="4684"/>
                </a:lnTo>
                <a:lnTo>
                  <a:pt x="3573" y="4649"/>
                </a:lnTo>
                <a:lnTo>
                  <a:pt x="3515" y="4586"/>
                </a:lnTo>
                <a:lnTo>
                  <a:pt x="3481" y="4552"/>
                </a:lnTo>
                <a:lnTo>
                  <a:pt x="3449" y="4523"/>
                </a:lnTo>
                <a:lnTo>
                  <a:pt x="3415" y="4497"/>
                </a:lnTo>
                <a:lnTo>
                  <a:pt x="3378" y="4471"/>
                </a:lnTo>
                <a:lnTo>
                  <a:pt x="3344" y="4445"/>
                </a:lnTo>
                <a:lnTo>
                  <a:pt x="3305" y="4421"/>
                </a:lnTo>
                <a:lnTo>
                  <a:pt x="3271" y="4397"/>
                </a:lnTo>
                <a:lnTo>
                  <a:pt x="3229" y="4376"/>
                </a:lnTo>
                <a:lnTo>
                  <a:pt x="3192" y="4355"/>
                </a:lnTo>
                <a:lnTo>
                  <a:pt x="3150" y="4334"/>
                </a:lnTo>
                <a:lnTo>
                  <a:pt x="3110" y="4318"/>
                </a:lnTo>
                <a:lnTo>
                  <a:pt x="3066" y="4303"/>
                </a:lnTo>
                <a:lnTo>
                  <a:pt x="3026" y="4290"/>
                </a:lnTo>
                <a:lnTo>
                  <a:pt x="2982" y="4274"/>
                </a:lnTo>
                <a:lnTo>
                  <a:pt x="2940" y="4261"/>
                </a:lnTo>
                <a:lnTo>
                  <a:pt x="2850" y="4245"/>
                </a:lnTo>
                <a:lnTo>
                  <a:pt x="2806" y="4234"/>
                </a:lnTo>
                <a:lnTo>
                  <a:pt x="2758" y="4229"/>
                </a:lnTo>
                <a:lnTo>
                  <a:pt x="2664" y="4224"/>
                </a:lnTo>
                <a:lnTo>
                  <a:pt x="2596" y="4221"/>
                </a:lnTo>
                <a:lnTo>
                  <a:pt x="2527" y="4211"/>
                </a:lnTo>
                <a:lnTo>
                  <a:pt x="2462" y="4203"/>
                </a:lnTo>
                <a:lnTo>
                  <a:pt x="2393" y="4187"/>
                </a:lnTo>
                <a:lnTo>
                  <a:pt x="2328" y="4171"/>
                </a:lnTo>
                <a:lnTo>
                  <a:pt x="2259" y="4153"/>
                </a:lnTo>
                <a:lnTo>
                  <a:pt x="2196" y="4129"/>
                </a:lnTo>
                <a:lnTo>
                  <a:pt x="2131" y="4103"/>
                </a:lnTo>
                <a:lnTo>
                  <a:pt x="2070" y="4074"/>
                </a:lnTo>
                <a:lnTo>
                  <a:pt x="2007" y="4040"/>
                </a:lnTo>
                <a:lnTo>
                  <a:pt x="1886" y="3972"/>
                </a:lnTo>
                <a:lnTo>
                  <a:pt x="1828" y="3930"/>
                </a:lnTo>
                <a:lnTo>
                  <a:pt x="1771" y="3882"/>
                </a:lnTo>
                <a:lnTo>
                  <a:pt x="1715" y="3835"/>
                </a:lnTo>
                <a:lnTo>
                  <a:pt x="1663" y="3785"/>
                </a:lnTo>
                <a:lnTo>
                  <a:pt x="1610" y="3730"/>
                </a:lnTo>
                <a:lnTo>
                  <a:pt x="1560" y="3672"/>
                </a:lnTo>
                <a:lnTo>
                  <a:pt x="1516" y="3612"/>
                </a:lnTo>
                <a:lnTo>
                  <a:pt x="1471" y="3549"/>
                </a:lnTo>
                <a:lnTo>
                  <a:pt x="1434" y="3488"/>
                </a:lnTo>
                <a:lnTo>
                  <a:pt x="1395" y="3423"/>
                </a:lnTo>
                <a:lnTo>
                  <a:pt x="1363" y="3354"/>
                </a:lnTo>
                <a:lnTo>
                  <a:pt x="1332" y="3291"/>
                </a:lnTo>
                <a:lnTo>
                  <a:pt x="1311" y="3223"/>
                </a:lnTo>
                <a:lnTo>
                  <a:pt x="1287" y="3152"/>
                </a:lnTo>
                <a:lnTo>
                  <a:pt x="1269" y="3081"/>
                </a:lnTo>
                <a:lnTo>
                  <a:pt x="1253" y="3010"/>
                </a:lnTo>
                <a:lnTo>
                  <a:pt x="1240" y="2939"/>
                </a:lnTo>
                <a:lnTo>
                  <a:pt x="1232" y="2868"/>
                </a:lnTo>
                <a:lnTo>
                  <a:pt x="1227" y="2795"/>
                </a:lnTo>
                <a:lnTo>
                  <a:pt x="1224" y="2727"/>
                </a:lnTo>
                <a:lnTo>
                  <a:pt x="1227" y="2653"/>
                </a:lnTo>
                <a:lnTo>
                  <a:pt x="1232" y="2582"/>
                </a:lnTo>
                <a:lnTo>
                  <a:pt x="1240" y="2511"/>
                </a:lnTo>
                <a:lnTo>
                  <a:pt x="1253" y="2440"/>
                </a:lnTo>
                <a:lnTo>
                  <a:pt x="1269" y="2369"/>
                </a:lnTo>
                <a:lnTo>
                  <a:pt x="1287" y="2298"/>
                </a:lnTo>
                <a:lnTo>
                  <a:pt x="1311" y="2228"/>
                </a:lnTo>
                <a:lnTo>
                  <a:pt x="1332" y="2159"/>
                </a:lnTo>
                <a:lnTo>
                  <a:pt x="1395" y="2028"/>
                </a:lnTo>
                <a:lnTo>
                  <a:pt x="1434" y="1962"/>
                </a:lnTo>
                <a:lnTo>
                  <a:pt x="1471" y="1902"/>
                </a:lnTo>
                <a:lnTo>
                  <a:pt x="1516" y="1839"/>
                </a:lnTo>
                <a:lnTo>
                  <a:pt x="1560" y="1778"/>
                </a:lnTo>
                <a:lnTo>
                  <a:pt x="1610" y="1721"/>
                </a:lnTo>
                <a:lnTo>
                  <a:pt x="1663" y="1665"/>
                </a:lnTo>
                <a:lnTo>
                  <a:pt x="1718" y="1613"/>
                </a:lnTo>
                <a:lnTo>
                  <a:pt x="1779" y="1563"/>
                </a:lnTo>
                <a:lnTo>
                  <a:pt x="1836" y="1516"/>
                </a:lnTo>
                <a:lnTo>
                  <a:pt x="1899" y="1471"/>
                </a:lnTo>
                <a:lnTo>
                  <a:pt x="1962" y="1434"/>
                </a:lnTo>
                <a:lnTo>
                  <a:pt x="2028" y="1397"/>
                </a:lnTo>
                <a:lnTo>
                  <a:pt x="2094" y="1366"/>
                </a:lnTo>
                <a:lnTo>
                  <a:pt x="2159" y="1337"/>
                </a:lnTo>
                <a:lnTo>
                  <a:pt x="2228" y="1311"/>
                </a:lnTo>
                <a:lnTo>
                  <a:pt x="2299" y="1287"/>
                </a:lnTo>
                <a:lnTo>
                  <a:pt x="2367" y="1269"/>
                </a:lnTo>
                <a:lnTo>
                  <a:pt x="2438" y="1253"/>
                </a:lnTo>
                <a:lnTo>
                  <a:pt x="2512" y="1242"/>
                </a:lnTo>
                <a:lnTo>
                  <a:pt x="2582" y="1232"/>
                </a:lnTo>
                <a:lnTo>
                  <a:pt x="2651" y="1227"/>
                </a:lnTo>
                <a:lnTo>
                  <a:pt x="2724" y="1224"/>
                </a:lnTo>
                <a:lnTo>
                  <a:pt x="2795" y="1227"/>
                </a:lnTo>
                <a:lnTo>
                  <a:pt x="2869" y="1232"/>
                </a:lnTo>
                <a:lnTo>
                  <a:pt x="3011" y="1253"/>
                </a:lnTo>
                <a:lnTo>
                  <a:pt x="3082" y="1269"/>
                </a:lnTo>
                <a:lnTo>
                  <a:pt x="3153" y="1287"/>
                </a:lnTo>
                <a:lnTo>
                  <a:pt x="3221" y="1311"/>
                </a:lnTo>
                <a:lnTo>
                  <a:pt x="3286" y="1337"/>
                </a:lnTo>
                <a:lnTo>
                  <a:pt x="3355" y="1366"/>
                </a:lnTo>
                <a:lnTo>
                  <a:pt x="3423" y="1397"/>
                </a:lnTo>
                <a:lnTo>
                  <a:pt x="3489" y="1434"/>
                </a:lnTo>
                <a:lnTo>
                  <a:pt x="3549" y="1471"/>
                </a:lnTo>
                <a:lnTo>
                  <a:pt x="3612" y="1516"/>
                </a:lnTo>
                <a:lnTo>
                  <a:pt x="3670" y="1563"/>
                </a:lnTo>
                <a:lnTo>
                  <a:pt x="3730" y="1613"/>
                </a:lnTo>
                <a:lnTo>
                  <a:pt x="3786" y="1665"/>
                </a:lnTo>
                <a:lnTo>
                  <a:pt x="3836" y="1718"/>
                </a:lnTo>
                <a:lnTo>
                  <a:pt x="3883" y="1773"/>
                </a:lnTo>
                <a:lnTo>
                  <a:pt x="3928" y="1828"/>
                </a:lnTo>
                <a:lnTo>
                  <a:pt x="3967" y="1886"/>
                </a:lnTo>
                <a:lnTo>
                  <a:pt x="4006" y="1946"/>
                </a:lnTo>
                <a:lnTo>
                  <a:pt x="4040" y="2007"/>
                </a:lnTo>
                <a:lnTo>
                  <a:pt x="4075" y="2070"/>
                </a:lnTo>
                <a:lnTo>
                  <a:pt x="4104" y="2133"/>
                </a:lnTo>
                <a:lnTo>
                  <a:pt x="4130" y="2196"/>
                </a:lnTo>
                <a:lnTo>
                  <a:pt x="4151" y="2264"/>
                </a:lnTo>
                <a:lnTo>
                  <a:pt x="4172" y="2327"/>
                </a:lnTo>
                <a:lnTo>
                  <a:pt x="4188" y="2396"/>
                </a:lnTo>
                <a:lnTo>
                  <a:pt x="4201" y="2461"/>
                </a:lnTo>
                <a:lnTo>
                  <a:pt x="4211" y="2530"/>
                </a:lnTo>
                <a:lnTo>
                  <a:pt x="4219" y="2595"/>
                </a:lnTo>
                <a:lnTo>
                  <a:pt x="4224" y="2664"/>
                </a:lnTo>
                <a:lnTo>
                  <a:pt x="4230" y="2758"/>
                </a:lnTo>
                <a:lnTo>
                  <a:pt x="4235" y="2805"/>
                </a:lnTo>
                <a:lnTo>
                  <a:pt x="4245" y="2853"/>
                </a:lnTo>
                <a:lnTo>
                  <a:pt x="4253" y="2897"/>
                </a:lnTo>
                <a:lnTo>
                  <a:pt x="4261" y="2939"/>
                </a:lnTo>
                <a:lnTo>
                  <a:pt x="4274" y="2984"/>
                </a:lnTo>
                <a:lnTo>
                  <a:pt x="4287" y="3026"/>
                </a:lnTo>
                <a:lnTo>
                  <a:pt x="4303" y="3071"/>
                </a:lnTo>
                <a:lnTo>
                  <a:pt x="4319" y="3110"/>
                </a:lnTo>
                <a:lnTo>
                  <a:pt x="4335" y="3152"/>
                </a:lnTo>
                <a:lnTo>
                  <a:pt x="4353" y="3192"/>
                </a:lnTo>
                <a:lnTo>
                  <a:pt x="4374" y="3231"/>
                </a:lnTo>
                <a:lnTo>
                  <a:pt x="4398" y="3270"/>
                </a:lnTo>
                <a:lnTo>
                  <a:pt x="4419" y="3307"/>
                </a:lnTo>
                <a:lnTo>
                  <a:pt x="4445" y="3344"/>
                </a:lnTo>
                <a:lnTo>
                  <a:pt x="4469" y="3378"/>
                </a:lnTo>
                <a:lnTo>
                  <a:pt x="4498" y="3415"/>
                </a:lnTo>
                <a:lnTo>
                  <a:pt x="4524" y="3449"/>
                </a:lnTo>
                <a:lnTo>
                  <a:pt x="4553" y="3483"/>
                </a:lnTo>
                <a:lnTo>
                  <a:pt x="4587" y="3515"/>
                </a:lnTo>
                <a:lnTo>
                  <a:pt x="4616" y="3544"/>
                </a:lnTo>
                <a:lnTo>
                  <a:pt x="4650" y="3575"/>
                </a:lnTo>
                <a:lnTo>
                  <a:pt x="4684" y="3601"/>
                </a:lnTo>
                <a:lnTo>
                  <a:pt x="4718" y="3633"/>
                </a:lnTo>
                <a:lnTo>
                  <a:pt x="4758" y="3659"/>
                </a:lnTo>
                <a:lnTo>
                  <a:pt x="4792" y="3685"/>
                </a:lnTo>
                <a:lnTo>
                  <a:pt x="4834" y="3709"/>
                </a:lnTo>
                <a:lnTo>
                  <a:pt x="4871" y="3733"/>
                </a:lnTo>
                <a:lnTo>
                  <a:pt x="4913" y="3754"/>
                </a:lnTo>
                <a:lnTo>
                  <a:pt x="4955" y="3772"/>
                </a:lnTo>
                <a:lnTo>
                  <a:pt x="4997" y="3793"/>
                </a:lnTo>
                <a:lnTo>
                  <a:pt x="5002" y="3793"/>
                </a:lnTo>
                <a:lnTo>
                  <a:pt x="5049" y="3814"/>
                </a:lnTo>
                <a:lnTo>
                  <a:pt x="5094" y="3832"/>
                </a:lnTo>
                <a:lnTo>
                  <a:pt x="5139" y="3846"/>
                </a:lnTo>
                <a:lnTo>
                  <a:pt x="5186" y="3861"/>
                </a:lnTo>
                <a:lnTo>
                  <a:pt x="5236" y="3874"/>
                </a:lnTo>
                <a:lnTo>
                  <a:pt x="5378" y="3898"/>
                </a:lnTo>
                <a:lnTo>
                  <a:pt x="5472" y="3903"/>
                </a:lnTo>
                <a:lnTo>
                  <a:pt x="5567" y="3903"/>
                </a:lnTo>
                <a:lnTo>
                  <a:pt x="5661" y="3898"/>
                </a:lnTo>
                <a:lnTo>
                  <a:pt x="5709" y="3890"/>
                </a:lnTo>
                <a:lnTo>
                  <a:pt x="5751" y="3882"/>
                </a:lnTo>
                <a:lnTo>
                  <a:pt x="5798" y="3874"/>
                </a:lnTo>
                <a:lnTo>
                  <a:pt x="5843" y="3861"/>
                </a:lnTo>
                <a:lnTo>
                  <a:pt x="5890" y="3846"/>
                </a:lnTo>
                <a:lnTo>
                  <a:pt x="5935" y="3832"/>
                </a:lnTo>
                <a:lnTo>
                  <a:pt x="5979" y="3817"/>
                </a:lnTo>
                <a:lnTo>
                  <a:pt x="6021" y="3796"/>
                </a:lnTo>
                <a:lnTo>
                  <a:pt x="6063" y="3780"/>
                </a:lnTo>
                <a:lnTo>
                  <a:pt x="6108" y="3756"/>
                </a:lnTo>
                <a:lnTo>
                  <a:pt x="6150" y="3733"/>
                </a:lnTo>
                <a:lnTo>
                  <a:pt x="6189" y="3709"/>
                </a:lnTo>
                <a:lnTo>
                  <a:pt x="6231" y="3683"/>
                </a:lnTo>
                <a:lnTo>
                  <a:pt x="6271" y="3654"/>
                </a:lnTo>
                <a:lnTo>
                  <a:pt x="6308" y="3622"/>
                </a:lnTo>
                <a:lnTo>
                  <a:pt x="6347" y="3591"/>
                </a:lnTo>
                <a:lnTo>
                  <a:pt x="6384" y="3559"/>
                </a:lnTo>
                <a:lnTo>
                  <a:pt x="9342" y="602"/>
                </a:lnTo>
                <a:lnTo>
                  <a:pt x="9418" y="528"/>
                </a:lnTo>
                <a:lnTo>
                  <a:pt x="9500" y="460"/>
                </a:lnTo>
                <a:lnTo>
                  <a:pt x="9581" y="397"/>
                </a:lnTo>
                <a:lnTo>
                  <a:pt x="9668" y="339"/>
                </a:lnTo>
                <a:lnTo>
                  <a:pt x="9752" y="286"/>
                </a:lnTo>
                <a:lnTo>
                  <a:pt x="9841" y="236"/>
                </a:lnTo>
                <a:lnTo>
                  <a:pt x="9930" y="192"/>
                </a:lnTo>
                <a:lnTo>
                  <a:pt x="10022" y="150"/>
                </a:lnTo>
                <a:lnTo>
                  <a:pt x="10117" y="116"/>
                </a:lnTo>
                <a:lnTo>
                  <a:pt x="10212" y="84"/>
                </a:lnTo>
                <a:lnTo>
                  <a:pt x="10309" y="58"/>
                </a:lnTo>
                <a:lnTo>
                  <a:pt x="10503" y="21"/>
                </a:lnTo>
                <a:lnTo>
                  <a:pt x="10603" y="8"/>
                </a:lnTo>
                <a:lnTo>
                  <a:pt x="10700" y="3"/>
                </a:lnTo>
                <a:lnTo>
                  <a:pt x="10800" y="0"/>
                </a:lnTo>
                <a:lnTo>
                  <a:pt x="10900" y="3"/>
                </a:lnTo>
                <a:lnTo>
                  <a:pt x="10997" y="8"/>
                </a:lnTo>
                <a:lnTo>
                  <a:pt x="11097" y="21"/>
                </a:lnTo>
                <a:lnTo>
                  <a:pt x="11291" y="58"/>
                </a:lnTo>
                <a:lnTo>
                  <a:pt x="11388" y="84"/>
                </a:lnTo>
                <a:lnTo>
                  <a:pt x="11483" y="116"/>
                </a:lnTo>
                <a:lnTo>
                  <a:pt x="11578" y="150"/>
                </a:lnTo>
                <a:lnTo>
                  <a:pt x="11670" y="192"/>
                </a:lnTo>
                <a:lnTo>
                  <a:pt x="11759" y="236"/>
                </a:lnTo>
                <a:lnTo>
                  <a:pt x="11848" y="286"/>
                </a:lnTo>
                <a:lnTo>
                  <a:pt x="11932" y="339"/>
                </a:lnTo>
                <a:lnTo>
                  <a:pt x="12019" y="397"/>
                </a:lnTo>
                <a:lnTo>
                  <a:pt x="12100" y="460"/>
                </a:lnTo>
                <a:lnTo>
                  <a:pt x="12182" y="528"/>
                </a:lnTo>
                <a:lnTo>
                  <a:pt x="12258" y="602"/>
                </a:lnTo>
                <a:close/>
              </a:path>
            </a:pathLst>
          </a:custGeom>
          <a:solidFill>
            <a:schemeClr val="accent2"/>
          </a:solidFill>
          <a:ln w="12700">
            <a:miter lim="400000"/>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78" name="Freeform 6"/>
          <p:cNvSpPr/>
          <p:nvPr/>
        </p:nvSpPr>
        <p:spPr>
          <a:xfrm>
            <a:off x="6260662" y="3068078"/>
            <a:ext cx="1835368" cy="1834029"/>
          </a:xfrm>
          <a:custGeom>
            <a:avLst/>
            <a:gdLst/>
            <a:ahLst/>
            <a:cxnLst>
              <a:cxn ang="0">
                <a:pos x="wd2" y="hd2"/>
              </a:cxn>
              <a:cxn ang="5400000">
                <a:pos x="wd2" y="hd2"/>
              </a:cxn>
              <a:cxn ang="10800000">
                <a:pos x="wd2" y="hd2"/>
              </a:cxn>
              <a:cxn ang="16200000">
                <a:pos x="wd2" y="hd2"/>
              </a:cxn>
            </a:cxnLst>
            <a:rect l="0" t="0" r="r" b="b"/>
            <a:pathLst>
              <a:path w="21600" h="21600" extrusionOk="0">
                <a:moveTo>
                  <a:pt x="20998" y="12258"/>
                </a:moveTo>
                <a:lnTo>
                  <a:pt x="12259" y="21001"/>
                </a:lnTo>
                <a:lnTo>
                  <a:pt x="12180" y="21075"/>
                </a:lnTo>
                <a:lnTo>
                  <a:pt x="12102" y="21140"/>
                </a:lnTo>
                <a:lnTo>
                  <a:pt x="12020" y="21203"/>
                </a:lnTo>
                <a:lnTo>
                  <a:pt x="11933" y="21261"/>
                </a:lnTo>
                <a:lnTo>
                  <a:pt x="11849" y="21319"/>
                </a:lnTo>
                <a:lnTo>
                  <a:pt x="11760" y="21369"/>
                </a:lnTo>
                <a:lnTo>
                  <a:pt x="11668" y="21411"/>
                </a:lnTo>
                <a:lnTo>
                  <a:pt x="11576" y="21450"/>
                </a:lnTo>
                <a:lnTo>
                  <a:pt x="11484" y="21484"/>
                </a:lnTo>
                <a:lnTo>
                  <a:pt x="11387" y="21519"/>
                </a:lnTo>
                <a:lnTo>
                  <a:pt x="11293" y="21542"/>
                </a:lnTo>
                <a:lnTo>
                  <a:pt x="11195" y="21566"/>
                </a:lnTo>
                <a:lnTo>
                  <a:pt x="11096" y="21579"/>
                </a:lnTo>
                <a:lnTo>
                  <a:pt x="10998" y="21592"/>
                </a:lnTo>
                <a:lnTo>
                  <a:pt x="10899" y="21597"/>
                </a:lnTo>
                <a:lnTo>
                  <a:pt x="10801" y="21600"/>
                </a:lnTo>
                <a:lnTo>
                  <a:pt x="10701" y="21597"/>
                </a:lnTo>
                <a:lnTo>
                  <a:pt x="10604" y="21592"/>
                </a:lnTo>
                <a:lnTo>
                  <a:pt x="10504" y="21579"/>
                </a:lnTo>
                <a:lnTo>
                  <a:pt x="10407" y="21566"/>
                </a:lnTo>
                <a:lnTo>
                  <a:pt x="10213" y="21519"/>
                </a:lnTo>
                <a:lnTo>
                  <a:pt x="10024" y="21450"/>
                </a:lnTo>
                <a:lnTo>
                  <a:pt x="9932" y="21411"/>
                </a:lnTo>
                <a:lnTo>
                  <a:pt x="9843" y="21369"/>
                </a:lnTo>
                <a:lnTo>
                  <a:pt x="9753" y="21319"/>
                </a:lnTo>
                <a:lnTo>
                  <a:pt x="9664" y="21261"/>
                </a:lnTo>
                <a:lnTo>
                  <a:pt x="9582" y="21203"/>
                </a:lnTo>
                <a:lnTo>
                  <a:pt x="9501" y="21140"/>
                </a:lnTo>
                <a:lnTo>
                  <a:pt x="9420" y="21075"/>
                </a:lnTo>
                <a:lnTo>
                  <a:pt x="9343" y="21001"/>
                </a:lnTo>
                <a:lnTo>
                  <a:pt x="6422" y="18077"/>
                </a:lnTo>
                <a:lnTo>
                  <a:pt x="6383" y="18040"/>
                </a:lnTo>
                <a:lnTo>
                  <a:pt x="6349" y="18009"/>
                </a:lnTo>
                <a:lnTo>
                  <a:pt x="6310" y="17977"/>
                </a:lnTo>
                <a:lnTo>
                  <a:pt x="6270" y="17948"/>
                </a:lnTo>
                <a:lnTo>
                  <a:pt x="6231" y="17917"/>
                </a:lnTo>
                <a:lnTo>
                  <a:pt x="6191" y="17891"/>
                </a:lnTo>
                <a:lnTo>
                  <a:pt x="6107" y="17843"/>
                </a:lnTo>
                <a:lnTo>
                  <a:pt x="6065" y="17825"/>
                </a:lnTo>
                <a:lnTo>
                  <a:pt x="6021" y="17804"/>
                </a:lnTo>
                <a:lnTo>
                  <a:pt x="5981" y="17785"/>
                </a:lnTo>
                <a:lnTo>
                  <a:pt x="5937" y="17767"/>
                </a:lnTo>
                <a:lnTo>
                  <a:pt x="5889" y="17754"/>
                </a:lnTo>
                <a:lnTo>
                  <a:pt x="5845" y="17738"/>
                </a:lnTo>
                <a:lnTo>
                  <a:pt x="5800" y="17730"/>
                </a:lnTo>
                <a:lnTo>
                  <a:pt x="5753" y="17717"/>
                </a:lnTo>
                <a:lnTo>
                  <a:pt x="5705" y="17712"/>
                </a:lnTo>
                <a:lnTo>
                  <a:pt x="5661" y="17707"/>
                </a:lnTo>
                <a:lnTo>
                  <a:pt x="5616" y="17699"/>
                </a:lnTo>
                <a:lnTo>
                  <a:pt x="5569" y="17696"/>
                </a:lnTo>
                <a:lnTo>
                  <a:pt x="5474" y="17696"/>
                </a:lnTo>
                <a:lnTo>
                  <a:pt x="5427" y="17699"/>
                </a:lnTo>
                <a:lnTo>
                  <a:pt x="5380" y="17707"/>
                </a:lnTo>
                <a:lnTo>
                  <a:pt x="5330" y="17712"/>
                </a:lnTo>
                <a:lnTo>
                  <a:pt x="5282" y="17717"/>
                </a:lnTo>
                <a:lnTo>
                  <a:pt x="5235" y="17730"/>
                </a:lnTo>
                <a:lnTo>
                  <a:pt x="5188" y="17741"/>
                </a:lnTo>
                <a:lnTo>
                  <a:pt x="5141" y="17754"/>
                </a:lnTo>
                <a:lnTo>
                  <a:pt x="5046" y="17785"/>
                </a:lnTo>
                <a:lnTo>
                  <a:pt x="5004" y="17806"/>
                </a:lnTo>
                <a:lnTo>
                  <a:pt x="4999" y="17806"/>
                </a:lnTo>
                <a:lnTo>
                  <a:pt x="4957" y="17827"/>
                </a:lnTo>
                <a:lnTo>
                  <a:pt x="4915" y="17846"/>
                </a:lnTo>
                <a:lnTo>
                  <a:pt x="4873" y="17867"/>
                </a:lnTo>
                <a:lnTo>
                  <a:pt x="4833" y="17891"/>
                </a:lnTo>
                <a:lnTo>
                  <a:pt x="4794" y="17917"/>
                </a:lnTo>
                <a:lnTo>
                  <a:pt x="4754" y="17940"/>
                </a:lnTo>
                <a:lnTo>
                  <a:pt x="4720" y="17967"/>
                </a:lnTo>
                <a:lnTo>
                  <a:pt x="4684" y="17998"/>
                </a:lnTo>
                <a:lnTo>
                  <a:pt x="4649" y="18027"/>
                </a:lnTo>
                <a:lnTo>
                  <a:pt x="4618" y="18056"/>
                </a:lnTo>
                <a:lnTo>
                  <a:pt x="4584" y="18085"/>
                </a:lnTo>
                <a:lnTo>
                  <a:pt x="4526" y="18153"/>
                </a:lnTo>
                <a:lnTo>
                  <a:pt x="4497" y="18185"/>
                </a:lnTo>
                <a:lnTo>
                  <a:pt x="4471" y="18222"/>
                </a:lnTo>
                <a:lnTo>
                  <a:pt x="4445" y="18256"/>
                </a:lnTo>
                <a:lnTo>
                  <a:pt x="4421" y="18295"/>
                </a:lnTo>
                <a:lnTo>
                  <a:pt x="4397" y="18329"/>
                </a:lnTo>
                <a:lnTo>
                  <a:pt x="4376" y="18371"/>
                </a:lnTo>
                <a:lnTo>
                  <a:pt x="4355" y="18408"/>
                </a:lnTo>
                <a:lnTo>
                  <a:pt x="4337" y="18450"/>
                </a:lnTo>
                <a:lnTo>
                  <a:pt x="4321" y="18490"/>
                </a:lnTo>
                <a:lnTo>
                  <a:pt x="4303" y="18534"/>
                </a:lnTo>
                <a:lnTo>
                  <a:pt x="4287" y="18574"/>
                </a:lnTo>
                <a:lnTo>
                  <a:pt x="4276" y="18618"/>
                </a:lnTo>
                <a:lnTo>
                  <a:pt x="4263" y="18660"/>
                </a:lnTo>
                <a:lnTo>
                  <a:pt x="4253" y="18708"/>
                </a:lnTo>
                <a:lnTo>
                  <a:pt x="4242" y="18750"/>
                </a:lnTo>
                <a:lnTo>
                  <a:pt x="4237" y="18794"/>
                </a:lnTo>
                <a:lnTo>
                  <a:pt x="4226" y="18889"/>
                </a:lnTo>
                <a:lnTo>
                  <a:pt x="4224" y="18936"/>
                </a:lnTo>
                <a:lnTo>
                  <a:pt x="4219" y="19004"/>
                </a:lnTo>
                <a:lnTo>
                  <a:pt x="4211" y="19073"/>
                </a:lnTo>
                <a:lnTo>
                  <a:pt x="4203" y="19138"/>
                </a:lnTo>
                <a:lnTo>
                  <a:pt x="4187" y="19207"/>
                </a:lnTo>
                <a:lnTo>
                  <a:pt x="4174" y="19272"/>
                </a:lnTo>
                <a:lnTo>
                  <a:pt x="4153" y="19341"/>
                </a:lnTo>
                <a:lnTo>
                  <a:pt x="4129" y="19404"/>
                </a:lnTo>
                <a:lnTo>
                  <a:pt x="4106" y="19469"/>
                </a:lnTo>
                <a:lnTo>
                  <a:pt x="4077" y="19530"/>
                </a:lnTo>
                <a:lnTo>
                  <a:pt x="4043" y="19593"/>
                </a:lnTo>
                <a:lnTo>
                  <a:pt x="4008" y="19653"/>
                </a:lnTo>
                <a:lnTo>
                  <a:pt x="3969" y="19714"/>
                </a:lnTo>
                <a:lnTo>
                  <a:pt x="3930" y="19772"/>
                </a:lnTo>
                <a:lnTo>
                  <a:pt x="3885" y="19829"/>
                </a:lnTo>
                <a:lnTo>
                  <a:pt x="3838" y="19885"/>
                </a:lnTo>
                <a:lnTo>
                  <a:pt x="3788" y="19937"/>
                </a:lnTo>
                <a:lnTo>
                  <a:pt x="3730" y="19990"/>
                </a:lnTo>
                <a:lnTo>
                  <a:pt x="3672" y="20040"/>
                </a:lnTo>
                <a:lnTo>
                  <a:pt x="3614" y="20084"/>
                </a:lnTo>
                <a:lnTo>
                  <a:pt x="3551" y="20129"/>
                </a:lnTo>
                <a:lnTo>
                  <a:pt x="3486" y="20166"/>
                </a:lnTo>
                <a:lnTo>
                  <a:pt x="3423" y="20205"/>
                </a:lnTo>
                <a:lnTo>
                  <a:pt x="3357" y="20237"/>
                </a:lnTo>
                <a:lnTo>
                  <a:pt x="3289" y="20268"/>
                </a:lnTo>
                <a:lnTo>
                  <a:pt x="3223" y="20289"/>
                </a:lnTo>
                <a:lnTo>
                  <a:pt x="3152" y="20313"/>
                </a:lnTo>
                <a:lnTo>
                  <a:pt x="3084" y="20331"/>
                </a:lnTo>
                <a:lnTo>
                  <a:pt x="3013" y="20350"/>
                </a:lnTo>
                <a:lnTo>
                  <a:pt x="2942" y="20360"/>
                </a:lnTo>
                <a:lnTo>
                  <a:pt x="2868" y="20368"/>
                </a:lnTo>
                <a:lnTo>
                  <a:pt x="2798" y="20373"/>
                </a:lnTo>
                <a:lnTo>
                  <a:pt x="2724" y="20376"/>
                </a:lnTo>
                <a:lnTo>
                  <a:pt x="2653" y="20373"/>
                </a:lnTo>
                <a:lnTo>
                  <a:pt x="2582" y="20368"/>
                </a:lnTo>
                <a:lnTo>
                  <a:pt x="2509" y="20360"/>
                </a:lnTo>
                <a:lnTo>
                  <a:pt x="2440" y="20350"/>
                </a:lnTo>
                <a:lnTo>
                  <a:pt x="2298" y="20313"/>
                </a:lnTo>
                <a:lnTo>
                  <a:pt x="2230" y="20289"/>
                </a:lnTo>
                <a:lnTo>
                  <a:pt x="2162" y="20268"/>
                </a:lnTo>
                <a:lnTo>
                  <a:pt x="2094" y="20237"/>
                </a:lnTo>
                <a:lnTo>
                  <a:pt x="2028" y="20205"/>
                </a:lnTo>
                <a:lnTo>
                  <a:pt x="1962" y="20166"/>
                </a:lnTo>
                <a:lnTo>
                  <a:pt x="1899" y="20129"/>
                </a:lnTo>
                <a:lnTo>
                  <a:pt x="1839" y="20084"/>
                </a:lnTo>
                <a:lnTo>
                  <a:pt x="1781" y="20040"/>
                </a:lnTo>
                <a:lnTo>
                  <a:pt x="1721" y="19990"/>
                </a:lnTo>
                <a:lnTo>
                  <a:pt x="1665" y="19937"/>
                </a:lnTo>
                <a:lnTo>
                  <a:pt x="1613" y="19882"/>
                </a:lnTo>
                <a:lnTo>
                  <a:pt x="1563" y="19821"/>
                </a:lnTo>
                <a:lnTo>
                  <a:pt x="1516" y="19764"/>
                </a:lnTo>
                <a:lnTo>
                  <a:pt x="1432" y="19638"/>
                </a:lnTo>
                <a:lnTo>
                  <a:pt x="1397" y="19572"/>
                </a:lnTo>
                <a:lnTo>
                  <a:pt x="1334" y="19441"/>
                </a:lnTo>
                <a:lnTo>
                  <a:pt x="1308" y="19372"/>
                </a:lnTo>
                <a:lnTo>
                  <a:pt x="1287" y="19301"/>
                </a:lnTo>
                <a:lnTo>
                  <a:pt x="1269" y="19233"/>
                </a:lnTo>
                <a:lnTo>
                  <a:pt x="1253" y="19162"/>
                </a:lnTo>
                <a:lnTo>
                  <a:pt x="1242" y="19088"/>
                </a:lnTo>
                <a:lnTo>
                  <a:pt x="1232" y="19018"/>
                </a:lnTo>
                <a:lnTo>
                  <a:pt x="1227" y="18949"/>
                </a:lnTo>
                <a:lnTo>
                  <a:pt x="1227" y="18805"/>
                </a:lnTo>
                <a:lnTo>
                  <a:pt x="1232" y="18734"/>
                </a:lnTo>
                <a:lnTo>
                  <a:pt x="1242" y="18660"/>
                </a:lnTo>
                <a:lnTo>
                  <a:pt x="1253" y="18589"/>
                </a:lnTo>
                <a:lnTo>
                  <a:pt x="1269" y="18518"/>
                </a:lnTo>
                <a:lnTo>
                  <a:pt x="1287" y="18447"/>
                </a:lnTo>
                <a:lnTo>
                  <a:pt x="1308" y="18379"/>
                </a:lnTo>
                <a:lnTo>
                  <a:pt x="1334" y="18314"/>
                </a:lnTo>
                <a:lnTo>
                  <a:pt x="1397" y="18177"/>
                </a:lnTo>
                <a:lnTo>
                  <a:pt x="1432" y="18111"/>
                </a:lnTo>
                <a:lnTo>
                  <a:pt x="1474" y="18051"/>
                </a:lnTo>
                <a:lnTo>
                  <a:pt x="1516" y="17988"/>
                </a:lnTo>
                <a:lnTo>
                  <a:pt x="1563" y="17930"/>
                </a:lnTo>
                <a:lnTo>
                  <a:pt x="1613" y="17870"/>
                </a:lnTo>
                <a:lnTo>
                  <a:pt x="1665" y="17814"/>
                </a:lnTo>
                <a:lnTo>
                  <a:pt x="1718" y="17764"/>
                </a:lnTo>
                <a:lnTo>
                  <a:pt x="1773" y="17717"/>
                </a:lnTo>
                <a:lnTo>
                  <a:pt x="1831" y="17672"/>
                </a:lnTo>
                <a:lnTo>
                  <a:pt x="1946" y="17594"/>
                </a:lnTo>
                <a:lnTo>
                  <a:pt x="2007" y="17560"/>
                </a:lnTo>
                <a:lnTo>
                  <a:pt x="2070" y="17525"/>
                </a:lnTo>
                <a:lnTo>
                  <a:pt x="2133" y="17496"/>
                </a:lnTo>
                <a:lnTo>
                  <a:pt x="2199" y="17470"/>
                </a:lnTo>
                <a:lnTo>
                  <a:pt x="2262" y="17449"/>
                </a:lnTo>
                <a:lnTo>
                  <a:pt x="2327" y="17428"/>
                </a:lnTo>
                <a:lnTo>
                  <a:pt x="2396" y="17412"/>
                </a:lnTo>
                <a:lnTo>
                  <a:pt x="2464" y="17399"/>
                </a:lnTo>
                <a:lnTo>
                  <a:pt x="2530" y="17389"/>
                </a:lnTo>
                <a:lnTo>
                  <a:pt x="2598" y="17381"/>
                </a:lnTo>
                <a:lnTo>
                  <a:pt x="2666" y="17376"/>
                </a:lnTo>
                <a:lnTo>
                  <a:pt x="2761" y="17370"/>
                </a:lnTo>
                <a:lnTo>
                  <a:pt x="2803" y="17365"/>
                </a:lnTo>
                <a:lnTo>
                  <a:pt x="2850" y="17355"/>
                </a:lnTo>
                <a:lnTo>
                  <a:pt x="2939" y="17339"/>
                </a:lnTo>
                <a:lnTo>
                  <a:pt x="3029" y="17313"/>
                </a:lnTo>
                <a:lnTo>
                  <a:pt x="3068" y="17297"/>
                </a:lnTo>
                <a:lnTo>
                  <a:pt x="3152" y="17265"/>
                </a:lnTo>
                <a:lnTo>
                  <a:pt x="3192" y="17247"/>
                </a:lnTo>
                <a:lnTo>
                  <a:pt x="3231" y="17226"/>
                </a:lnTo>
                <a:lnTo>
                  <a:pt x="3270" y="17202"/>
                </a:lnTo>
                <a:lnTo>
                  <a:pt x="3307" y="17181"/>
                </a:lnTo>
                <a:lnTo>
                  <a:pt x="3347" y="17155"/>
                </a:lnTo>
                <a:lnTo>
                  <a:pt x="3381" y="17131"/>
                </a:lnTo>
                <a:lnTo>
                  <a:pt x="3417" y="17102"/>
                </a:lnTo>
                <a:lnTo>
                  <a:pt x="3449" y="17076"/>
                </a:lnTo>
                <a:lnTo>
                  <a:pt x="3480" y="17047"/>
                </a:lnTo>
                <a:lnTo>
                  <a:pt x="3515" y="17016"/>
                </a:lnTo>
                <a:lnTo>
                  <a:pt x="3546" y="16984"/>
                </a:lnTo>
                <a:lnTo>
                  <a:pt x="3604" y="16916"/>
                </a:lnTo>
                <a:lnTo>
                  <a:pt x="3630" y="16882"/>
                </a:lnTo>
                <a:lnTo>
                  <a:pt x="3656" y="16842"/>
                </a:lnTo>
                <a:lnTo>
                  <a:pt x="3685" y="16808"/>
                </a:lnTo>
                <a:lnTo>
                  <a:pt x="3706" y="16766"/>
                </a:lnTo>
                <a:lnTo>
                  <a:pt x="3730" y="16729"/>
                </a:lnTo>
                <a:lnTo>
                  <a:pt x="3754" y="16687"/>
                </a:lnTo>
                <a:lnTo>
                  <a:pt x="3775" y="16645"/>
                </a:lnTo>
                <a:lnTo>
                  <a:pt x="3793" y="16603"/>
                </a:lnTo>
                <a:lnTo>
                  <a:pt x="3796" y="16598"/>
                </a:lnTo>
                <a:lnTo>
                  <a:pt x="3814" y="16551"/>
                </a:lnTo>
                <a:lnTo>
                  <a:pt x="3832" y="16506"/>
                </a:lnTo>
                <a:lnTo>
                  <a:pt x="3846" y="16461"/>
                </a:lnTo>
                <a:lnTo>
                  <a:pt x="3861" y="16414"/>
                </a:lnTo>
                <a:lnTo>
                  <a:pt x="3872" y="16364"/>
                </a:lnTo>
                <a:lnTo>
                  <a:pt x="3882" y="16317"/>
                </a:lnTo>
                <a:lnTo>
                  <a:pt x="3890" y="16270"/>
                </a:lnTo>
                <a:lnTo>
                  <a:pt x="3906" y="16128"/>
                </a:lnTo>
                <a:lnTo>
                  <a:pt x="3906" y="16033"/>
                </a:lnTo>
                <a:lnTo>
                  <a:pt x="3890" y="15891"/>
                </a:lnTo>
                <a:lnTo>
                  <a:pt x="3882" y="15849"/>
                </a:lnTo>
                <a:lnTo>
                  <a:pt x="3872" y="15802"/>
                </a:lnTo>
                <a:lnTo>
                  <a:pt x="3861" y="15757"/>
                </a:lnTo>
                <a:lnTo>
                  <a:pt x="3848" y="15710"/>
                </a:lnTo>
                <a:lnTo>
                  <a:pt x="3835" y="15665"/>
                </a:lnTo>
                <a:lnTo>
                  <a:pt x="3817" y="15621"/>
                </a:lnTo>
                <a:lnTo>
                  <a:pt x="3798" y="15579"/>
                </a:lnTo>
                <a:lnTo>
                  <a:pt x="3777" y="15537"/>
                </a:lnTo>
                <a:lnTo>
                  <a:pt x="3759" y="15492"/>
                </a:lnTo>
                <a:lnTo>
                  <a:pt x="3735" y="15450"/>
                </a:lnTo>
                <a:lnTo>
                  <a:pt x="3706" y="15411"/>
                </a:lnTo>
                <a:lnTo>
                  <a:pt x="3680" y="15369"/>
                </a:lnTo>
                <a:lnTo>
                  <a:pt x="3654" y="15329"/>
                </a:lnTo>
                <a:lnTo>
                  <a:pt x="3625" y="15292"/>
                </a:lnTo>
                <a:lnTo>
                  <a:pt x="3593" y="15253"/>
                </a:lnTo>
                <a:lnTo>
                  <a:pt x="3525" y="15179"/>
                </a:lnTo>
                <a:lnTo>
                  <a:pt x="602" y="12258"/>
                </a:lnTo>
                <a:lnTo>
                  <a:pt x="528" y="12182"/>
                </a:lnTo>
                <a:lnTo>
                  <a:pt x="397" y="12019"/>
                </a:lnTo>
                <a:lnTo>
                  <a:pt x="339" y="11932"/>
                </a:lnTo>
                <a:lnTo>
                  <a:pt x="284" y="11848"/>
                </a:lnTo>
                <a:lnTo>
                  <a:pt x="234" y="11759"/>
                </a:lnTo>
                <a:lnTo>
                  <a:pt x="189" y="11670"/>
                </a:lnTo>
                <a:lnTo>
                  <a:pt x="150" y="11578"/>
                </a:lnTo>
                <a:lnTo>
                  <a:pt x="116" y="11483"/>
                </a:lnTo>
                <a:lnTo>
                  <a:pt x="84" y="11388"/>
                </a:lnTo>
                <a:lnTo>
                  <a:pt x="58" y="11291"/>
                </a:lnTo>
                <a:lnTo>
                  <a:pt x="37" y="11194"/>
                </a:lnTo>
                <a:lnTo>
                  <a:pt x="24" y="11097"/>
                </a:lnTo>
                <a:lnTo>
                  <a:pt x="11" y="10997"/>
                </a:lnTo>
                <a:lnTo>
                  <a:pt x="3" y="10900"/>
                </a:lnTo>
                <a:lnTo>
                  <a:pt x="0" y="10800"/>
                </a:lnTo>
                <a:lnTo>
                  <a:pt x="3" y="10700"/>
                </a:lnTo>
                <a:lnTo>
                  <a:pt x="11" y="10603"/>
                </a:lnTo>
                <a:lnTo>
                  <a:pt x="24" y="10503"/>
                </a:lnTo>
                <a:lnTo>
                  <a:pt x="37" y="10406"/>
                </a:lnTo>
                <a:lnTo>
                  <a:pt x="58" y="10309"/>
                </a:lnTo>
                <a:lnTo>
                  <a:pt x="84" y="10212"/>
                </a:lnTo>
                <a:lnTo>
                  <a:pt x="116" y="10117"/>
                </a:lnTo>
                <a:lnTo>
                  <a:pt x="150" y="10022"/>
                </a:lnTo>
                <a:lnTo>
                  <a:pt x="189" y="9930"/>
                </a:lnTo>
                <a:lnTo>
                  <a:pt x="234" y="9841"/>
                </a:lnTo>
                <a:lnTo>
                  <a:pt x="284" y="9752"/>
                </a:lnTo>
                <a:lnTo>
                  <a:pt x="339" y="9668"/>
                </a:lnTo>
                <a:lnTo>
                  <a:pt x="397" y="9581"/>
                </a:lnTo>
                <a:lnTo>
                  <a:pt x="528" y="9418"/>
                </a:lnTo>
                <a:lnTo>
                  <a:pt x="602" y="9342"/>
                </a:lnTo>
                <a:lnTo>
                  <a:pt x="4043" y="5898"/>
                </a:lnTo>
                <a:lnTo>
                  <a:pt x="4061" y="5935"/>
                </a:lnTo>
                <a:lnTo>
                  <a:pt x="4072" y="5971"/>
                </a:lnTo>
                <a:lnTo>
                  <a:pt x="4085" y="6008"/>
                </a:lnTo>
                <a:lnTo>
                  <a:pt x="4095" y="6045"/>
                </a:lnTo>
                <a:lnTo>
                  <a:pt x="4103" y="6087"/>
                </a:lnTo>
                <a:lnTo>
                  <a:pt x="4111" y="6126"/>
                </a:lnTo>
                <a:lnTo>
                  <a:pt x="4114" y="6166"/>
                </a:lnTo>
                <a:lnTo>
                  <a:pt x="4116" y="6208"/>
                </a:lnTo>
                <a:lnTo>
                  <a:pt x="4121" y="6302"/>
                </a:lnTo>
                <a:lnTo>
                  <a:pt x="4135" y="6394"/>
                </a:lnTo>
                <a:lnTo>
                  <a:pt x="4145" y="6486"/>
                </a:lnTo>
                <a:lnTo>
                  <a:pt x="4166" y="6578"/>
                </a:lnTo>
                <a:lnTo>
                  <a:pt x="4190" y="6670"/>
                </a:lnTo>
                <a:lnTo>
                  <a:pt x="4216" y="6760"/>
                </a:lnTo>
                <a:lnTo>
                  <a:pt x="4250" y="6846"/>
                </a:lnTo>
                <a:lnTo>
                  <a:pt x="4284" y="6936"/>
                </a:lnTo>
                <a:lnTo>
                  <a:pt x="4324" y="7020"/>
                </a:lnTo>
                <a:lnTo>
                  <a:pt x="4366" y="7101"/>
                </a:lnTo>
                <a:lnTo>
                  <a:pt x="4410" y="7182"/>
                </a:lnTo>
                <a:lnTo>
                  <a:pt x="4463" y="7259"/>
                </a:lnTo>
                <a:lnTo>
                  <a:pt x="4518" y="7335"/>
                </a:lnTo>
                <a:lnTo>
                  <a:pt x="4576" y="7408"/>
                </a:lnTo>
                <a:lnTo>
                  <a:pt x="4639" y="7482"/>
                </a:lnTo>
                <a:lnTo>
                  <a:pt x="4705" y="7550"/>
                </a:lnTo>
                <a:lnTo>
                  <a:pt x="4778" y="7624"/>
                </a:lnTo>
                <a:lnTo>
                  <a:pt x="4854" y="7690"/>
                </a:lnTo>
                <a:lnTo>
                  <a:pt x="4938" y="7753"/>
                </a:lnTo>
                <a:lnTo>
                  <a:pt x="5020" y="7810"/>
                </a:lnTo>
                <a:lnTo>
                  <a:pt x="5106" y="7863"/>
                </a:lnTo>
                <a:lnTo>
                  <a:pt x="5191" y="7913"/>
                </a:lnTo>
                <a:lnTo>
                  <a:pt x="5280" y="7952"/>
                </a:lnTo>
                <a:lnTo>
                  <a:pt x="5372" y="7994"/>
                </a:lnTo>
                <a:lnTo>
                  <a:pt x="5461" y="8026"/>
                </a:lnTo>
                <a:lnTo>
                  <a:pt x="5556" y="8060"/>
                </a:lnTo>
                <a:lnTo>
                  <a:pt x="5648" y="8084"/>
                </a:lnTo>
                <a:lnTo>
                  <a:pt x="5745" y="8105"/>
                </a:lnTo>
                <a:lnTo>
                  <a:pt x="5839" y="8120"/>
                </a:lnTo>
                <a:lnTo>
                  <a:pt x="5937" y="8133"/>
                </a:lnTo>
                <a:lnTo>
                  <a:pt x="6034" y="8139"/>
                </a:lnTo>
                <a:lnTo>
                  <a:pt x="6128" y="8141"/>
                </a:lnTo>
                <a:lnTo>
                  <a:pt x="6225" y="8139"/>
                </a:lnTo>
                <a:lnTo>
                  <a:pt x="6320" y="8133"/>
                </a:lnTo>
                <a:lnTo>
                  <a:pt x="6417" y="8120"/>
                </a:lnTo>
                <a:lnTo>
                  <a:pt x="6512" y="8105"/>
                </a:lnTo>
                <a:lnTo>
                  <a:pt x="6606" y="8084"/>
                </a:lnTo>
                <a:lnTo>
                  <a:pt x="6701" y="8060"/>
                </a:lnTo>
                <a:lnTo>
                  <a:pt x="6795" y="8026"/>
                </a:lnTo>
                <a:lnTo>
                  <a:pt x="6887" y="7994"/>
                </a:lnTo>
                <a:lnTo>
                  <a:pt x="6974" y="7952"/>
                </a:lnTo>
                <a:lnTo>
                  <a:pt x="7066" y="7913"/>
                </a:lnTo>
                <a:lnTo>
                  <a:pt x="7150" y="7863"/>
                </a:lnTo>
                <a:lnTo>
                  <a:pt x="7237" y="7810"/>
                </a:lnTo>
                <a:lnTo>
                  <a:pt x="7318" y="7753"/>
                </a:lnTo>
                <a:lnTo>
                  <a:pt x="7400" y="7690"/>
                </a:lnTo>
                <a:lnTo>
                  <a:pt x="7478" y="7624"/>
                </a:lnTo>
                <a:lnTo>
                  <a:pt x="7552" y="7550"/>
                </a:lnTo>
                <a:lnTo>
                  <a:pt x="7623" y="7477"/>
                </a:lnTo>
                <a:lnTo>
                  <a:pt x="7691" y="7398"/>
                </a:lnTo>
                <a:lnTo>
                  <a:pt x="7752" y="7316"/>
                </a:lnTo>
                <a:lnTo>
                  <a:pt x="7809" y="7235"/>
                </a:lnTo>
                <a:lnTo>
                  <a:pt x="7865" y="7151"/>
                </a:lnTo>
                <a:lnTo>
                  <a:pt x="7912" y="7064"/>
                </a:lnTo>
                <a:lnTo>
                  <a:pt x="7954" y="6975"/>
                </a:lnTo>
                <a:lnTo>
                  <a:pt x="7993" y="6886"/>
                </a:lnTo>
                <a:lnTo>
                  <a:pt x="8027" y="6794"/>
                </a:lnTo>
                <a:lnTo>
                  <a:pt x="8059" y="6699"/>
                </a:lnTo>
                <a:lnTo>
                  <a:pt x="8085" y="6607"/>
                </a:lnTo>
                <a:lnTo>
                  <a:pt x="8106" y="6510"/>
                </a:lnTo>
                <a:lnTo>
                  <a:pt x="8119" y="6418"/>
                </a:lnTo>
                <a:lnTo>
                  <a:pt x="8133" y="6321"/>
                </a:lnTo>
                <a:lnTo>
                  <a:pt x="8140" y="6224"/>
                </a:lnTo>
                <a:lnTo>
                  <a:pt x="8143" y="6129"/>
                </a:lnTo>
                <a:lnTo>
                  <a:pt x="8140" y="6032"/>
                </a:lnTo>
                <a:lnTo>
                  <a:pt x="8133" y="5935"/>
                </a:lnTo>
                <a:lnTo>
                  <a:pt x="8119" y="5837"/>
                </a:lnTo>
                <a:lnTo>
                  <a:pt x="8106" y="5743"/>
                </a:lnTo>
                <a:lnTo>
                  <a:pt x="8085" y="5648"/>
                </a:lnTo>
                <a:lnTo>
                  <a:pt x="8059" y="5554"/>
                </a:lnTo>
                <a:lnTo>
                  <a:pt x="8027" y="5459"/>
                </a:lnTo>
                <a:lnTo>
                  <a:pt x="7993" y="5370"/>
                </a:lnTo>
                <a:lnTo>
                  <a:pt x="7954" y="5280"/>
                </a:lnTo>
                <a:lnTo>
                  <a:pt x="7912" y="5189"/>
                </a:lnTo>
                <a:lnTo>
                  <a:pt x="7865" y="5104"/>
                </a:lnTo>
                <a:lnTo>
                  <a:pt x="7809" y="5018"/>
                </a:lnTo>
                <a:lnTo>
                  <a:pt x="7752" y="4936"/>
                </a:lnTo>
                <a:lnTo>
                  <a:pt x="7691" y="4858"/>
                </a:lnTo>
                <a:lnTo>
                  <a:pt x="7623" y="4776"/>
                </a:lnTo>
                <a:lnTo>
                  <a:pt x="7552" y="4703"/>
                </a:lnTo>
                <a:lnTo>
                  <a:pt x="7484" y="4637"/>
                </a:lnTo>
                <a:lnTo>
                  <a:pt x="7410" y="4574"/>
                </a:lnTo>
                <a:lnTo>
                  <a:pt x="7337" y="4516"/>
                </a:lnTo>
                <a:lnTo>
                  <a:pt x="7260" y="4463"/>
                </a:lnTo>
                <a:lnTo>
                  <a:pt x="7182" y="4414"/>
                </a:lnTo>
                <a:lnTo>
                  <a:pt x="7100" y="4366"/>
                </a:lnTo>
                <a:lnTo>
                  <a:pt x="7019" y="4322"/>
                </a:lnTo>
                <a:lnTo>
                  <a:pt x="6937" y="4282"/>
                </a:lnTo>
                <a:lnTo>
                  <a:pt x="6759" y="4214"/>
                </a:lnTo>
                <a:lnTo>
                  <a:pt x="6669" y="4188"/>
                </a:lnTo>
                <a:lnTo>
                  <a:pt x="6580" y="4164"/>
                </a:lnTo>
                <a:lnTo>
                  <a:pt x="6486" y="4148"/>
                </a:lnTo>
                <a:lnTo>
                  <a:pt x="6394" y="4132"/>
                </a:lnTo>
                <a:lnTo>
                  <a:pt x="6304" y="4122"/>
                </a:lnTo>
                <a:lnTo>
                  <a:pt x="6210" y="4114"/>
                </a:lnTo>
                <a:lnTo>
                  <a:pt x="6168" y="4111"/>
                </a:lnTo>
                <a:lnTo>
                  <a:pt x="6128" y="4109"/>
                </a:lnTo>
                <a:lnTo>
                  <a:pt x="6086" y="4104"/>
                </a:lnTo>
                <a:lnTo>
                  <a:pt x="6047" y="4096"/>
                </a:lnTo>
                <a:lnTo>
                  <a:pt x="6010" y="4083"/>
                </a:lnTo>
                <a:lnTo>
                  <a:pt x="5971" y="4072"/>
                </a:lnTo>
                <a:lnTo>
                  <a:pt x="5937" y="4059"/>
                </a:lnTo>
                <a:lnTo>
                  <a:pt x="5900" y="4043"/>
                </a:lnTo>
                <a:lnTo>
                  <a:pt x="9343" y="599"/>
                </a:lnTo>
                <a:lnTo>
                  <a:pt x="9420" y="525"/>
                </a:lnTo>
                <a:lnTo>
                  <a:pt x="9501" y="460"/>
                </a:lnTo>
                <a:lnTo>
                  <a:pt x="9582" y="397"/>
                </a:lnTo>
                <a:lnTo>
                  <a:pt x="9664" y="339"/>
                </a:lnTo>
                <a:lnTo>
                  <a:pt x="9753" y="281"/>
                </a:lnTo>
                <a:lnTo>
                  <a:pt x="9843" y="231"/>
                </a:lnTo>
                <a:lnTo>
                  <a:pt x="9932" y="189"/>
                </a:lnTo>
                <a:lnTo>
                  <a:pt x="10024" y="150"/>
                </a:lnTo>
                <a:lnTo>
                  <a:pt x="10213" y="81"/>
                </a:lnTo>
                <a:lnTo>
                  <a:pt x="10407" y="34"/>
                </a:lnTo>
                <a:lnTo>
                  <a:pt x="10504" y="21"/>
                </a:lnTo>
                <a:lnTo>
                  <a:pt x="10604" y="8"/>
                </a:lnTo>
                <a:lnTo>
                  <a:pt x="10701" y="3"/>
                </a:lnTo>
                <a:lnTo>
                  <a:pt x="10801" y="0"/>
                </a:lnTo>
                <a:lnTo>
                  <a:pt x="10899" y="3"/>
                </a:lnTo>
                <a:lnTo>
                  <a:pt x="10998" y="8"/>
                </a:lnTo>
                <a:lnTo>
                  <a:pt x="11096" y="21"/>
                </a:lnTo>
                <a:lnTo>
                  <a:pt x="11195" y="34"/>
                </a:lnTo>
                <a:lnTo>
                  <a:pt x="11293" y="58"/>
                </a:lnTo>
                <a:lnTo>
                  <a:pt x="11387" y="81"/>
                </a:lnTo>
                <a:lnTo>
                  <a:pt x="11484" y="116"/>
                </a:lnTo>
                <a:lnTo>
                  <a:pt x="11576" y="150"/>
                </a:lnTo>
                <a:lnTo>
                  <a:pt x="11668" y="189"/>
                </a:lnTo>
                <a:lnTo>
                  <a:pt x="11760" y="231"/>
                </a:lnTo>
                <a:lnTo>
                  <a:pt x="11849" y="281"/>
                </a:lnTo>
                <a:lnTo>
                  <a:pt x="11933" y="339"/>
                </a:lnTo>
                <a:lnTo>
                  <a:pt x="12020" y="397"/>
                </a:lnTo>
                <a:lnTo>
                  <a:pt x="12102" y="460"/>
                </a:lnTo>
                <a:lnTo>
                  <a:pt x="12180" y="525"/>
                </a:lnTo>
                <a:lnTo>
                  <a:pt x="12259" y="599"/>
                </a:lnTo>
                <a:lnTo>
                  <a:pt x="15180" y="3523"/>
                </a:lnTo>
                <a:lnTo>
                  <a:pt x="15217" y="3560"/>
                </a:lnTo>
                <a:lnTo>
                  <a:pt x="15254" y="3591"/>
                </a:lnTo>
                <a:lnTo>
                  <a:pt x="15293" y="3623"/>
                </a:lnTo>
                <a:lnTo>
                  <a:pt x="15330" y="3652"/>
                </a:lnTo>
                <a:lnTo>
                  <a:pt x="15369" y="3683"/>
                </a:lnTo>
                <a:lnTo>
                  <a:pt x="15411" y="3709"/>
                </a:lnTo>
                <a:lnTo>
                  <a:pt x="15451" y="3733"/>
                </a:lnTo>
                <a:lnTo>
                  <a:pt x="15493" y="3757"/>
                </a:lnTo>
                <a:lnTo>
                  <a:pt x="15535" y="3775"/>
                </a:lnTo>
                <a:lnTo>
                  <a:pt x="15577" y="3796"/>
                </a:lnTo>
                <a:lnTo>
                  <a:pt x="15666" y="3833"/>
                </a:lnTo>
                <a:lnTo>
                  <a:pt x="15711" y="3846"/>
                </a:lnTo>
                <a:lnTo>
                  <a:pt x="15755" y="3862"/>
                </a:lnTo>
                <a:lnTo>
                  <a:pt x="15803" y="3870"/>
                </a:lnTo>
                <a:lnTo>
                  <a:pt x="15845" y="3883"/>
                </a:lnTo>
                <a:lnTo>
                  <a:pt x="15939" y="3893"/>
                </a:lnTo>
                <a:lnTo>
                  <a:pt x="15987" y="3901"/>
                </a:lnTo>
                <a:lnTo>
                  <a:pt x="16034" y="3904"/>
                </a:lnTo>
                <a:lnTo>
                  <a:pt x="16128" y="3904"/>
                </a:lnTo>
                <a:lnTo>
                  <a:pt x="16176" y="3901"/>
                </a:lnTo>
                <a:lnTo>
                  <a:pt x="16223" y="3893"/>
                </a:lnTo>
                <a:lnTo>
                  <a:pt x="16318" y="3883"/>
                </a:lnTo>
                <a:lnTo>
                  <a:pt x="16365" y="3870"/>
                </a:lnTo>
                <a:lnTo>
                  <a:pt x="16412" y="3859"/>
                </a:lnTo>
                <a:lnTo>
                  <a:pt x="16457" y="3846"/>
                </a:lnTo>
                <a:lnTo>
                  <a:pt x="16551" y="3815"/>
                </a:lnTo>
                <a:lnTo>
                  <a:pt x="16599" y="3794"/>
                </a:lnTo>
                <a:lnTo>
                  <a:pt x="16601" y="3794"/>
                </a:lnTo>
                <a:lnTo>
                  <a:pt x="16643" y="3773"/>
                </a:lnTo>
                <a:lnTo>
                  <a:pt x="16688" y="3754"/>
                </a:lnTo>
                <a:lnTo>
                  <a:pt x="16730" y="3733"/>
                </a:lnTo>
                <a:lnTo>
                  <a:pt x="16767" y="3709"/>
                </a:lnTo>
                <a:lnTo>
                  <a:pt x="16806" y="3683"/>
                </a:lnTo>
                <a:lnTo>
                  <a:pt x="16843" y="3660"/>
                </a:lnTo>
                <a:lnTo>
                  <a:pt x="16882" y="3633"/>
                </a:lnTo>
                <a:lnTo>
                  <a:pt x="16916" y="3602"/>
                </a:lnTo>
                <a:lnTo>
                  <a:pt x="16951" y="3573"/>
                </a:lnTo>
                <a:lnTo>
                  <a:pt x="17014" y="3515"/>
                </a:lnTo>
                <a:lnTo>
                  <a:pt x="17048" y="3481"/>
                </a:lnTo>
                <a:lnTo>
                  <a:pt x="17077" y="3449"/>
                </a:lnTo>
                <a:lnTo>
                  <a:pt x="17103" y="3415"/>
                </a:lnTo>
                <a:lnTo>
                  <a:pt x="17129" y="3378"/>
                </a:lnTo>
                <a:lnTo>
                  <a:pt x="17155" y="3344"/>
                </a:lnTo>
                <a:lnTo>
                  <a:pt x="17179" y="3305"/>
                </a:lnTo>
                <a:lnTo>
                  <a:pt x="17203" y="3271"/>
                </a:lnTo>
                <a:lnTo>
                  <a:pt x="17224" y="3229"/>
                </a:lnTo>
                <a:lnTo>
                  <a:pt x="17245" y="3192"/>
                </a:lnTo>
                <a:lnTo>
                  <a:pt x="17266" y="3150"/>
                </a:lnTo>
                <a:lnTo>
                  <a:pt x="17282" y="3110"/>
                </a:lnTo>
                <a:lnTo>
                  <a:pt x="17297" y="3066"/>
                </a:lnTo>
                <a:lnTo>
                  <a:pt x="17310" y="3026"/>
                </a:lnTo>
                <a:lnTo>
                  <a:pt x="17326" y="2982"/>
                </a:lnTo>
                <a:lnTo>
                  <a:pt x="17339" y="2940"/>
                </a:lnTo>
                <a:lnTo>
                  <a:pt x="17355" y="2850"/>
                </a:lnTo>
                <a:lnTo>
                  <a:pt x="17366" y="2806"/>
                </a:lnTo>
                <a:lnTo>
                  <a:pt x="17371" y="2758"/>
                </a:lnTo>
                <a:lnTo>
                  <a:pt x="17376" y="2664"/>
                </a:lnTo>
                <a:lnTo>
                  <a:pt x="17379" y="2596"/>
                </a:lnTo>
                <a:lnTo>
                  <a:pt x="17389" y="2527"/>
                </a:lnTo>
                <a:lnTo>
                  <a:pt x="17397" y="2462"/>
                </a:lnTo>
                <a:lnTo>
                  <a:pt x="17413" y="2393"/>
                </a:lnTo>
                <a:lnTo>
                  <a:pt x="17429" y="2328"/>
                </a:lnTo>
                <a:lnTo>
                  <a:pt x="17447" y="2259"/>
                </a:lnTo>
                <a:lnTo>
                  <a:pt x="17471" y="2196"/>
                </a:lnTo>
                <a:lnTo>
                  <a:pt x="17497" y="2131"/>
                </a:lnTo>
                <a:lnTo>
                  <a:pt x="17526" y="2070"/>
                </a:lnTo>
                <a:lnTo>
                  <a:pt x="17560" y="2007"/>
                </a:lnTo>
                <a:lnTo>
                  <a:pt x="17628" y="1886"/>
                </a:lnTo>
                <a:lnTo>
                  <a:pt x="17670" y="1828"/>
                </a:lnTo>
                <a:lnTo>
                  <a:pt x="17718" y="1771"/>
                </a:lnTo>
                <a:lnTo>
                  <a:pt x="17765" y="1715"/>
                </a:lnTo>
                <a:lnTo>
                  <a:pt x="17815" y="1663"/>
                </a:lnTo>
                <a:lnTo>
                  <a:pt x="17870" y="1610"/>
                </a:lnTo>
                <a:lnTo>
                  <a:pt x="17928" y="1560"/>
                </a:lnTo>
                <a:lnTo>
                  <a:pt x="17988" y="1516"/>
                </a:lnTo>
                <a:lnTo>
                  <a:pt x="18051" y="1471"/>
                </a:lnTo>
                <a:lnTo>
                  <a:pt x="18112" y="1434"/>
                </a:lnTo>
                <a:lnTo>
                  <a:pt x="18177" y="1395"/>
                </a:lnTo>
                <a:lnTo>
                  <a:pt x="18246" y="1363"/>
                </a:lnTo>
                <a:lnTo>
                  <a:pt x="18309" y="1332"/>
                </a:lnTo>
                <a:lnTo>
                  <a:pt x="18380" y="1311"/>
                </a:lnTo>
                <a:lnTo>
                  <a:pt x="18448" y="1287"/>
                </a:lnTo>
                <a:lnTo>
                  <a:pt x="18519" y="1269"/>
                </a:lnTo>
                <a:lnTo>
                  <a:pt x="18590" y="1253"/>
                </a:lnTo>
                <a:lnTo>
                  <a:pt x="18661" y="1240"/>
                </a:lnTo>
                <a:lnTo>
                  <a:pt x="18732" y="1232"/>
                </a:lnTo>
                <a:lnTo>
                  <a:pt x="18805" y="1227"/>
                </a:lnTo>
                <a:lnTo>
                  <a:pt x="18873" y="1224"/>
                </a:lnTo>
                <a:lnTo>
                  <a:pt x="18947" y="1227"/>
                </a:lnTo>
                <a:lnTo>
                  <a:pt x="19018" y="1232"/>
                </a:lnTo>
                <a:lnTo>
                  <a:pt x="19089" y="1240"/>
                </a:lnTo>
                <a:lnTo>
                  <a:pt x="19160" y="1253"/>
                </a:lnTo>
                <a:lnTo>
                  <a:pt x="19231" y="1269"/>
                </a:lnTo>
                <a:lnTo>
                  <a:pt x="19302" y="1287"/>
                </a:lnTo>
                <a:lnTo>
                  <a:pt x="19372" y="1311"/>
                </a:lnTo>
                <a:lnTo>
                  <a:pt x="19441" y="1332"/>
                </a:lnTo>
                <a:lnTo>
                  <a:pt x="19572" y="1395"/>
                </a:lnTo>
                <a:lnTo>
                  <a:pt x="19638" y="1434"/>
                </a:lnTo>
                <a:lnTo>
                  <a:pt x="19698" y="1471"/>
                </a:lnTo>
                <a:lnTo>
                  <a:pt x="19761" y="1516"/>
                </a:lnTo>
                <a:lnTo>
                  <a:pt x="19822" y="1560"/>
                </a:lnTo>
                <a:lnTo>
                  <a:pt x="19879" y="1610"/>
                </a:lnTo>
                <a:lnTo>
                  <a:pt x="19935" y="1663"/>
                </a:lnTo>
                <a:lnTo>
                  <a:pt x="19987" y="1718"/>
                </a:lnTo>
                <a:lnTo>
                  <a:pt x="20037" y="1779"/>
                </a:lnTo>
                <a:lnTo>
                  <a:pt x="20084" y="1836"/>
                </a:lnTo>
                <a:lnTo>
                  <a:pt x="20129" y="1899"/>
                </a:lnTo>
                <a:lnTo>
                  <a:pt x="20166" y="1962"/>
                </a:lnTo>
                <a:lnTo>
                  <a:pt x="20203" y="2028"/>
                </a:lnTo>
                <a:lnTo>
                  <a:pt x="20234" y="2094"/>
                </a:lnTo>
                <a:lnTo>
                  <a:pt x="20263" y="2159"/>
                </a:lnTo>
                <a:lnTo>
                  <a:pt x="20289" y="2228"/>
                </a:lnTo>
                <a:lnTo>
                  <a:pt x="20313" y="2299"/>
                </a:lnTo>
                <a:lnTo>
                  <a:pt x="20331" y="2367"/>
                </a:lnTo>
                <a:lnTo>
                  <a:pt x="20347" y="2438"/>
                </a:lnTo>
                <a:lnTo>
                  <a:pt x="20358" y="2512"/>
                </a:lnTo>
                <a:lnTo>
                  <a:pt x="20368" y="2582"/>
                </a:lnTo>
                <a:lnTo>
                  <a:pt x="20373" y="2651"/>
                </a:lnTo>
                <a:lnTo>
                  <a:pt x="20376" y="2724"/>
                </a:lnTo>
                <a:lnTo>
                  <a:pt x="20373" y="2795"/>
                </a:lnTo>
                <a:lnTo>
                  <a:pt x="20368" y="2869"/>
                </a:lnTo>
                <a:lnTo>
                  <a:pt x="20347" y="3011"/>
                </a:lnTo>
                <a:lnTo>
                  <a:pt x="20331" y="3082"/>
                </a:lnTo>
                <a:lnTo>
                  <a:pt x="20313" y="3153"/>
                </a:lnTo>
                <a:lnTo>
                  <a:pt x="20289" y="3221"/>
                </a:lnTo>
                <a:lnTo>
                  <a:pt x="20263" y="3286"/>
                </a:lnTo>
                <a:lnTo>
                  <a:pt x="20234" y="3355"/>
                </a:lnTo>
                <a:lnTo>
                  <a:pt x="20203" y="3423"/>
                </a:lnTo>
                <a:lnTo>
                  <a:pt x="20166" y="3489"/>
                </a:lnTo>
                <a:lnTo>
                  <a:pt x="20129" y="3549"/>
                </a:lnTo>
                <a:lnTo>
                  <a:pt x="20084" y="3612"/>
                </a:lnTo>
                <a:lnTo>
                  <a:pt x="20037" y="3670"/>
                </a:lnTo>
                <a:lnTo>
                  <a:pt x="19987" y="3730"/>
                </a:lnTo>
                <a:lnTo>
                  <a:pt x="19935" y="3786"/>
                </a:lnTo>
                <a:lnTo>
                  <a:pt x="19882" y="3836"/>
                </a:lnTo>
                <a:lnTo>
                  <a:pt x="19827" y="3883"/>
                </a:lnTo>
                <a:lnTo>
                  <a:pt x="19772" y="3928"/>
                </a:lnTo>
                <a:lnTo>
                  <a:pt x="19714" y="3967"/>
                </a:lnTo>
                <a:lnTo>
                  <a:pt x="19654" y="4006"/>
                </a:lnTo>
                <a:lnTo>
                  <a:pt x="19593" y="4040"/>
                </a:lnTo>
                <a:lnTo>
                  <a:pt x="19530" y="4075"/>
                </a:lnTo>
                <a:lnTo>
                  <a:pt x="19467" y="4104"/>
                </a:lnTo>
                <a:lnTo>
                  <a:pt x="19404" y="4130"/>
                </a:lnTo>
                <a:lnTo>
                  <a:pt x="19336" y="4151"/>
                </a:lnTo>
                <a:lnTo>
                  <a:pt x="19273" y="4172"/>
                </a:lnTo>
                <a:lnTo>
                  <a:pt x="19204" y="4188"/>
                </a:lnTo>
                <a:lnTo>
                  <a:pt x="19139" y="4201"/>
                </a:lnTo>
                <a:lnTo>
                  <a:pt x="19070" y="4211"/>
                </a:lnTo>
                <a:lnTo>
                  <a:pt x="19005" y="4219"/>
                </a:lnTo>
                <a:lnTo>
                  <a:pt x="18936" y="4224"/>
                </a:lnTo>
                <a:lnTo>
                  <a:pt x="18842" y="4230"/>
                </a:lnTo>
                <a:lnTo>
                  <a:pt x="18795" y="4235"/>
                </a:lnTo>
                <a:lnTo>
                  <a:pt x="18750" y="4245"/>
                </a:lnTo>
                <a:lnTo>
                  <a:pt x="18703" y="4253"/>
                </a:lnTo>
                <a:lnTo>
                  <a:pt x="18661" y="4261"/>
                </a:lnTo>
                <a:lnTo>
                  <a:pt x="18616" y="4274"/>
                </a:lnTo>
                <a:lnTo>
                  <a:pt x="18574" y="4287"/>
                </a:lnTo>
                <a:lnTo>
                  <a:pt x="18529" y="4303"/>
                </a:lnTo>
                <a:lnTo>
                  <a:pt x="18490" y="4319"/>
                </a:lnTo>
                <a:lnTo>
                  <a:pt x="18448" y="4335"/>
                </a:lnTo>
                <a:lnTo>
                  <a:pt x="18408" y="4353"/>
                </a:lnTo>
                <a:lnTo>
                  <a:pt x="18369" y="4374"/>
                </a:lnTo>
                <a:lnTo>
                  <a:pt x="18330" y="4398"/>
                </a:lnTo>
                <a:lnTo>
                  <a:pt x="18293" y="4419"/>
                </a:lnTo>
                <a:lnTo>
                  <a:pt x="18256" y="4445"/>
                </a:lnTo>
                <a:lnTo>
                  <a:pt x="18222" y="4469"/>
                </a:lnTo>
                <a:lnTo>
                  <a:pt x="18185" y="4498"/>
                </a:lnTo>
                <a:lnTo>
                  <a:pt x="18151" y="4524"/>
                </a:lnTo>
                <a:lnTo>
                  <a:pt x="18117" y="4553"/>
                </a:lnTo>
                <a:lnTo>
                  <a:pt x="18085" y="4587"/>
                </a:lnTo>
                <a:lnTo>
                  <a:pt x="18056" y="4616"/>
                </a:lnTo>
                <a:lnTo>
                  <a:pt x="18025" y="4650"/>
                </a:lnTo>
                <a:lnTo>
                  <a:pt x="17999" y="4684"/>
                </a:lnTo>
                <a:lnTo>
                  <a:pt x="17967" y="4718"/>
                </a:lnTo>
                <a:lnTo>
                  <a:pt x="17941" y="4758"/>
                </a:lnTo>
                <a:lnTo>
                  <a:pt x="17915" y="4792"/>
                </a:lnTo>
                <a:lnTo>
                  <a:pt x="17891" y="4834"/>
                </a:lnTo>
                <a:lnTo>
                  <a:pt x="17867" y="4871"/>
                </a:lnTo>
                <a:lnTo>
                  <a:pt x="17846" y="4913"/>
                </a:lnTo>
                <a:lnTo>
                  <a:pt x="17828" y="4955"/>
                </a:lnTo>
                <a:lnTo>
                  <a:pt x="17807" y="4997"/>
                </a:lnTo>
                <a:lnTo>
                  <a:pt x="17807" y="5002"/>
                </a:lnTo>
                <a:lnTo>
                  <a:pt x="17786" y="5049"/>
                </a:lnTo>
                <a:lnTo>
                  <a:pt x="17768" y="5094"/>
                </a:lnTo>
                <a:lnTo>
                  <a:pt x="17754" y="5139"/>
                </a:lnTo>
                <a:lnTo>
                  <a:pt x="17739" y="5186"/>
                </a:lnTo>
                <a:lnTo>
                  <a:pt x="17726" y="5236"/>
                </a:lnTo>
                <a:lnTo>
                  <a:pt x="17702" y="5378"/>
                </a:lnTo>
                <a:lnTo>
                  <a:pt x="17697" y="5472"/>
                </a:lnTo>
                <a:lnTo>
                  <a:pt x="17697" y="5567"/>
                </a:lnTo>
                <a:lnTo>
                  <a:pt x="17702" y="5661"/>
                </a:lnTo>
                <a:lnTo>
                  <a:pt x="17710" y="5709"/>
                </a:lnTo>
                <a:lnTo>
                  <a:pt x="17718" y="5751"/>
                </a:lnTo>
                <a:lnTo>
                  <a:pt x="17726" y="5798"/>
                </a:lnTo>
                <a:lnTo>
                  <a:pt x="17739" y="5843"/>
                </a:lnTo>
                <a:lnTo>
                  <a:pt x="17754" y="5890"/>
                </a:lnTo>
                <a:lnTo>
                  <a:pt x="17768" y="5935"/>
                </a:lnTo>
                <a:lnTo>
                  <a:pt x="17783" y="5979"/>
                </a:lnTo>
                <a:lnTo>
                  <a:pt x="17804" y="6021"/>
                </a:lnTo>
                <a:lnTo>
                  <a:pt x="17820" y="6063"/>
                </a:lnTo>
                <a:lnTo>
                  <a:pt x="17844" y="6108"/>
                </a:lnTo>
                <a:lnTo>
                  <a:pt x="17867" y="6150"/>
                </a:lnTo>
                <a:lnTo>
                  <a:pt x="17891" y="6189"/>
                </a:lnTo>
                <a:lnTo>
                  <a:pt x="17917" y="6231"/>
                </a:lnTo>
                <a:lnTo>
                  <a:pt x="17946" y="6271"/>
                </a:lnTo>
                <a:lnTo>
                  <a:pt x="17978" y="6308"/>
                </a:lnTo>
                <a:lnTo>
                  <a:pt x="18009" y="6347"/>
                </a:lnTo>
                <a:lnTo>
                  <a:pt x="18041" y="6384"/>
                </a:lnTo>
                <a:lnTo>
                  <a:pt x="20998" y="9342"/>
                </a:lnTo>
                <a:lnTo>
                  <a:pt x="21072" y="9418"/>
                </a:lnTo>
                <a:lnTo>
                  <a:pt x="21140" y="9500"/>
                </a:lnTo>
                <a:lnTo>
                  <a:pt x="21203" y="9581"/>
                </a:lnTo>
                <a:lnTo>
                  <a:pt x="21261" y="9668"/>
                </a:lnTo>
                <a:lnTo>
                  <a:pt x="21314" y="9752"/>
                </a:lnTo>
                <a:lnTo>
                  <a:pt x="21364" y="9841"/>
                </a:lnTo>
                <a:lnTo>
                  <a:pt x="21408" y="9930"/>
                </a:lnTo>
                <a:lnTo>
                  <a:pt x="21450" y="10022"/>
                </a:lnTo>
                <a:lnTo>
                  <a:pt x="21484" y="10117"/>
                </a:lnTo>
                <a:lnTo>
                  <a:pt x="21516" y="10212"/>
                </a:lnTo>
                <a:lnTo>
                  <a:pt x="21542" y="10309"/>
                </a:lnTo>
                <a:lnTo>
                  <a:pt x="21579" y="10503"/>
                </a:lnTo>
                <a:lnTo>
                  <a:pt x="21592" y="10603"/>
                </a:lnTo>
                <a:lnTo>
                  <a:pt x="21597" y="10700"/>
                </a:lnTo>
                <a:lnTo>
                  <a:pt x="21600" y="10800"/>
                </a:lnTo>
                <a:lnTo>
                  <a:pt x="21597" y="10900"/>
                </a:lnTo>
                <a:lnTo>
                  <a:pt x="21592" y="10997"/>
                </a:lnTo>
                <a:lnTo>
                  <a:pt x="21579" y="11097"/>
                </a:lnTo>
                <a:lnTo>
                  <a:pt x="21542" y="11291"/>
                </a:lnTo>
                <a:lnTo>
                  <a:pt x="21516" y="11388"/>
                </a:lnTo>
                <a:lnTo>
                  <a:pt x="21484" y="11483"/>
                </a:lnTo>
                <a:lnTo>
                  <a:pt x="21450" y="11578"/>
                </a:lnTo>
                <a:lnTo>
                  <a:pt x="21408" y="11670"/>
                </a:lnTo>
                <a:lnTo>
                  <a:pt x="21364" y="11759"/>
                </a:lnTo>
                <a:lnTo>
                  <a:pt x="21314" y="11848"/>
                </a:lnTo>
                <a:lnTo>
                  <a:pt x="21261" y="11932"/>
                </a:lnTo>
                <a:lnTo>
                  <a:pt x="21203" y="12019"/>
                </a:lnTo>
                <a:lnTo>
                  <a:pt x="21140" y="12100"/>
                </a:lnTo>
                <a:lnTo>
                  <a:pt x="21072" y="12182"/>
                </a:lnTo>
                <a:lnTo>
                  <a:pt x="20998" y="12258"/>
                </a:lnTo>
                <a:close/>
              </a:path>
            </a:pathLst>
          </a:custGeom>
          <a:solidFill>
            <a:schemeClr val="accent1"/>
          </a:solidFill>
          <a:ln w="12700">
            <a:miter lim="400000"/>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79" name="Freeform 7"/>
          <p:cNvSpPr/>
          <p:nvPr/>
        </p:nvSpPr>
        <p:spPr>
          <a:xfrm>
            <a:off x="5178985" y="4149754"/>
            <a:ext cx="1834029" cy="1835368"/>
          </a:xfrm>
          <a:custGeom>
            <a:avLst/>
            <a:gdLst/>
            <a:ahLst/>
            <a:cxnLst>
              <a:cxn ang="0">
                <a:pos x="wd2" y="hd2"/>
              </a:cxn>
              <a:cxn ang="5400000">
                <a:pos x="wd2" y="hd2"/>
              </a:cxn>
              <a:cxn ang="10800000">
                <a:pos x="wd2" y="hd2"/>
              </a:cxn>
              <a:cxn ang="16200000">
                <a:pos x="wd2" y="hd2"/>
              </a:cxn>
            </a:cxnLst>
            <a:rect l="0" t="0" r="r" b="b"/>
            <a:pathLst>
              <a:path w="21600" h="21600" extrusionOk="0">
                <a:moveTo>
                  <a:pt x="9342" y="20998"/>
                </a:moveTo>
                <a:lnTo>
                  <a:pt x="599" y="12259"/>
                </a:lnTo>
                <a:lnTo>
                  <a:pt x="525" y="12180"/>
                </a:lnTo>
                <a:lnTo>
                  <a:pt x="460" y="12102"/>
                </a:lnTo>
                <a:lnTo>
                  <a:pt x="397" y="12020"/>
                </a:lnTo>
                <a:lnTo>
                  <a:pt x="339" y="11933"/>
                </a:lnTo>
                <a:lnTo>
                  <a:pt x="281" y="11849"/>
                </a:lnTo>
                <a:lnTo>
                  <a:pt x="231" y="11760"/>
                </a:lnTo>
                <a:lnTo>
                  <a:pt x="189" y="11668"/>
                </a:lnTo>
                <a:lnTo>
                  <a:pt x="150" y="11576"/>
                </a:lnTo>
                <a:lnTo>
                  <a:pt x="116" y="11484"/>
                </a:lnTo>
                <a:lnTo>
                  <a:pt x="81" y="11387"/>
                </a:lnTo>
                <a:lnTo>
                  <a:pt x="58" y="11293"/>
                </a:lnTo>
                <a:lnTo>
                  <a:pt x="34" y="11195"/>
                </a:lnTo>
                <a:lnTo>
                  <a:pt x="21" y="11096"/>
                </a:lnTo>
                <a:lnTo>
                  <a:pt x="8" y="10998"/>
                </a:lnTo>
                <a:lnTo>
                  <a:pt x="3" y="10899"/>
                </a:lnTo>
                <a:lnTo>
                  <a:pt x="0" y="10801"/>
                </a:lnTo>
                <a:lnTo>
                  <a:pt x="3" y="10701"/>
                </a:lnTo>
                <a:lnTo>
                  <a:pt x="8" y="10604"/>
                </a:lnTo>
                <a:lnTo>
                  <a:pt x="21" y="10504"/>
                </a:lnTo>
                <a:lnTo>
                  <a:pt x="34" y="10407"/>
                </a:lnTo>
                <a:lnTo>
                  <a:pt x="81" y="10213"/>
                </a:lnTo>
                <a:lnTo>
                  <a:pt x="150" y="10024"/>
                </a:lnTo>
                <a:lnTo>
                  <a:pt x="189" y="9932"/>
                </a:lnTo>
                <a:lnTo>
                  <a:pt x="231" y="9843"/>
                </a:lnTo>
                <a:lnTo>
                  <a:pt x="281" y="9753"/>
                </a:lnTo>
                <a:lnTo>
                  <a:pt x="339" y="9664"/>
                </a:lnTo>
                <a:lnTo>
                  <a:pt x="397" y="9582"/>
                </a:lnTo>
                <a:lnTo>
                  <a:pt x="460" y="9501"/>
                </a:lnTo>
                <a:lnTo>
                  <a:pt x="525" y="9420"/>
                </a:lnTo>
                <a:lnTo>
                  <a:pt x="599" y="9343"/>
                </a:lnTo>
                <a:lnTo>
                  <a:pt x="3523" y="6422"/>
                </a:lnTo>
                <a:lnTo>
                  <a:pt x="3560" y="6383"/>
                </a:lnTo>
                <a:lnTo>
                  <a:pt x="3591" y="6349"/>
                </a:lnTo>
                <a:lnTo>
                  <a:pt x="3623" y="6310"/>
                </a:lnTo>
                <a:lnTo>
                  <a:pt x="3652" y="6270"/>
                </a:lnTo>
                <a:lnTo>
                  <a:pt x="3683" y="6231"/>
                </a:lnTo>
                <a:lnTo>
                  <a:pt x="3709" y="6191"/>
                </a:lnTo>
                <a:lnTo>
                  <a:pt x="3757" y="6107"/>
                </a:lnTo>
                <a:lnTo>
                  <a:pt x="3775" y="6065"/>
                </a:lnTo>
                <a:lnTo>
                  <a:pt x="3796" y="6021"/>
                </a:lnTo>
                <a:lnTo>
                  <a:pt x="3815" y="5981"/>
                </a:lnTo>
                <a:lnTo>
                  <a:pt x="3833" y="5937"/>
                </a:lnTo>
                <a:lnTo>
                  <a:pt x="3846" y="5889"/>
                </a:lnTo>
                <a:lnTo>
                  <a:pt x="3862" y="5845"/>
                </a:lnTo>
                <a:lnTo>
                  <a:pt x="3870" y="5800"/>
                </a:lnTo>
                <a:lnTo>
                  <a:pt x="3883" y="5753"/>
                </a:lnTo>
                <a:lnTo>
                  <a:pt x="3888" y="5705"/>
                </a:lnTo>
                <a:lnTo>
                  <a:pt x="3893" y="5661"/>
                </a:lnTo>
                <a:lnTo>
                  <a:pt x="3901" y="5616"/>
                </a:lnTo>
                <a:lnTo>
                  <a:pt x="3904" y="5569"/>
                </a:lnTo>
                <a:lnTo>
                  <a:pt x="3904" y="5474"/>
                </a:lnTo>
                <a:lnTo>
                  <a:pt x="3901" y="5427"/>
                </a:lnTo>
                <a:lnTo>
                  <a:pt x="3893" y="5380"/>
                </a:lnTo>
                <a:lnTo>
                  <a:pt x="3888" y="5330"/>
                </a:lnTo>
                <a:lnTo>
                  <a:pt x="3883" y="5282"/>
                </a:lnTo>
                <a:lnTo>
                  <a:pt x="3870" y="5235"/>
                </a:lnTo>
                <a:lnTo>
                  <a:pt x="3859" y="5188"/>
                </a:lnTo>
                <a:lnTo>
                  <a:pt x="3846" y="5141"/>
                </a:lnTo>
                <a:lnTo>
                  <a:pt x="3815" y="5046"/>
                </a:lnTo>
                <a:lnTo>
                  <a:pt x="3794" y="5004"/>
                </a:lnTo>
                <a:lnTo>
                  <a:pt x="3794" y="4999"/>
                </a:lnTo>
                <a:lnTo>
                  <a:pt x="3773" y="4957"/>
                </a:lnTo>
                <a:lnTo>
                  <a:pt x="3754" y="4915"/>
                </a:lnTo>
                <a:lnTo>
                  <a:pt x="3733" y="4873"/>
                </a:lnTo>
                <a:lnTo>
                  <a:pt x="3709" y="4833"/>
                </a:lnTo>
                <a:lnTo>
                  <a:pt x="3683" y="4794"/>
                </a:lnTo>
                <a:lnTo>
                  <a:pt x="3660" y="4754"/>
                </a:lnTo>
                <a:lnTo>
                  <a:pt x="3633" y="4720"/>
                </a:lnTo>
                <a:lnTo>
                  <a:pt x="3602" y="4684"/>
                </a:lnTo>
                <a:lnTo>
                  <a:pt x="3573" y="4649"/>
                </a:lnTo>
                <a:lnTo>
                  <a:pt x="3544" y="4618"/>
                </a:lnTo>
                <a:lnTo>
                  <a:pt x="3515" y="4584"/>
                </a:lnTo>
                <a:lnTo>
                  <a:pt x="3447" y="4526"/>
                </a:lnTo>
                <a:lnTo>
                  <a:pt x="3415" y="4497"/>
                </a:lnTo>
                <a:lnTo>
                  <a:pt x="3378" y="4471"/>
                </a:lnTo>
                <a:lnTo>
                  <a:pt x="3344" y="4445"/>
                </a:lnTo>
                <a:lnTo>
                  <a:pt x="3305" y="4421"/>
                </a:lnTo>
                <a:lnTo>
                  <a:pt x="3271" y="4397"/>
                </a:lnTo>
                <a:lnTo>
                  <a:pt x="3229" y="4376"/>
                </a:lnTo>
                <a:lnTo>
                  <a:pt x="3192" y="4355"/>
                </a:lnTo>
                <a:lnTo>
                  <a:pt x="3150" y="4337"/>
                </a:lnTo>
                <a:lnTo>
                  <a:pt x="3110" y="4321"/>
                </a:lnTo>
                <a:lnTo>
                  <a:pt x="3066" y="4303"/>
                </a:lnTo>
                <a:lnTo>
                  <a:pt x="3026" y="4287"/>
                </a:lnTo>
                <a:lnTo>
                  <a:pt x="2982" y="4276"/>
                </a:lnTo>
                <a:lnTo>
                  <a:pt x="2940" y="4263"/>
                </a:lnTo>
                <a:lnTo>
                  <a:pt x="2850" y="4242"/>
                </a:lnTo>
                <a:lnTo>
                  <a:pt x="2806" y="4237"/>
                </a:lnTo>
                <a:lnTo>
                  <a:pt x="2711" y="4226"/>
                </a:lnTo>
                <a:lnTo>
                  <a:pt x="2664" y="4224"/>
                </a:lnTo>
                <a:lnTo>
                  <a:pt x="2596" y="4219"/>
                </a:lnTo>
                <a:lnTo>
                  <a:pt x="2527" y="4211"/>
                </a:lnTo>
                <a:lnTo>
                  <a:pt x="2462" y="4203"/>
                </a:lnTo>
                <a:lnTo>
                  <a:pt x="2393" y="4187"/>
                </a:lnTo>
                <a:lnTo>
                  <a:pt x="2328" y="4174"/>
                </a:lnTo>
                <a:lnTo>
                  <a:pt x="2259" y="4153"/>
                </a:lnTo>
                <a:lnTo>
                  <a:pt x="2196" y="4129"/>
                </a:lnTo>
                <a:lnTo>
                  <a:pt x="2131" y="4106"/>
                </a:lnTo>
                <a:lnTo>
                  <a:pt x="2070" y="4077"/>
                </a:lnTo>
                <a:lnTo>
                  <a:pt x="2007" y="4043"/>
                </a:lnTo>
                <a:lnTo>
                  <a:pt x="1947" y="4008"/>
                </a:lnTo>
                <a:lnTo>
                  <a:pt x="1886" y="3969"/>
                </a:lnTo>
                <a:lnTo>
                  <a:pt x="1828" y="3930"/>
                </a:lnTo>
                <a:lnTo>
                  <a:pt x="1771" y="3885"/>
                </a:lnTo>
                <a:lnTo>
                  <a:pt x="1715" y="3838"/>
                </a:lnTo>
                <a:lnTo>
                  <a:pt x="1663" y="3788"/>
                </a:lnTo>
                <a:lnTo>
                  <a:pt x="1610" y="3730"/>
                </a:lnTo>
                <a:lnTo>
                  <a:pt x="1560" y="3672"/>
                </a:lnTo>
                <a:lnTo>
                  <a:pt x="1516" y="3614"/>
                </a:lnTo>
                <a:lnTo>
                  <a:pt x="1471" y="3551"/>
                </a:lnTo>
                <a:lnTo>
                  <a:pt x="1434" y="3486"/>
                </a:lnTo>
                <a:lnTo>
                  <a:pt x="1395" y="3423"/>
                </a:lnTo>
                <a:lnTo>
                  <a:pt x="1363" y="3357"/>
                </a:lnTo>
                <a:lnTo>
                  <a:pt x="1332" y="3289"/>
                </a:lnTo>
                <a:lnTo>
                  <a:pt x="1311" y="3223"/>
                </a:lnTo>
                <a:lnTo>
                  <a:pt x="1287" y="3152"/>
                </a:lnTo>
                <a:lnTo>
                  <a:pt x="1269" y="3084"/>
                </a:lnTo>
                <a:lnTo>
                  <a:pt x="1253" y="3013"/>
                </a:lnTo>
                <a:lnTo>
                  <a:pt x="1240" y="2942"/>
                </a:lnTo>
                <a:lnTo>
                  <a:pt x="1232" y="2868"/>
                </a:lnTo>
                <a:lnTo>
                  <a:pt x="1227" y="2798"/>
                </a:lnTo>
                <a:lnTo>
                  <a:pt x="1224" y="2724"/>
                </a:lnTo>
                <a:lnTo>
                  <a:pt x="1227" y="2653"/>
                </a:lnTo>
                <a:lnTo>
                  <a:pt x="1232" y="2582"/>
                </a:lnTo>
                <a:lnTo>
                  <a:pt x="1240" y="2509"/>
                </a:lnTo>
                <a:lnTo>
                  <a:pt x="1253" y="2440"/>
                </a:lnTo>
                <a:lnTo>
                  <a:pt x="1269" y="2369"/>
                </a:lnTo>
                <a:lnTo>
                  <a:pt x="1287" y="2298"/>
                </a:lnTo>
                <a:lnTo>
                  <a:pt x="1311" y="2230"/>
                </a:lnTo>
                <a:lnTo>
                  <a:pt x="1332" y="2162"/>
                </a:lnTo>
                <a:lnTo>
                  <a:pt x="1363" y="2094"/>
                </a:lnTo>
                <a:lnTo>
                  <a:pt x="1395" y="2028"/>
                </a:lnTo>
                <a:lnTo>
                  <a:pt x="1434" y="1962"/>
                </a:lnTo>
                <a:lnTo>
                  <a:pt x="1471" y="1899"/>
                </a:lnTo>
                <a:lnTo>
                  <a:pt x="1516" y="1839"/>
                </a:lnTo>
                <a:lnTo>
                  <a:pt x="1560" y="1781"/>
                </a:lnTo>
                <a:lnTo>
                  <a:pt x="1610" y="1721"/>
                </a:lnTo>
                <a:lnTo>
                  <a:pt x="1663" y="1665"/>
                </a:lnTo>
                <a:lnTo>
                  <a:pt x="1718" y="1613"/>
                </a:lnTo>
                <a:lnTo>
                  <a:pt x="1779" y="1563"/>
                </a:lnTo>
                <a:lnTo>
                  <a:pt x="1836" y="1516"/>
                </a:lnTo>
                <a:lnTo>
                  <a:pt x="1962" y="1432"/>
                </a:lnTo>
                <a:lnTo>
                  <a:pt x="2028" y="1397"/>
                </a:lnTo>
                <a:lnTo>
                  <a:pt x="2159" y="1334"/>
                </a:lnTo>
                <a:lnTo>
                  <a:pt x="2228" y="1308"/>
                </a:lnTo>
                <a:lnTo>
                  <a:pt x="2299" y="1287"/>
                </a:lnTo>
                <a:lnTo>
                  <a:pt x="2367" y="1269"/>
                </a:lnTo>
                <a:lnTo>
                  <a:pt x="2438" y="1253"/>
                </a:lnTo>
                <a:lnTo>
                  <a:pt x="2512" y="1242"/>
                </a:lnTo>
                <a:lnTo>
                  <a:pt x="2582" y="1232"/>
                </a:lnTo>
                <a:lnTo>
                  <a:pt x="2651" y="1227"/>
                </a:lnTo>
                <a:lnTo>
                  <a:pt x="2795" y="1227"/>
                </a:lnTo>
                <a:lnTo>
                  <a:pt x="2866" y="1232"/>
                </a:lnTo>
                <a:lnTo>
                  <a:pt x="2940" y="1242"/>
                </a:lnTo>
                <a:lnTo>
                  <a:pt x="3011" y="1253"/>
                </a:lnTo>
                <a:lnTo>
                  <a:pt x="3082" y="1269"/>
                </a:lnTo>
                <a:lnTo>
                  <a:pt x="3153" y="1287"/>
                </a:lnTo>
                <a:lnTo>
                  <a:pt x="3221" y="1308"/>
                </a:lnTo>
                <a:lnTo>
                  <a:pt x="3286" y="1334"/>
                </a:lnTo>
                <a:lnTo>
                  <a:pt x="3423" y="1397"/>
                </a:lnTo>
                <a:lnTo>
                  <a:pt x="3489" y="1432"/>
                </a:lnTo>
                <a:lnTo>
                  <a:pt x="3549" y="1474"/>
                </a:lnTo>
                <a:lnTo>
                  <a:pt x="3612" y="1516"/>
                </a:lnTo>
                <a:lnTo>
                  <a:pt x="3670" y="1563"/>
                </a:lnTo>
                <a:lnTo>
                  <a:pt x="3730" y="1613"/>
                </a:lnTo>
                <a:lnTo>
                  <a:pt x="3786" y="1665"/>
                </a:lnTo>
                <a:lnTo>
                  <a:pt x="3836" y="1718"/>
                </a:lnTo>
                <a:lnTo>
                  <a:pt x="3883" y="1773"/>
                </a:lnTo>
                <a:lnTo>
                  <a:pt x="3928" y="1831"/>
                </a:lnTo>
                <a:lnTo>
                  <a:pt x="4006" y="1946"/>
                </a:lnTo>
                <a:lnTo>
                  <a:pt x="4040" y="2007"/>
                </a:lnTo>
                <a:lnTo>
                  <a:pt x="4075" y="2070"/>
                </a:lnTo>
                <a:lnTo>
                  <a:pt x="4104" y="2133"/>
                </a:lnTo>
                <a:lnTo>
                  <a:pt x="4130" y="2199"/>
                </a:lnTo>
                <a:lnTo>
                  <a:pt x="4151" y="2262"/>
                </a:lnTo>
                <a:lnTo>
                  <a:pt x="4172" y="2327"/>
                </a:lnTo>
                <a:lnTo>
                  <a:pt x="4188" y="2396"/>
                </a:lnTo>
                <a:lnTo>
                  <a:pt x="4201" y="2464"/>
                </a:lnTo>
                <a:lnTo>
                  <a:pt x="4211" y="2530"/>
                </a:lnTo>
                <a:lnTo>
                  <a:pt x="4219" y="2598"/>
                </a:lnTo>
                <a:lnTo>
                  <a:pt x="4224" y="2666"/>
                </a:lnTo>
                <a:lnTo>
                  <a:pt x="4230" y="2761"/>
                </a:lnTo>
                <a:lnTo>
                  <a:pt x="4235" y="2803"/>
                </a:lnTo>
                <a:lnTo>
                  <a:pt x="4245" y="2850"/>
                </a:lnTo>
                <a:lnTo>
                  <a:pt x="4261" y="2939"/>
                </a:lnTo>
                <a:lnTo>
                  <a:pt x="4287" y="3029"/>
                </a:lnTo>
                <a:lnTo>
                  <a:pt x="4303" y="3068"/>
                </a:lnTo>
                <a:lnTo>
                  <a:pt x="4335" y="3152"/>
                </a:lnTo>
                <a:lnTo>
                  <a:pt x="4353" y="3192"/>
                </a:lnTo>
                <a:lnTo>
                  <a:pt x="4374" y="3231"/>
                </a:lnTo>
                <a:lnTo>
                  <a:pt x="4398" y="3270"/>
                </a:lnTo>
                <a:lnTo>
                  <a:pt x="4419" y="3307"/>
                </a:lnTo>
                <a:lnTo>
                  <a:pt x="4445" y="3347"/>
                </a:lnTo>
                <a:lnTo>
                  <a:pt x="4469" y="3381"/>
                </a:lnTo>
                <a:lnTo>
                  <a:pt x="4498" y="3417"/>
                </a:lnTo>
                <a:lnTo>
                  <a:pt x="4524" y="3449"/>
                </a:lnTo>
                <a:lnTo>
                  <a:pt x="4553" y="3480"/>
                </a:lnTo>
                <a:lnTo>
                  <a:pt x="4584" y="3515"/>
                </a:lnTo>
                <a:lnTo>
                  <a:pt x="4616" y="3546"/>
                </a:lnTo>
                <a:lnTo>
                  <a:pt x="4684" y="3604"/>
                </a:lnTo>
                <a:lnTo>
                  <a:pt x="4718" y="3630"/>
                </a:lnTo>
                <a:lnTo>
                  <a:pt x="4758" y="3656"/>
                </a:lnTo>
                <a:lnTo>
                  <a:pt x="4792" y="3685"/>
                </a:lnTo>
                <a:lnTo>
                  <a:pt x="4834" y="3706"/>
                </a:lnTo>
                <a:lnTo>
                  <a:pt x="4871" y="3730"/>
                </a:lnTo>
                <a:lnTo>
                  <a:pt x="4913" y="3754"/>
                </a:lnTo>
                <a:lnTo>
                  <a:pt x="4955" y="3775"/>
                </a:lnTo>
                <a:lnTo>
                  <a:pt x="4997" y="3793"/>
                </a:lnTo>
                <a:lnTo>
                  <a:pt x="5002" y="3796"/>
                </a:lnTo>
                <a:lnTo>
                  <a:pt x="5049" y="3814"/>
                </a:lnTo>
                <a:lnTo>
                  <a:pt x="5094" y="3832"/>
                </a:lnTo>
                <a:lnTo>
                  <a:pt x="5139" y="3846"/>
                </a:lnTo>
                <a:lnTo>
                  <a:pt x="5186" y="3861"/>
                </a:lnTo>
                <a:lnTo>
                  <a:pt x="5236" y="3872"/>
                </a:lnTo>
                <a:lnTo>
                  <a:pt x="5283" y="3882"/>
                </a:lnTo>
                <a:lnTo>
                  <a:pt x="5330" y="3890"/>
                </a:lnTo>
                <a:lnTo>
                  <a:pt x="5472" y="3906"/>
                </a:lnTo>
                <a:lnTo>
                  <a:pt x="5567" y="3906"/>
                </a:lnTo>
                <a:lnTo>
                  <a:pt x="5709" y="3890"/>
                </a:lnTo>
                <a:lnTo>
                  <a:pt x="5751" y="3882"/>
                </a:lnTo>
                <a:lnTo>
                  <a:pt x="5798" y="3872"/>
                </a:lnTo>
                <a:lnTo>
                  <a:pt x="5843" y="3861"/>
                </a:lnTo>
                <a:lnTo>
                  <a:pt x="5890" y="3848"/>
                </a:lnTo>
                <a:lnTo>
                  <a:pt x="5935" y="3835"/>
                </a:lnTo>
                <a:lnTo>
                  <a:pt x="5979" y="3817"/>
                </a:lnTo>
                <a:lnTo>
                  <a:pt x="6021" y="3798"/>
                </a:lnTo>
                <a:lnTo>
                  <a:pt x="6063" y="3777"/>
                </a:lnTo>
                <a:lnTo>
                  <a:pt x="6108" y="3759"/>
                </a:lnTo>
                <a:lnTo>
                  <a:pt x="6150" y="3735"/>
                </a:lnTo>
                <a:lnTo>
                  <a:pt x="6189" y="3706"/>
                </a:lnTo>
                <a:lnTo>
                  <a:pt x="6231" y="3680"/>
                </a:lnTo>
                <a:lnTo>
                  <a:pt x="6271" y="3654"/>
                </a:lnTo>
                <a:lnTo>
                  <a:pt x="6308" y="3625"/>
                </a:lnTo>
                <a:lnTo>
                  <a:pt x="6347" y="3593"/>
                </a:lnTo>
                <a:lnTo>
                  <a:pt x="6421" y="3525"/>
                </a:lnTo>
                <a:lnTo>
                  <a:pt x="9342" y="602"/>
                </a:lnTo>
                <a:lnTo>
                  <a:pt x="9418" y="528"/>
                </a:lnTo>
                <a:lnTo>
                  <a:pt x="9581" y="397"/>
                </a:lnTo>
                <a:lnTo>
                  <a:pt x="9668" y="339"/>
                </a:lnTo>
                <a:lnTo>
                  <a:pt x="9752" y="284"/>
                </a:lnTo>
                <a:lnTo>
                  <a:pt x="9841" y="234"/>
                </a:lnTo>
                <a:lnTo>
                  <a:pt x="9930" y="189"/>
                </a:lnTo>
                <a:lnTo>
                  <a:pt x="10022" y="150"/>
                </a:lnTo>
                <a:lnTo>
                  <a:pt x="10117" y="116"/>
                </a:lnTo>
                <a:lnTo>
                  <a:pt x="10212" y="84"/>
                </a:lnTo>
                <a:lnTo>
                  <a:pt x="10309" y="58"/>
                </a:lnTo>
                <a:lnTo>
                  <a:pt x="10406" y="37"/>
                </a:lnTo>
                <a:lnTo>
                  <a:pt x="10503" y="24"/>
                </a:lnTo>
                <a:lnTo>
                  <a:pt x="10603" y="11"/>
                </a:lnTo>
                <a:lnTo>
                  <a:pt x="10700" y="3"/>
                </a:lnTo>
                <a:lnTo>
                  <a:pt x="10800" y="0"/>
                </a:lnTo>
                <a:lnTo>
                  <a:pt x="10900" y="3"/>
                </a:lnTo>
                <a:lnTo>
                  <a:pt x="10997" y="11"/>
                </a:lnTo>
                <a:lnTo>
                  <a:pt x="11097" y="24"/>
                </a:lnTo>
                <a:lnTo>
                  <a:pt x="11194" y="37"/>
                </a:lnTo>
                <a:lnTo>
                  <a:pt x="11291" y="58"/>
                </a:lnTo>
                <a:lnTo>
                  <a:pt x="11388" y="84"/>
                </a:lnTo>
                <a:lnTo>
                  <a:pt x="11483" y="116"/>
                </a:lnTo>
                <a:lnTo>
                  <a:pt x="11578" y="150"/>
                </a:lnTo>
                <a:lnTo>
                  <a:pt x="11670" y="189"/>
                </a:lnTo>
                <a:lnTo>
                  <a:pt x="11759" y="234"/>
                </a:lnTo>
                <a:lnTo>
                  <a:pt x="11848" y="284"/>
                </a:lnTo>
                <a:lnTo>
                  <a:pt x="11932" y="339"/>
                </a:lnTo>
                <a:lnTo>
                  <a:pt x="12019" y="397"/>
                </a:lnTo>
                <a:lnTo>
                  <a:pt x="12182" y="528"/>
                </a:lnTo>
                <a:lnTo>
                  <a:pt x="12258" y="602"/>
                </a:lnTo>
                <a:lnTo>
                  <a:pt x="15702" y="4043"/>
                </a:lnTo>
                <a:lnTo>
                  <a:pt x="15665" y="4061"/>
                </a:lnTo>
                <a:lnTo>
                  <a:pt x="15629" y="4072"/>
                </a:lnTo>
                <a:lnTo>
                  <a:pt x="15592" y="4085"/>
                </a:lnTo>
                <a:lnTo>
                  <a:pt x="15555" y="4095"/>
                </a:lnTo>
                <a:lnTo>
                  <a:pt x="15513" y="4103"/>
                </a:lnTo>
                <a:lnTo>
                  <a:pt x="15474" y="4111"/>
                </a:lnTo>
                <a:lnTo>
                  <a:pt x="15434" y="4114"/>
                </a:lnTo>
                <a:lnTo>
                  <a:pt x="15392" y="4116"/>
                </a:lnTo>
                <a:lnTo>
                  <a:pt x="15298" y="4121"/>
                </a:lnTo>
                <a:lnTo>
                  <a:pt x="15206" y="4135"/>
                </a:lnTo>
                <a:lnTo>
                  <a:pt x="15114" y="4145"/>
                </a:lnTo>
                <a:lnTo>
                  <a:pt x="15022" y="4166"/>
                </a:lnTo>
                <a:lnTo>
                  <a:pt x="14930" y="4190"/>
                </a:lnTo>
                <a:lnTo>
                  <a:pt x="14840" y="4216"/>
                </a:lnTo>
                <a:lnTo>
                  <a:pt x="14754" y="4250"/>
                </a:lnTo>
                <a:lnTo>
                  <a:pt x="14664" y="4284"/>
                </a:lnTo>
                <a:lnTo>
                  <a:pt x="14580" y="4324"/>
                </a:lnTo>
                <a:lnTo>
                  <a:pt x="14499" y="4366"/>
                </a:lnTo>
                <a:lnTo>
                  <a:pt x="14418" y="4410"/>
                </a:lnTo>
                <a:lnTo>
                  <a:pt x="14341" y="4463"/>
                </a:lnTo>
                <a:lnTo>
                  <a:pt x="14265" y="4518"/>
                </a:lnTo>
                <a:lnTo>
                  <a:pt x="14192" y="4576"/>
                </a:lnTo>
                <a:lnTo>
                  <a:pt x="14118" y="4639"/>
                </a:lnTo>
                <a:lnTo>
                  <a:pt x="14050" y="4705"/>
                </a:lnTo>
                <a:lnTo>
                  <a:pt x="13976" y="4778"/>
                </a:lnTo>
                <a:lnTo>
                  <a:pt x="13910" y="4854"/>
                </a:lnTo>
                <a:lnTo>
                  <a:pt x="13847" y="4938"/>
                </a:lnTo>
                <a:lnTo>
                  <a:pt x="13790" y="5020"/>
                </a:lnTo>
                <a:lnTo>
                  <a:pt x="13737" y="5106"/>
                </a:lnTo>
                <a:lnTo>
                  <a:pt x="13687" y="5191"/>
                </a:lnTo>
                <a:lnTo>
                  <a:pt x="13648" y="5280"/>
                </a:lnTo>
                <a:lnTo>
                  <a:pt x="13606" y="5372"/>
                </a:lnTo>
                <a:lnTo>
                  <a:pt x="13574" y="5461"/>
                </a:lnTo>
                <a:lnTo>
                  <a:pt x="13540" y="5556"/>
                </a:lnTo>
                <a:lnTo>
                  <a:pt x="13516" y="5648"/>
                </a:lnTo>
                <a:lnTo>
                  <a:pt x="13495" y="5745"/>
                </a:lnTo>
                <a:lnTo>
                  <a:pt x="13480" y="5839"/>
                </a:lnTo>
                <a:lnTo>
                  <a:pt x="13467" y="5937"/>
                </a:lnTo>
                <a:lnTo>
                  <a:pt x="13461" y="6034"/>
                </a:lnTo>
                <a:lnTo>
                  <a:pt x="13459" y="6128"/>
                </a:lnTo>
                <a:lnTo>
                  <a:pt x="13461" y="6225"/>
                </a:lnTo>
                <a:lnTo>
                  <a:pt x="13467" y="6320"/>
                </a:lnTo>
                <a:lnTo>
                  <a:pt x="13480" y="6417"/>
                </a:lnTo>
                <a:lnTo>
                  <a:pt x="13495" y="6512"/>
                </a:lnTo>
                <a:lnTo>
                  <a:pt x="13516" y="6606"/>
                </a:lnTo>
                <a:lnTo>
                  <a:pt x="13540" y="6701"/>
                </a:lnTo>
                <a:lnTo>
                  <a:pt x="13574" y="6795"/>
                </a:lnTo>
                <a:lnTo>
                  <a:pt x="13606" y="6887"/>
                </a:lnTo>
                <a:lnTo>
                  <a:pt x="13648" y="6974"/>
                </a:lnTo>
                <a:lnTo>
                  <a:pt x="13687" y="7066"/>
                </a:lnTo>
                <a:lnTo>
                  <a:pt x="13737" y="7150"/>
                </a:lnTo>
                <a:lnTo>
                  <a:pt x="13790" y="7237"/>
                </a:lnTo>
                <a:lnTo>
                  <a:pt x="13847" y="7318"/>
                </a:lnTo>
                <a:lnTo>
                  <a:pt x="13910" y="7400"/>
                </a:lnTo>
                <a:lnTo>
                  <a:pt x="13976" y="7478"/>
                </a:lnTo>
                <a:lnTo>
                  <a:pt x="14050" y="7552"/>
                </a:lnTo>
                <a:lnTo>
                  <a:pt x="14123" y="7623"/>
                </a:lnTo>
                <a:lnTo>
                  <a:pt x="14202" y="7691"/>
                </a:lnTo>
                <a:lnTo>
                  <a:pt x="14284" y="7752"/>
                </a:lnTo>
                <a:lnTo>
                  <a:pt x="14365" y="7809"/>
                </a:lnTo>
                <a:lnTo>
                  <a:pt x="14449" y="7865"/>
                </a:lnTo>
                <a:lnTo>
                  <a:pt x="14536" y="7912"/>
                </a:lnTo>
                <a:lnTo>
                  <a:pt x="14625" y="7954"/>
                </a:lnTo>
                <a:lnTo>
                  <a:pt x="14714" y="7993"/>
                </a:lnTo>
                <a:lnTo>
                  <a:pt x="14806" y="8027"/>
                </a:lnTo>
                <a:lnTo>
                  <a:pt x="14901" y="8059"/>
                </a:lnTo>
                <a:lnTo>
                  <a:pt x="14993" y="8085"/>
                </a:lnTo>
                <a:lnTo>
                  <a:pt x="15090" y="8106"/>
                </a:lnTo>
                <a:lnTo>
                  <a:pt x="15182" y="8119"/>
                </a:lnTo>
                <a:lnTo>
                  <a:pt x="15279" y="8133"/>
                </a:lnTo>
                <a:lnTo>
                  <a:pt x="15376" y="8140"/>
                </a:lnTo>
                <a:lnTo>
                  <a:pt x="15471" y="8143"/>
                </a:lnTo>
                <a:lnTo>
                  <a:pt x="15568" y="8140"/>
                </a:lnTo>
                <a:lnTo>
                  <a:pt x="15665" y="8133"/>
                </a:lnTo>
                <a:lnTo>
                  <a:pt x="15763" y="8119"/>
                </a:lnTo>
                <a:lnTo>
                  <a:pt x="15857" y="8106"/>
                </a:lnTo>
                <a:lnTo>
                  <a:pt x="15952" y="8085"/>
                </a:lnTo>
                <a:lnTo>
                  <a:pt x="16046" y="8059"/>
                </a:lnTo>
                <a:lnTo>
                  <a:pt x="16141" y="8027"/>
                </a:lnTo>
                <a:lnTo>
                  <a:pt x="16230" y="7993"/>
                </a:lnTo>
                <a:lnTo>
                  <a:pt x="16320" y="7954"/>
                </a:lnTo>
                <a:lnTo>
                  <a:pt x="16411" y="7912"/>
                </a:lnTo>
                <a:lnTo>
                  <a:pt x="16496" y="7865"/>
                </a:lnTo>
                <a:lnTo>
                  <a:pt x="16582" y="7809"/>
                </a:lnTo>
                <a:lnTo>
                  <a:pt x="16664" y="7752"/>
                </a:lnTo>
                <a:lnTo>
                  <a:pt x="16742" y="7691"/>
                </a:lnTo>
                <a:lnTo>
                  <a:pt x="16824" y="7623"/>
                </a:lnTo>
                <a:lnTo>
                  <a:pt x="16897" y="7552"/>
                </a:lnTo>
                <a:lnTo>
                  <a:pt x="16963" y="7484"/>
                </a:lnTo>
                <a:lnTo>
                  <a:pt x="17026" y="7410"/>
                </a:lnTo>
                <a:lnTo>
                  <a:pt x="17084" y="7337"/>
                </a:lnTo>
                <a:lnTo>
                  <a:pt x="17137" y="7260"/>
                </a:lnTo>
                <a:lnTo>
                  <a:pt x="17186" y="7182"/>
                </a:lnTo>
                <a:lnTo>
                  <a:pt x="17234" y="7100"/>
                </a:lnTo>
                <a:lnTo>
                  <a:pt x="17278" y="7019"/>
                </a:lnTo>
                <a:lnTo>
                  <a:pt x="17318" y="6937"/>
                </a:lnTo>
                <a:lnTo>
                  <a:pt x="17386" y="6759"/>
                </a:lnTo>
                <a:lnTo>
                  <a:pt x="17412" y="6669"/>
                </a:lnTo>
                <a:lnTo>
                  <a:pt x="17436" y="6580"/>
                </a:lnTo>
                <a:lnTo>
                  <a:pt x="17452" y="6486"/>
                </a:lnTo>
                <a:lnTo>
                  <a:pt x="17468" y="6394"/>
                </a:lnTo>
                <a:lnTo>
                  <a:pt x="17478" y="6304"/>
                </a:lnTo>
                <a:lnTo>
                  <a:pt x="17486" y="6210"/>
                </a:lnTo>
                <a:lnTo>
                  <a:pt x="17489" y="6168"/>
                </a:lnTo>
                <a:lnTo>
                  <a:pt x="17491" y="6128"/>
                </a:lnTo>
                <a:lnTo>
                  <a:pt x="17496" y="6086"/>
                </a:lnTo>
                <a:lnTo>
                  <a:pt x="17504" y="6047"/>
                </a:lnTo>
                <a:lnTo>
                  <a:pt x="17517" y="6010"/>
                </a:lnTo>
                <a:lnTo>
                  <a:pt x="17528" y="5971"/>
                </a:lnTo>
                <a:lnTo>
                  <a:pt x="17541" y="5937"/>
                </a:lnTo>
                <a:lnTo>
                  <a:pt x="17557" y="5900"/>
                </a:lnTo>
                <a:lnTo>
                  <a:pt x="21001" y="9343"/>
                </a:lnTo>
                <a:lnTo>
                  <a:pt x="21075" y="9420"/>
                </a:lnTo>
                <a:lnTo>
                  <a:pt x="21140" y="9501"/>
                </a:lnTo>
                <a:lnTo>
                  <a:pt x="21203" y="9582"/>
                </a:lnTo>
                <a:lnTo>
                  <a:pt x="21261" y="9664"/>
                </a:lnTo>
                <a:lnTo>
                  <a:pt x="21319" y="9753"/>
                </a:lnTo>
                <a:lnTo>
                  <a:pt x="21369" y="9843"/>
                </a:lnTo>
                <a:lnTo>
                  <a:pt x="21411" y="9932"/>
                </a:lnTo>
                <a:lnTo>
                  <a:pt x="21450" y="10024"/>
                </a:lnTo>
                <a:lnTo>
                  <a:pt x="21519" y="10213"/>
                </a:lnTo>
                <a:lnTo>
                  <a:pt x="21566" y="10407"/>
                </a:lnTo>
                <a:lnTo>
                  <a:pt x="21579" y="10504"/>
                </a:lnTo>
                <a:lnTo>
                  <a:pt x="21592" y="10604"/>
                </a:lnTo>
                <a:lnTo>
                  <a:pt x="21597" y="10701"/>
                </a:lnTo>
                <a:lnTo>
                  <a:pt x="21600" y="10801"/>
                </a:lnTo>
                <a:lnTo>
                  <a:pt x="21597" y="10899"/>
                </a:lnTo>
                <a:lnTo>
                  <a:pt x="21592" y="10998"/>
                </a:lnTo>
                <a:lnTo>
                  <a:pt x="21579" y="11096"/>
                </a:lnTo>
                <a:lnTo>
                  <a:pt x="21566" y="11195"/>
                </a:lnTo>
                <a:lnTo>
                  <a:pt x="21542" y="11293"/>
                </a:lnTo>
                <a:lnTo>
                  <a:pt x="21519" y="11387"/>
                </a:lnTo>
                <a:lnTo>
                  <a:pt x="21484" y="11484"/>
                </a:lnTo>
                <a:lnTo>
                  <a:pt x="21450" y="11576"/>
                </a:lnTo>
                <a:lnTo>
                  <a:pt x="21411" y="11668"/>
                </a:lnTo>
                <a:lnTo>
                  <a:pt x="21369" y="11760"/>
                </a:lnTo>
                <a:lnTo>
                  <a:pt x="21319" y="11849"/>
                </a:lnTo>
                <a:lnTo>
                  <a:pt x="21261" y="11933"/>
                </a:lnTo>
                <a:lnTo>
                  <a:pt x="21203" y="12020"/>
                </a:lnTo>
                <a:lnTo>
                  <a:pt x="21140" y="12102"/>
                </a:lnTo>
                <a:lnTo>
                  <a:pt x="21075" y="12180"/>
                </a:lnTo>
                <a:lnTo>
                  <a:pt x="21001" y="12259"/>
                </a:lnTo>
                <a:lnTo>
                  <a:pt x="18077" y="15180"/>
                </a:lnTo>
                <a:lnTo>
                  <a:pt x="18040" y="15217"/>
                </a:lnTo>
                <a:lnTo>
                  <a:pt x="18009" y="15254"/>
                </a:lnTo>
                <a:lnTo>
                  <a:pt x="17977" y="15293"/>
                </a:lnTo>
                <a:lnTo>
                  <a:pt x="17948" y="15330"/>
                </a:lnTo>
                <a:lnTo>
                  <a:pt x="17917" y="15369"/>
                </a:lnTo>
                <a:lnTo>
                  <a:pt x="17891" y="15411"/>
                </a:lnTo>
                <a:lnTo>
                  <a:pt x="17867" y="15451"/>
                </a:lnTo>
                <a:lnTo>
                  <a:pt x="17843" y="15493"/>
                </a:lnTo>
                <a:lnTo>
                  <a:pt x="17825" y="15535"/>
                </a:lnTo>
                <a:lnTo>
                  <a:pt x="17804" y="15577"/>
                </a:lnTo>
                <a:lnTo>
                  <a:pt x="17767" y="15666"/>
                </a:lnTo>
                <a:lnTo>
                  <a:pt x="17754" y="15711"/>
                </a:lnTo>
                <a:lnTo>
                  <a:pt x="17738" y="15755"/>
                </a:lnTo>
                <a:lnTo>
                  <a:pt x="17730" y="15803"/>
                </a:lnTo>
                <a:lnTo>
                  <a:pt x="17717" y="15845"/>
                </a:lnTo>
                <a:lnTo>
                  <a:pt x="17707" y="15939"/>
                </a:lnTo>
                <a:lnTo>
                  <a:pt x="17699" y="15987"/>
                </a:lnTo>
                <a:lnTo>
                  <a:pt x="17696" y="16034"/>
                </a:lnTo>
                <a:lnTo>
                  <a:pt x="17696" y="16128"/>
                </a:lnTo>
                <a:lnTo>
                  <a:pt x="17699" y="16176"/>
                </a:lnTo>
                <a:lnTo>
                  <a:pt x="17707" y="16223"/>
                </a:lnTo>
                <a:lnTo>
                  <a:pt x="17717" y="16318"/>
                </a:lnTo>
                <a:lnTo>
                  <a:pt x="17730" y="16365"/>
                </a:lnTo>
                <a:lnTo>
                  <a:pt x="17741" y="16412"/>
                </a:lnTo>
                <a:lnTo>
                  <a:pt x="17754" y="16457"/>
                </a:lnTo>
                <a:lnTo>
                  <a:pt x="17785" y="16551"/>
                </a:lnTo>
                <a:lnTo>
                  <a:pt x="17806" y="16599"/>
                </a:lnTo>
                <a:lnTo>
                  <a:pt x="17806" y="16601"/>
                </a:lnTo>
                <a:lnTo>
                  <a:pt x="17827" y="16643"/>
                </a:lnTo>
                <a:lnTo>
                  <a:pt x="17846" y="16688"/>
                </a:lnTo>
                <a:lnTo>
                  <a:pt x="17867" y="16730"/>
                </a:lnTo>
                <a:lnTo>
                  <a:pt x="17891" y="16767"/>
                </a:lnTo>
                <a:lnTo>
                  <a:pt x="17917" y="16806"/>
                </a:lnTo>
                <a:lnTo>
                  <a:pt x="17940" y="16843"/>
                </a:lnTo>
                <a:lnTo>
                  <a:pt x="17967" y="16882"/>
                </a:lnTo>
                <a:lnTo>
                  <a:pt x="17998" y="16916"/>
                </a:lnTo>
                <a:lnTo>
                  <a:pt x="18027" y="16951"/>
                </a:lnTo>
                <a:lnTo>
                  <a:pt x="18085" y="17014"/>
                </a:lnTo>
                <a:lnTo>
                  <a:pt x="18119" y="17048"/>
                </a:lnTo>
                <a:lnTo>
                  <a:pt x="18153" y="17077"/>
                </a:lnTo>
                <a:lnTo>
                  <a:pt x="18185" y="17103"/>
                </a:lnTo>
                <a:lnTo>
                  <a:pt x="18222" y="17129"/>
                </a:lnTo>
                <a:lnTo>
                  <a:pt x="18256" y="17155"/>
                </a:lnTo>
                <a:lnTo>
                  <a:pt x="18295" y="17179"/>
                </a:lnTo>
                <a:lnTo>
                  <a:pt x="18329" y="17203"/>
                </a:lnTo>
                <a:lnTo>
                  <a:pt x="18371" y="17224"/>
                </a:lnTo>
                <a:lnTo>
                  <a:pt x="18408" y="17245"/>
                </a:lnTo>
                <a:lnTo>
                  <a:pt x="18450" y="17266"/>
                </a:lnTo>
                <a:lnTo>
                  <a:pt x="18490" y="17282"/>
                </a:lnTo>
                <a:lnTo>
                  <a:pt x="18534" y="17297"/>
                </a:lnTo>
                <a:lnTo>
                  <a:pt x="18574" y="17310"/>
                </a:lnTo>
                <a:lnTo>
                  <a:pt x="18618" y="17326"/>
                </a:lnTo>
                <a:lnTo>
                  <a:pt x="18660" y="17339"/>
                </a:lnTo>
                <a:lnTo>
                  <a:pt x="18708" y="17347"/>
                </a:lnTo>
                <a:lnTo>
                  <a:pt x="18750" y="17355"/>
                </a:lnTo>
                <a:lnTo>
                  <a:pt x="18794" y="17366"/>
                </a:lnTo>
                <a:lnTo>
                  <a:pt x="18842" y="17371"/>
                </a:lnTo>
                <a:lnTo>
                  <a:pt x="18936" y="17376"/>
                </a:lnTo>
                <a:lnTo>
                  <a:pt x="19004" y="17379"/>
                </a:lnTo>
                <a:lnTo>
                  <a:pt x="19073" y="17389"/>
                </a:lnTo>
                <a:lnTo>
                  <a:pt x="19138" y="17397"/>
                </a:lnTo>
                <a:lnTo>
                  <a:pt x="19207" y="17413"/>
                </a:lnTo>
                <a:lnTo>
                  <a:pt x="19272" y="17429"/>
                </a:lnTo>
                <a:lnTo>
                  <a:pt x="19341" y="17447"/>
                </a:lnTo>
                <a:lnTo>
                  <a:pt x="19404" y="17471"/>
                </a:lnTo>
                <a:lnTo>
                  <a:pt x="19469" y="17497"/>
                </a:lnTo>
                <a:lnTo>
                  <a:pt x="19530" y="17526"/>
                </a:lnTo>
                <a:lnTo>
                  <a:pt x="19593" y="17560"/>
                </a:lnTo>
                <a:lnTo>
                  <a:pt x="19714" y="17628"/>
                </a:lnTo>
                <a:lnTo>
                  <a:pt x="19772" y="17670"/>
                </a:lnTo>
                <a:lnTo>
                  <a:pt x="19829" y="17718"/>
                </a:lnTo>
                <a:lnTo>
                  <a:pt x="19885" y="17765"/>
                </a:lnTo>
                <a:lnTo>
                  <a:pt x="19937" y="17815"/>
                </a:lnTo>
                <a:lnTo>
                  <a:pt x="19990" y="17870"/>
                </a:lnTo>
                <a:lnTo>
                  <a:pt x="20040" y="17928"/>
                </a:lnTo>
                <a:lnTo>
                  <a:pt x="20084" y="17988"/>
                </a:lnTo>
                <a:lnTo>
                  <a:pt x="20129" y="18051"/>
                </a:lnTo>
                <a:lnTo>
                  <a:pt x="20166" y="18112"/>
                </a:lnTo>
                <a:lnTo>
                  <a:pt x="20205" y="18177"/>
                </a:lnTo>
                <a:lnTo>
                  <a:pt x="20237" y="18246"/>
                </a:lnTo>
                <a:lnTo>
                  <a:pt x="20268" y="18309"/>
                </a:lnTo>
                <a:lnTo>
                  <a:pt x="20289" y="18380"/>
                </a:lnTo>
                <a:lnTo>
                  <a:pt x="20313" y="18448"/>
                </a:lnTo>
                <a:lnTo>
                  <a:pt x="20350" y="18590"/>
                </a:lnTo>
                <a:lnTo>
                  <a:pt x="20360" y="18661"/>
                </a:lnTo>
                <a:lnTo>
                  <a:pt x="20368" y="18732"/>
                </a:lnTo>
                <a:lnTo>
                  <a:pt x="20373" y="18805"/>
                </a:lnTo>
                <a:lnTo>
                  <a:pt x="20376" y="18873"/>
                </a:lnTo>
                <a:lnTo>
                  <a:pt x="20373" y="18947"/>
                </a:lnTo>
                <a:lnTo>
                  <a:pt x="20368" y="19018"/>
                </a:lnTo>
                <a:lnTo>
                  <a:pt x="20360" y="19089"/>
                </a:lnTo>
                <a:lnTo>
                  <a:pt x="20350" y="19160"/>
                </a:lnTo>
                <a:lnTo>
                  <a:pt x="20313" y="19302"/>
                </a:lnTo>
                <a:lnTo>
                  <a:pt x="20289" y="19372"/>
                </a:lnTo>
                <a:lnTo>
                  <a:pt x="20268" y="19441"/>
                </a:lnTo>
                <a:lnTo>
                  <a:pt x="20205" y="19572"/>
                </a:lnTo>
                <a:lnTo>
                  <a:pt x="20166" y="19638"/>
                </a:lnTo>
                <a:lnTo>
                  <a:pt x="20129" y="19698"/>
                </a:lnTo>
                <a:lnTo>
                  <a:pt x="20084" y="19761"/>
                </a:lnTo>
                <a:lnTo>
                  <a:pt x="20040" y="19822"/>
                </a:lnTo>
                <a:lnTo>
                  <a:pt x="19990" y="19879"/>
                </a:lnTo>
                <a:lnTo>
                  <a:pt x="19937" y="19935"/>
                </a:lnTo>
                <a:lnTo>
                  <a:pt x="19882" y="19987"/>
                </a:lnTo>
                <a:lnTo>
                  <a:pt x="19821" y="20037"/>
                </a:lnTo>
                <a:lnTo>
                  <a:pt x="19764" y="20084"/>
                </a:lnTo>
                <a:lnTo>
                  <a:pt x="19701" y="20129"/>
                </a:lnTo>
                <a:lnTo>
                  <a:pt x="19638" y="20166"/>
                </a:lnTo>
                <a:lnTo>
                  <a:pt x="19572" y="20203"/>
                </a:lnTo>
                <a:lnTo>
                  <a:pt x="19506" y="20234"/>
                </a:lnTo>
                <a:lnTo>
                  <a:pt x="19441" y="20263"/>
                </a:lnTo>
                <a:lnTo>
                  <a:pt x="19372" y="20289"/>
                </a:lnTo>
                <a:lnTo>
                  <a:pt x="19301" y="20313"/>
                </a:lnTo>
                <a:lnTo>
                  <a:pt x="19233" y="20331"/>
                </a:lnTo>
                <a:lnTo>
                  <a:pt x="19162" y="20347"/>
                </a:lnTo>
                <a:lnTo>
                  <a:pt x="19088" y="20358"/>
                </a:lnTo>
                <a:lnTo>
                  <a:pt x="19018" y="20368"/>
                </a:lnTo>
                <a:lnTo>
                  <a:pt x="18949" y="20373"/>
                </a:lnTo>
                <a:lnTo>
                  <a:pt x="18876" y="20376"/>
                </a:lnTo>
                <a:lnTo>
                  <a:pt x="18805" y="20373"/>
                </a:lnTo>
                <a:lnTo>
                  <a:pt x="18734" y="20368"/>
                </a:lnTo>
                <a:lnTo>
                  <a:pt x="18660" y="20358"/>
                </a:lnTo>
                <a:lnTo>
                  <a:pt x="18589" y="20347"/>
                </a:lnTo>
                <a:lnTo>
                  <a:pt x="18518" y="20331"/>
                </a:lnTo>
                <a:lnTo>
                  <a:pt x="18447" y="20313"/>
                </a:lnTo>
                <a:lnTo>
                  <a:pt x="18379" y="20289"/>
                </a:lnTo>
                <a:lnTo>
                  <a:pt x="18314" y="20263"/>
                </a:lnTo>
                <a:lnTo>
                  <a:pt x="18245" y="20234"/>
                </a:lnTo>
                <a:lnTo>
                  <a:pt x="18177" y="20203"/>
                </a:lnTo>
                <a:lnTo>
                  <a:pt x="18111" y="20166"/>
                </a:lnTo>
                <a:lnTo>
                  <a:pt x="18051" y="20129"/>
                </a:lnTo>
                <a:lnTo>
                  <a:pt x="17988" y="20084"/>
                </a:lnTo>
                <a:lnTo>
                  <a:pt x="17930" y="20037"/>
                </a:lnTo>
                <a:lnTo>
                  <a:pt x="17870" y="19987"/>
                </a:lnTo>
                <a:lnTo>
                  <a:pt x="17814" y="19935"/>
                </a:lnTo>
                <a:lnTo>
                  <a:pt x="17764" y="19882"/>
                </a:lnTo>
                <a:lnTo>
                  <a:pt x="17717" y="19827"/>
                </a:lnTo>
                <a:lnTo>
                  <a:pt x="17672" y="19772"/>
                </a:lnTo>
                <a:lnTo>
                  <a:pt x="17633" y="19714"/>
                </a:lnTo>
                <a:lnTo>
                  <a:pt x="17594" y="19654"/>
                </a:lnTo>
                <a:lnTo>
                  <a:pt x="17560" y="19593"/>
                </a:lnTo>
                <a:lnTo>
                  <a:pt x="17525" y="19530"/>
                </a:lnTo>
                <a:lnTo>
                  <a:pt x="17496" y="19467"/>
                </a:lnTo>
                <a:lnTo>
                  <a:pt x="17470" y="19404"/>
                </a:lnTo>
                <a:lnTo>
                  <a:pt x="17449" y="19336"/>
                </a:lnTo>
                <a:lnTo>
                  <a:pt x="17428" y="19273"/>
                </a:lnTo>
                <a:lnTo>
                  <a:pt x="17412" y="19204"/>
                </a:lnTo>
                <a:lnTo>
                  <a:pt x="17399" y="19139"/>
                </a:lnTo>
                <a:lnTo>
                  <a:pt x="17389" y="19070"/>
                </a:lnTo>
                <a:lnTo>
                  <a:pt x="17381" y="19005"/>
                </a:lnTo>
                <a:lnTo>
                  <a:pt x="17376" y="18936"/>
                </a:lnTo>
                <a:lnTo>
                  <a:pt x="17370" y="18842"/>
                </a:lnTo>
                <a:lnTo>
                  <a:pt x="17365" y="18795"/>
                </a:lnTo>
                <a:lnTo>
                  <a:pt x="17355" y="18750"/>
                </a:lnTo>
                <a:lnTo>
                  <a:pt x="17347" y="18703"/>
                </a:lnTo>
                <a:lnTo>
                  <a:pt x="17339" y="18661"/>
                </a:lnTo>
                <a:lnTo>
                  <a:pt x="17326" y="18616"/>
                </a:lnTo>
                <a:lnTo>
                  <a:pt x="17313" y="18574"/>
                </a:lnTo>
                <a:lnTo>
                  <a:pt x="17297" y="18529"/>
                </a:lnTo>
                <a:lnTo>
                  <a:pt x="17281" y="18490"/>
                </a:lnTo>
                <a:lnTo>
                  <a:pt x="17265" y="18448"/>
                </a:lnTo>
                <a:lnTo>
                  <a:pt x="17247" y="18408"/>
                </a:lnTo>
                <a:lnTo>
                  <a:pt x="17226" y="18369"/>
                </a:lnTo>
                <a:lnTo>
                  <a:pt x="17202" y="18330"/>
                </a:lnTo>
                <a:lnTo>
                  <a:pt x="17181" y="18293"/>
                </a:lnTo>
                <a:lnTo>
                  <a:pt x="17155" y="18256"/>
                </a:lnTo>
                <a:lnTo>
                  <a:pt x="17131" y="18222"/>
                </a:lnTo>
                <a:lnTo>
                  <a:pt x="17102" y="18185"/>
                </a:lnTo>
                <a:lnTo>
                  <a:pt x="17076" y="18151"/>
                </a:lnTo>
                <a:lnTo>
                  <a:pt x="17047" y="18117"/>
                </a:lnTo>
                <a:lnTo>
                  <a:pt x="17013" y="18085"/>
                </a:lnTo>
                <a:lnTo>
                  <a:pt x="16984" y="18056"/>
                </a:lnTo>
                <a:lnTo>
                  <a:pt x="16950" y="18025"/>
                </a:lnTo>
                <a:lnTo>
                  <a:pt x="16916" y="17999"/>
                </a:lnTo>
                <a:lnTo>
                  <a:pt x="16882" y="17967"/>
                </a:lnTo>
                <a:lnTo>
                  <a:pt x="16842" y="17941"/>
                </a:lnTo>
                <a:lnTo>
                  <a:pt x="16808" y="17915"/>
                </a:lnTo>
                <a:lnTo>
                  <a:pt x="16766" y="17891"/>
                </a:lnTo>
                <a:lnTo>
                  <a:pt x="16729" y="17867"/>
                </a:lnTo>
                <a:lnTo>
                  <a:pt x="16687" y="17846"/>
                </a:lnTo>
                <a:lnTo>
                  <a:pt x="16645" y="17828"/>
                </a:lnTo>
                <a:lnTo>
                  <a:pt x="16603" y="17807"/>
                </a:lnTo>
                <a:lnTo>
                  <a:pt x="16598" y="17807"/>
                </a:lnTo>
                <a:lnTo>
                  <a:pt x="16551" y="17786"/>
                </a:lnTo>
                <a:lnTo>
                  <a:pt x="16506" y="17768"/>
                </a:lnTo>
                <a:lnTo>
                  <a:pt x="16461" y="17754"/>
                </a:lnTo>
                <a:lnTo>
                  <a:pt x="16414" y="17739"/>
                </a:lnTo>
                <a:lnTo>
                  <a:pt x="16364" y="17726"/>
                </a:lnTo>
                <a:lnTo>
                  <a:pt x="16222" y="17702"/>
                </a:lnTo>
                <a:lnTo>
                  <a:pt x="16128" y="17697"/>
                </a:lnTo>
                <a:lnTo>
                  <a:pt x="16033" y="17697"/>
                </a:lnTo>
                <a:lnTo>
                  <a:pt x="15939" y="17702"/>
                </a:lnTo>
                <a:lnTo>
                  <a:pt x="15891" y="17710"/>
                </a:lnTo>
                <a:lnTo>
                  <a:pt x="15849" y="17718"/>
                </a:lnTo>
                <a:lnTo>
                  <a:pt x="15802" y="17726"/>
                </a:lnTo>
                <a:lnTo>
                  <a:pt x="15757" y="17739"/>
                </a:lnTo>
                <a:lnTo>
                  <a:pt x="15710" y="17754"/>
                </a:lnTo>
                <a:lnTo>
                  <a:pt x="15665" y="17768"/>
                </a:lnTo>
                <a:lnTo>
                  <a:pt x="15621" y="17783"/>
                </a:lnTo>
                <a:lnTo>
                  <a:pt x="15579" y="17804"/>
                </a:lnTo>
                <a:lnTo>
                  <a:pt x="15537" y="17820"/>
                </a:lnTo>
                <a:lnTo>
                  <a:pt x="15492" y="17844"/>
                </a:lnTo>
                <a:lnTo>
                  <a:pt x="15450" y="17867"/>
                </a:lnTo>
                <a:lnTo>
                  <a:pt x="15411" y="17891"/>
                </a:lnTo>
                <a:lnTo>
                  <a:pt x="15369" y="17917"/>
                </a:lnTo>
                <a:lnTo>
                  <a:pt x="15329" y="17946"/>
                </a:lnTo>
                <a:lnTo>
                  <a:pt x="15292" y="17978"/>
                </a:lnTo>
                <a:lnTo>
                  <a:pt x="15253" y="18009"/>
                </a:lnTo>
                <a:lnTo>
                  <a:pt x="15216" y="18041"/>
                </a:lnTo>
                <a:lnTo>
                  <a:pt x="12258" y="20998"/>
                </a:lnTo>
                <a:lnTo>
                  <a:pt x="12182" y="21072"/>
                </a:lnTo>
                <a:lnTo>
                  <a:pt x="12100" y="21140"/>
                </a:lnTo>
                <a:lnTo>
                  <a:pt x="12019" y="21203"/>
                </a:lnTo>
                <a:lnTo>
                  <a:pt x="11932" y="21261"/>
                </a:lnTo>
                <a:lnTo>
                  <a:pt x="11848" y="21314"/>
                </a:lnTo>
                <a:lnTo>
                  <a:pt x="11759" y="21364"/>
                </a:lnTo>
                <a:lnTo>
                  <a:pt x="11670" y="21408"/>
                </a:lnTo>
                <a:lnTo>
                  <a:pt x="11578" y="21450"/>
                </a:lnTo>
                <a:lnTo>
                  <a:pt x="11483" y="21484"/>
                </a:lnTo>
                <a:lnTo>
                  <a:pt x="11388" y="21516"/>
                </a:lnTo>
                <a:lnTo>
                  <a:pt x="11291" y="21542"/>
                </a:lnTo>
                <a:lnTo>
                  <a:pt x="11097" y="21579"/>
                </a:lnTo>
                <a:lnTo>
                  <a:pt x="10997" y="21592"/>
                </a:lnTo>
                <a:lnTo>
                  <a:pt x="10900" y="21597"/>
                </a:lnTo>
                <a:lnTo>
                  <a:pt x="10800" y="21600"/>
                </a:lnTo>
                <a:lnTo>
                  <a:pt x="10700" y="21597"/>
                </a:lnTo>
                <a:lnTo>
                  <a:pt x="10603" y="21592"/>
                </a:lnTo>
                <a:lnTo>
                  <a:pt x="10503" y="21579"/>
                </a:lnTo>
                <a:lnTo>
                  <a:pt x="10309" y="21542"/>
                </a:lnTo>
                <a:lnTo>
                  <a:pt x="10212" y="21516"/>
                </a:lnTo>
                <a:lnTo>
                  <a:pt x="10117" y="21484"/>
                </a:lnTo>
                <a:lnTo>
                  <a:pt x="10022" y="21450"/>
                </a:lnTo>
                <a:lnTo>
                  <a:pt x="9930" y="21408"/>
                </a:lnTo>
                <a:lnTo>
                  <a:pt x="9841" y="21364"/>
                </a:lnTo>
                <a:lnTo>
                  <a:pt x="9752" y="21314"/>
                </a:lnTo>
                <a:lnTo>
                  <a:pt x="9668" y="21261"/>
                </a:lnTo>
                <a:lnTo>
                  <a:pt x="9581" y="21203"/>
                </a:lnTo>
                <a:lnTo>
                  <a:pt x="9500" y="21140"/>
                </a:lnTo>
                <a:lnTo>
                  <a:pt x="9418" y="21072"/>
                </a:lnTo>
                <a:lnTo>
                  <a:pt x="9342" y="20998"/>
                </a:lnTo>
                <a:close/>
              </a:path>
            </a:pathLst>
          </a:custGeom>
          <a:solidFill>
            <a:schemeClr val="accent2"/>
          </a:solidFill>
          <a:ln w="12700">
            <a:miter lim="400000"/>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80" name="Freeform 8"/>
          <p:cNvSpPr/>
          <p:nvPr/>
        </p:nvSpPr>
        <p:spPr>
          <a:xfrm>
            <a:off x="4095972" y="3068078"/>
            <a:ext cx="1835368" cy="1834029"/>
          </a:xfrm>
          <a:custGeom>
            <a:avLst/>
            <a:gdLst/>
            <a:ahLst/>
            <a:cxnLst>
              <a:cxn ang="0">
                <a:pos x="wd2" y="hd2"/>
              </a:cxn>
              <a:cxn ang="5400000">
                <a:pos x="wd2" y="hd2"/>
              </a:cxn>
              <a:cxn ang="10800000">
                <a:pos x="wd2" y="hd2"/>
              </a:cxn>
              <a:cxn ang="16200000">
                <a:pos x="wd2" y="hd2"/>
              </a:cxn>
            </a:cxnLst>
            <a:rect l="0" t="0" r="r" b="b"/>
            <a:pathLst>
              <a:path w="21600" h="21600" extrusionOk="0">
                <a:moveTo>
                  <a:pt x="20998" y="12258"/>
                </a:moveTo>
                <a:lnTo>
                  <a:pt x="17557" y="15702"/>
                </a:lnTo>
                <a:lnTo>
                  <a:pt x="17539" y="15665"/>
                </a:lnTo>
                <a:lnTo>
                  <a:pt x="17528" y="15629"/>
                </a:lnTo>
                <a:lnTo>
                  <a:pt x="17515" y="15592"/>
                </a:lnTo>
                <a:lnTo>
                  <a:pt x="17505" y="15555"/>
                </a:lnTo>
                <a:lnTo>
                  <a:pt x="17497" y="15513"/>
                </a:lnTo>
                <a:lnTo>
                  <a:pt x="17489" y="15474"/>
                </a:lnTo>
                <a:lnTo>
                  <a:pt x="17486" y="15434"/>
                </a:lnTo>
                <a:lnTo>
                  <a:pt x="17484" y="15392"/>
                </a:lnTo>
                <a:lnTo>
                  <a:pt x="17479" y="15298"/>
                </a:lnTo>
                <a:lnTo>
                  <a:pt x="17465" y="15206"/>
                </a:lnTo>
                <a:lnTo>
                  <a:pt x="17455" y="15114"/>
                </a:lnTo>
                <a:lnTo>
                  <a:pt x="17434" y="15022"/>
                </a:lnTo>
                <a:lnTo>
                  <a:pt x="17410" y="14930"/>
                </a:lnTo>
                <a:lnTo>
                  <a:pt x="17384" y="14840"/>
                </a:lnTo>
                <a:lnTo>
                  <a:pt x="17350" y="14754"/>
                </a:lnTo>
                <a:lnTo>
                  <a:pt x="17316" y="14664"/>
                </a:lnTo>
                <a:lnTo>
                  <a:pt x="17276" y="14580"/>
                </a:lnTo>
                <a:lnTo>
                  <a:pt x="17234" y="14499"/>
                </a:lnTo>
                <a:lnTo>
                  <a:pt x="17190" y="14418"/>
                </a:lnTo>
                <a:lnTo>
                  <a:pt x="17137" y="14341"/>
                </a:lnTo>
                <a:lnTo>
                  <a:pt x="17082" y="14265"/>
                </a:lnTo>
                <a:lnTo>
                  <a:pt x="17024" y="14192"/>
                </a:lnTo>
                <a:lnTo>
                  <a:pt x="16961" y="14118"/>
                </a:lnTo>
                <a:lnTo>
                  <a:pt x="16895" y="14050"/>
                </a:lnTo>
                <a:lnTo>
                  <a:pt x="16822" y="13976"/>
                </a:lnTo>
                <a:lnTo>
                  <a:pt x="16746" y="13910"/>
                </a:lnTo>
                <a:lnTo>
                  <a:pt x="16662" y="13847"/>
                </a:lnTo>
                <a:lnTo>
                  <a:pt x="16580" y="13790"/>
                </a:lnTo>
                <a:lnTo>
                  <a:pt x="16494" y="13737"/>
                </a:lnTo>
                <a:lnTo>
                  <a:pt x="16409" y="13687"/>
                </a:lnTo>
                <a:lnTo>
                  <a:pt x="16320" y="13648"/>
                </a:lnTo>
                <a:lnTo>
                  <a:pt x="16228" y="13606"/>
                </a:lnTo>
                <a:lnTo>
                  <a:pt x="16139" y="13574"/>
                </a:lnTo>
                <a:lnTo>
                  <a:pt x="16044" y="13540"/>
                </a:lnTo>
                <a:lnTo>
                  <a:pt x="15952" y="13516"/>
                </a:lnTo>
                <a:lnTo>
                  <a:pt x="15855" y="13495"/>
                </a:lnTo>
                <a:lnTo>
                  <a:pt x="15761" y="13480"/>
                </a:lnTo>
                <a:lnTo>
                  <a:pt x="15663" y="13467"/>
                </a:lnTo>
                <a:lnTo>
                  <a:pt x="15566" y="13461"/>
                </a:lnTo>
                <a:lnTo>
                  <a:pt x="15472" y="13459"/>
                </a:lnTo>
                <a:lnTo>
                  <a:pt x="15375" y="13461"/>
                </a:lnTo>
                <a:lnTo>
                  <a:pt x="15280" y="13467"/>
                </a:lnTo>
                <a:lnTo>
                  <a:pt x="15183" y="13480"/>
                </a:lnTo>
                <a:lnTo>
                  <a:pt x="15088" y="13495"/>
                </a:lnTo>
                <a:lnTo>
                  <a:pt x="14994" y="13516"/>
                </a:lnTo>
                <a:lnTo>
                  <a:pt x="14899" y="13540"/>
                </a:lnTo>
                <a:lnTo>
                  <a:pt x="14805" y="13574"/>
                </a:lnTo>
                <a:lnTo>
                  <a:pt x="14713" y="13606"/>
                </a:lnTo>
                <a:lnTo>
                  <a:pt x="14626" y="13648"/>
                </a:lnTo>
                <a:lnTo>
                  <a:pt x="14534" y="13687"/>
                </a:lnTo>
                <a:lnTo>
                  <a:pt x="14450" y="13737"/>
                </a:lnTo>
                <a:lnTo>
                  <a:pt x="14363" y="13790"/>
                </a:lnTo>
                <a:lnTo>
                  <a:pt x="14282" y="13847"/>
                </a:lnTo>
                <a:lnTo>
                  <a:pt x="14200" y="13910"/>
                </a:lnTo>
                <a:lnTo>
                  <a:pt x="14122" y="13976"/>
                </a:lnTo>
                <a:lnTo>
                  <a:pt x="14048" y="14050"/>
                </a:lnTo>
                <a:lnTo>
                  <a:pt x="13977" y="14123"/>
                </a:lnTo>
                <a:lnTo>
                  <a:pt x="13909" y="14202"/>
                </a:lnTo>
                <a:lnTo>
                  <a:pt x="13848" y="14284"/>
                </a:lnTo>
                <a:lnTo>
                  <a:pt x="13791" y="14365"/>
                </a:lnTo>
                <a:lnTo>
                  <a:pt x="13735" y="14449"/>
                </a:lnTo>
                <a:lnTo>
                  <a:pt x="13688" y="14536"/>
                </a:lnTo>
                <a:lnTo>
                  <a:pt x="13646" y="14625"/>
                </a:lnTo>
                <a:lnTo>
                  <a:pt x="13607" y="14714"/>
                </a:lnTo>
                <a:lnTo>
                  <a:pt x="13573" y="14806"/>
                </a:lnTo>
                <a:lnTo>
                  <a:pt x="13541" y="14901"/>
                </a:lnTo>
                <a:lnTo>
                  <a:pt x="13515" y="14993"/>
                </a:lnTo>
                <a:lnTo>
                  <a:pt x="13494" y="15090"/>
                </a:lnTo>
                <a:lnTo>
                  <a:pt x="13481" y="15182"/>
                </a:lnTo>
                <a:lnTo>
                  <a:pt x="13467" y="15279"/>
                </a:lnTo>
                <a:lnTo>
                  <a:pt x="13460" y="15376"/>
                </a:lnTo>
                <a:lnTo>
                  <a:pt x="13457" y="15471"/>
                </a:lnTo>
                <a:lnTo>
                  <a:pt x="13460" y="15568"/>
                </a:lnTo>
                <a:lnTo>
                  <a:pt x="13467" y="15665"/>
                </a:lnTo>
                <a:lnTo>
                  <a:pt x="13481" y="15763"/>
                </a:lnTo>
                <a:lnTo>
                  <a:pt x="13494" y="15857"/>
                </a:lnTo>
                <a:lnTo>
                  <a:pt x="13515" y="15952"/>
                </a:lnTo>
                <a:lnTo>
                  <a:pt x="13541" y="16046"/>
                </a:lnTo>
                <a:lnTo>
                  <a:pt x="13573" y="16141"/>
                </a:lnTo>
                <a:lnTo>
                  <a:pt x="13607" y="16230"/>
                </a:lnTo>
                <a:lnTo>
                  <a:pt x="13646" y="16320"/>
                </a:lnTo>
                <a:lnTo>
                  <a:pt x="13688" y="16411"/>
                </a:lnTo>
                <a:lnTo>
                  <a:pt x="13735" y="16496"/>
                </a:lnTo>
                <a:lnTo>
                  <a:pt x="13791" y="16582"/>
                </a:lnTo>
                <a:lnTo>
                  <a:pt x="13848" y="16664"/>
                </a:lnTo>
                <a:lnTo>
                  <a:pt x="13909" y="16742"/>
                </a:lnTo>
                <a:lnTo>
                  <a:pt x="13977" y="16824"/>
                </a:lnTo>
                <a:lnTo>
                  <a:pt x="14048" y="16897"/>
                </a:lnTo>
                <a:lnTo>
                  <a:pt x="14116" y="16963"/>
                </a:lnTo>
                <a:lnTo>
                  <a:pt x="14190" y="17026"/>
                </a:lnTo>
                <a:lnTo>
                  <a:pt x="14263" y="17084"/>
                </a:lnTo>
                <a:lnTo>
                  <a:pt x="14340" y="17137"/>
                </a:lnTo>
                <a:lnTo>
                  <a:pt x="14418" y="17186"/>
                </a:lnTo>
                <a:lnTo>
                  <a:pt x="14500" y="17234"/>
                </a:lnTo>
                <a:lnTo>
                  <a:pt x="14581" y="17278"/>
                </a:lnTo>
                <a:lnTo>
                  <a:pt x="14663" y="17318"/>
                </a:lnTo>
                <a:lnTo>
                  <a:pt x="14841" y="17386"/>
                </a:lnTo>
                <a:lnTo>
                  <a:pt x="14931" y="17412"/>
                </a:lnTo>
                <a:lnTo>
                  <a:pt x="15020" y="17436"/>
                </a:lnTo>
                <a:lnTo>
                  <a:pt x="15114" y="17452"/>
                </a:lnTo>
                <a:lnTo>
                  <a:pt x="15206" y="17468"/>
                </a:lnTo>
                <a:lnTo>
                  <a:pt x="15296" y="17478"/>
                </a:lnTo>
                <a:lnTo>
                  <a:pt x="15390" y="17486"/>
                </a:lnTo>
                <a:lnTo>
                  <a:pt x="15432" y="17489"/>
                </a:lnTo>
                <a:lnTo>
                  <a:pt x="15472" y="17491"/>
                </a:lnTo>
                <a:lnTo>
                  <a:pt x="15514" y="17496"/>
                </a:lnTo>
                <a:lnTo>
                  <a:pt x="15553" y="17504"/>
                </a:lnTo>
                <a:lnTo>
                  <a:pt x="15590" y="17517"/>
                </a:lnTo>
                <a:lnTo>
                  <a:pt x="15629" y="17528"/>
                </a:lnTo>
                <a:lnTo>
                  <a:pt x="15663" y="17541"/>
                </a:lnTo>
                <a:lnTo>
                  <a:pt x="15700" y="17557"/>
                </a:lnTo>
                <a:lnTo>
                  <a:pt x="12257" y="21001"/>
                </a:lnTo>
                <a:lnTo>
                  <a:pt x="12180" y="21075"/>
                </a:lnTo>
                <a:lnTo>
                  <a:pt x="12099" y="21140"/>
                </a:lnTo>
                <a:lnTo>
                  <a:pt x="12018" y="21203"/>
                </a:lnTo>
                <a:lnTo>
                  <a:pt x="11936" y="21261"/>
                </a:lnTo>
                <a:lnTo>
                  <a:pt x="11847" y="21319"/>
                </a:lnTo>
                <a:lnTo>
                  <a:pt x="11757" y="21369"/>
                </a:lnTo>
                <a:lnTo>
                  <a:pt x="11668" y="21411"/>
                </a:lnTo>
                <a:lnTo>
                  <a:pt x="11576" y="21450"/>
                </a:lnTo>
                <a:lnTo>
                  <a:pt x="11387" y="21519"/>
                </a:lnTo>
                <a:lnTo>
                  <a:pt x="11193" y="21566"/>
                </a:lnTo>
                <a:lnTo>
                  <a:pt x="11096" y="21579"/>
                </a:lnTo>
                <a:lnTo>
                  <a:pt x="10996" y="21592"/>
                </a:lnTo>
                <a:lnTo>
                  <a:pt x="10899" y="21597"/>
                </a:lnTo>
                <a:lnTo>
                  <a:pt x="10799" y="21600"/>
                </a:lnTo>
                <a:lnTo>
                  <a:pt x="10701" y="21597"/>
                </a:lnTo>
                <a:lnTo>
                  <a:pt x="10602" y="21592"/>
                </a:lnTo>
                <a:lnTo>
                  <a:pt x="10504" y="21579"/>
                </a:lnTo>
                <a:lnTo>
                  <a:pt x="10405" y="21566"/>
                </a:lnTo>
                <a:lnTo>
                  <a:pt x="10307" y="21542"/>
                </a:lnTo>
                <a:lnTo>
                  <a:pt x="10213" y="21519"/>
                </a:lnTo>
                <a:lnTo>
                  <a:pt x="10116" y="21484"/>
                </a:lnTo>
                <a:lnTo>
                  <a:pt x="10024" y="21450"/>
                </a:lnTo>
                <a:lnTo>
                  <a:pt x="9932" y="21411"/>
                </a:lnTo>
                <a:lnTo>
                  <a:pt x="9840" y="21369"/>
                </a:lnTo>
                <a:lnTo>
                  <a:pt x="9751" y="21319"/>
                </a:lnTo>
                <a:lnTo>
                  <a:pt x="9667" y="21261"/>
                </a:lnTo>
                <a:lnTo>
                  <a:pt x="9580" y="21203"/>
                </a:lnTo>
                <a:lnTo>
                  <a:pt x="9498" y="21140"/>
                </a:lnTo>
                <a:lnTo>
                  <a:pt x="9420" y="21075"/>
                </a:lnTo>
                <a:lnTo>
                  <a:pt x="9341" y="21001"/>
                </a:lnTo>
                <a:lnTo>
                  <a:pt x="6420" y="18077"/>
                </a:lnTo>
                <a:lnTo>
                  <a:pt x="6383" y="18040"/>
                </a:lnTo>
                <a:lnTo>
                  <a:pt x="6346" y="18009"/>
                </a:lnTo>
                <a:lnTo>
                  <a:pt x="6307" y="17977"/>
                </a:lnTo>
                <a:lnTo>
                  <a:pt x="6270" y="17948"/>
                </a:lnTo>
                <a:lnTo>
                  <a:pt x="6231" y="17917"/>
                </a:lnTo>
                <a:lnTo>
                  <a:pt x="6189" y="17891"/>
                </a:lnTo>
                <a:lnTo>
                  <a:pt x="6149" y="17867"/>
                </a:lnTo>
                <a:lnTo>
                  <a:pt x="6107" y="17843"/>
                </a:lnTo>
                <a:lnTo>
                  <a:pt x="6065" y="17825"/>
                </a:lnTo>
                <a:lnTo>
                  <a:pt x="6023" y="17804"/>
                </a:lnTo>
                <a:lnTo>
                  <a:pt x="5934" y="17767"/>
                </a:lnTo>
                <a:lnTo>
                  <a:pt x="5889" y="17754"/>
                </a:lnTo>
                <a:lnTo>
                  <a:pt x="5845" y="17738"/>
                </a:lnTo>
                <a:lnTo>
                  <a:pt x="5797" y="17730"/>
                </a:lnTo>
                <a:lnTo>
                  <a:pt x="5755" y="17717"/>
                </a:lnTo>
                <a:lnTo>
                  <a:pt x="5661" y="17707"/>
                </a:lnTo>
                <a:lnTo>
                  <a:pt x="5613" y="17699"/>
                </a:lnTo>
                <a:lnTo>
                  <a:pt x="5566" y="17696"/>
                </a:lnTo>
                <a:lnTo>
                  <a:pt x="5472" y="17696"/>
                </a:lnTo>
                <a:lnTo>
                  <a:pt x="5424" y="17699"/>
                </a:lnTo>
                <a:lnTo>
                  <a:pt x="5377" y="17707"/>
                </a:lnTo>
                <a:lnTo>
                  <a:pt x="5282" y="17717"/>
                </a:lnTo>
                <a:lnTo>
                  <a:pt x="5235" y="17730"/>
                </a:lnTo>
                <a:lnTo>
                  <a:pt x="5188" y="17741"/>
                </a:lnTo>
                <a:lnTo>
                  <a:pt x="5143" y="17754"/>
                </a:lnTo>
                <a:lnTo>
                  <a:pt x="5049" y="17785"/>
                </a:lnTo>
                <a:lnTo>
                  <a:pt x="5001" y="17806"/>
                </a:lnTo>
                <a:lnTo>
                  <a:pt x="4999" y="17806"/>
                </a:lnTo>
                <a:lnTo>
                  <a:pt x="4957" y="17827"/>
                </a:lnTo>
                <a:lnTo>
                  <a:pt x="4912" y="17846"/>
                </a:lnTo>
                <a:lnTo>
                  <a:pt x="4870" y="17867"/>
                </a:lnTo>
                <a:lnTo>
                  <a:pt x="4833" y="17891"/>
                </a:lnTo>
                <a:lnTo>
                  <a:pt x="4794" y="17917"/>
                </a:lnTo>
                <a:lnTo>
                  <a:pt x="4757" y="17940"/>
                </a:lnTo>
                <a:lnTo>
                  <a:pt x="4720" y="17967"/>
                </a:lnTo>
                <a:lnTo>
                  <a:pt x="4684" y="17998"/>
                </a:lnTo>
                <a:lnTo>
                  <a:pt x="4649" y="18027"/>
                </a:lnTo>
                <a:lnTo>
                  <a:pt x="4586" y="18085"/>
                </a:lnTo>
                <a:lnTo>
                  <a:pt x="4552" y="18119"/>
                </a:lnTo>
                <a:lnTo>
                  <a:pt x="4523" y="18153"/>
                </a:lnTo>
                <a:lnTo>
                  <a:pt x="4497" y="18185"/>
                </a:lnTo>
                <a:lnTo>
                  <a:pt x="4471" y="18222"/>
                </a:lnTo>
                <a:lnTo>
                  <a:pt x="4445" y="18256"/>
                </a:lnTo>
                <a:lnTo>
                  <a:pt x="4421" y="18295"/>
                </a:lnTo>
                <a:lnTo>
                  <a:pt x="4397" y="18329"/>
                </a:lnTo>
                <a:lnTo>
                  <a:pt x="4376" y="18371"/>
                </a:lnTo>
                <a:lnTo>
                  <a:pt x="4355" y="18408"/>
                </a:lnTo>
                <a:lnTo>
                  <a:pt x="4334" y="18450"/>
                </a:lnTo>
                <a:lnTo>
                  <a:pt x="4318" y="18490"/>
                </a:lnTo>
                <a:lnTo>
                  <a:pt x="4303" y="18534"/>
                </a:lnTo>
                <a:lnTo>
                  <a:pt x="4290" y="18574"/>
                </a:lnTo>
                <a:lnTo>
                  <a:pt x="4274" y="18618"/>
                </a:lnTo>
                <a:lnTo>
                  <a:pt x="4261" y="18660"/>
                </a:lnTo>
                <a:lnTo>
                  <a:pt x="4253" y="18708"/>
                </a:lnTo>
                <a:lnTo>
                  <a:pt x="4245" y="18750"/>
                </a:lnTo>
                <a:lnTo>
                  <a:pt x="4234" y="18794"/>
                </a:lnTo>
                <a:lnTo>
                  <a:pt x="4229" y="18842"/>
                </a:lnTo>
                <a:lnTo>
                  <a:pt x="4224" y="18936"/>
                </a:lnTo>
                <a:lnTo>
                  <a:pt x="4221" y="19004"/>
                </a:lnTo>
                <a:lnTo>
                  <a:pt x="4211" y="19073"/>
                </a:lnTo>
                <a:lnTo>
                  <a:pt x="4203" y="19138"/>
                </a:lnTo>
                <a:lnTo>
                  <a:pt x="4187" y="19207"/>
                </a:lnTo>
                <a:lnTo>
                  <a:pt x="4171" y="19272"/>
                </a:lnTo>
                <a:lnTo>
                  <a:pt x="4153" y="19341"/>
                </a:lnTo>
                <a:lnTo>
                  <a:pt x="4129" y="19404"/>
                </a:lnTo>
                <a:lnTo>
                  <a:pt x="4103" y="19469"/>
                </a:lnTo>
                <a:lnTo>
                  <a:pt x="4074" y="19530"/>
                </a:lnTo>
                <a:lnTo>
                  <a:pt x="4040" y="19593"/>
                </a:lnTo>
                <a:lnTo>
                  <a:pt x="4008" y="19653"/>
                </a:lnTo>
                <a:lnTo>
                  <a:pt x="3972" y="19714"/>
                </a:lnTo>
                <a:lnTo>
                  <a:pt x="3930" y="19772"/>
                </a:lnTo>
                <a:lnTo>
                  <a:pt x="3882" y="19829"/>
                </a:lnTo>
                <a:lnTo>
                  <a:pt x="3835" y="19885"/>
                </a:lnTo>
                <a:lnTo>
                  <a:pt x="3785" y="19937"/>
                </a:lnTo>
                <a:lnTo>
                  <a:pt x="3730" y="19990"/>
                </a:lnTo>
                <a:lnTo>
                  <a:pt x="3672" y="20040"/>
                </a:lnTo>
                <a:lnTo>
                  <a:pt x="3612" y="20084"/>
                </a:lnTo>
                <a:lnTo>
                  <a:pt x="3549" y="20129"/>
                </a:lnTo>
                <a:lnTo>
                  <a:pt x="3488" y="20166"/>
                </a:lnTo>
                <a:lnTo>
                  <a:pt x="3423" y="20205"/>
                </a:lnTo>
                <a:lnTo>
                  <a:pt x="3354" y="20237"/>
                </a:lnTo>
                <a:lnTo>
                  <a:pt x="3291" y="20268"/>
                </a:lnTo>
                <a:lnTo>
                  <a:pt x="3223" y="20289"/>
                </a:lnTo>
                <a:lnTo>
                  <a:pt x="3152" y="20313"/>
                </a:lnTo>
                <a:lnTo>
                  <a:pt x="3010" y="20350"/>
                </a:lnTo>
                <a:lnTo>
                  <a:pt x="2939" y="20360"/>
                </a:lnTo>
                <a:lnTo>
                  <a:pt x="2868" y="20368"/>
                </a:lnTo>
                <a:lnTo>
                  <a:pt x="2795" y="20373"/>
                </a:lnTo>
                <a:lnTo>
                  <a:pt x="2727" y="20376"/>
                </a:lnTo>
                <a:lnTo>
                  <a:pt x="2656" y="20373"/>
                </a:lnTo>
                <a:lnTo>
                  <a:pt x="2582" y="20368"/>
                </a:lnTo>
                <a:lnTo>
                  <a:pt x="2511" y="20360"/>
                </a:lnTo>
                <a:lnTo>
                  <a:pt x="2440" y="20350"/>
                </a:lnTo>
                <a:lnTo>
                  <a:pt x="2298" y="20313"/>
                </a:lnTo>
                <a:lnTo>
                  <a:pt x="2228" y="20289"/>
                </a:lnTo>
                <a:lnTo>
                  <a:pt x="2159" y="20268"/>
                </a:lnTo>
                <a:lnTo>
                  <a:pt x="2028" y="20205"/>
                </a:lnTo>
                <a:lnTo>
                  <a:pt x="1962" y="20166"/>
                </a:lnTo>
                <a:lnTo>
                  <a:pt x="1902" y="20129"/>
                </a:lnTo>
                <a:lnTo>
                  <a:pt x="1839" y="20084"/>
                </a:lnTo>
                <a:lnTo>
                  <a:pt x="1778" y="20040"/>
                </a:lnTo>
                <a:lnTo>
                  <a:pt x="1721" y="19990"/>
                </a:lnTo>
                <a:lnTo>
                  <a:pt x="1665" y="19937"/>
                </a:lnTo>
                <a:lnTo>
                  <a:pt x="1613" y="19882"/>
                </a:lnTo>
                <a:lnTo>
                  <a:pt x="1563" y="19821"/>
                </a:lnTo>
                <a:lnTo>
                  <a:pt x="1516" y="19764"/>
                </a:lnTo>
                <a:lnTo>
                  <a:pt x="1471" y="19701"/>
                </a:lnTo>
                <a:lnTo>
                  <a:pt x="1434" y="19638"/>
                </a:lnTo>
                <a:lnTo>
                  <a:pt x="1397" y="19572"/>
                </a:lnTo>
                <a:lnTo>
                  <a:pt x="1366" y="19506"/>
                </a:lnTo>
                <a:lnTo>
                  <a:pt x="1337" y="19441"/>
                </a:lnTo>
                <a:lnTo>
                  <a:pt x="1311" y="19372"/>
                </a:lnTo>
                <a:lnTo>
                  <a:pt x="1287" y="19301"/>
                </a:lnTo>
                <a:lnTo>
                  <a:pt x="1269" y="19233"/>
                </a:lnTo>
                <a:lnTo>
                  <a:pt x="1253" y="19162"/>
                </a:lnTo>
                <a:lnTo>
                  <a:pt x="1242" y="19088"/>
                </a:lnTo>
                <a:lnTo>
                  <a:pt x="1232" y="19018"/>
                </a:lnTo>
                <a:lnTo>
                  <a:pt x="1227" y="18949"/>
                </a:lnTo>
                <a:lnTo>
                  <a:pt x="1224" y="18876"/>
                </a:lnTo>
                <a:lnTo>
                  <a:pt x="1227" y="18805"/>
                </a:lnTo>
                <a:lnTo>
                  <a:pt x="1232" y="18734"/>
                </a:lnTo>
                <a:lnTo>
                  <a:pt x="1242" y="18660"/>
                </a:lnTo>
                <a:lnTo>
                  <a:pt x="1253" y="18589"/>
                </a:lnTo>
                <a:lnTo>
                  <a:pt x="1269" y="18518"/>
                </a:lnTo>
                <a:lnTo>
                  <a:pt x="1287" y="18447"/>
                </a:lnTo>
                <a:lnTo>
                  <a:pt x="1311" y="18379"/>
                </a:lnTo>
                <a:lnTo>
                  <a:pt x="1337" y="18314"/>
                </a:lnTo>
                <a:lnTo>
                  <a:pt x="1366" y="18245"/>
                </a:lnTo>
                <a:lnTo>
                  <a:pt x="1397" y="18177"/>
                </a:lnTo>
                <a:lnTo>
                  <a:pt x="1434" y="18111"/>
                </a:lnTo>
                <a:lnTo>
                  <a:pt x="1471" y="18051"/>
                </a:lnTo>
                <a:lnTo>
                  <a:pt x="1516" y="17988"/>
                </a:lnTo>
                <a:lnTo>
                  <a:pt x="1563" y="17930"/>
                </a:lnTo>
                <a:lnTo>
                  <a:pt x="1613" y="17870"/>
                </a:lnTo>
                <a:lnTo>
                  <a:pt x="1665" y="17814"/>
                </a:lnTo>
                <a:lnTo>
                  <a:pt x="1718" y="17764"/>
                </a:lnTo>
                <a:lnTo>
                  <a:pt x="1773" y="17717"/>
                </a:lnTo>
                <a:lnTo>
                  <a:pt x="1828" y="17672"/>
                </a:lnTo>
                <a:lnTo>
                  <a:pt x="1886" y="17633"/>
                </a:lnTo>
                <a:lnTo>
                  <a:pt x="1946" y="17594"/>
                </a:lnTo>
                <a:lnTo>
                  <a:pt x="2007" y="17560"/>
                </a:lnTo>
                <a:lnTo>
                  <a:pt x="2070" y="17525"/>
                </a:lnTo>
                <a:lnTo>
                  <a:pt x="2133" y="17496"/>
                </a:lnTo>
                <a:lnTo>
                  <a:pt x="2196" y="17470"/>
                </a:lnTo>
                <a:lnTo>
                  <a:pt x="2264" y="17449"/>
                </a:lnTo>
                <a:lnTo>
                  <a:pt x="2327" y="17428"/>
                </a:lnTo>
                <a:lnTo>
                  <a:pt x="2396" y="17412"/>
                </a:lnTo>
                <a:lnTo>
                  <a:pt x="2461" y="17399"/>
                </a:lnTo>
                <a:lnTo>
                  <a:pt x="2530" y="17389"/>
                </a:lnTo>
                <a:lnTo>
                  <a:pt x="2595" y="17381"/>
                </a:lnTo>
                <a:lnTo>
                  <a:pt x="2664" y="17376"/>
                </a:lnTo>
                <a:lnTo>
                  <a:pt x="2758" y="17370"/>
                </a:lnTo>
                <a:lnTo>
                  <a:pt x="2805" y="17365"/>
                </a:lnTo>
                <a:lnTo>
                  <a:pt x="2850" y="17355"/>
                </a:lnTo>
                <a:lnTo>
                  <a:pt x="2897" y="17347"/>
                </a:lnTo>
                <a:lnTo>
                  <a:pt x="2939" y="17339"/>
                </a:lnTo>
                <a:lnTo>
                  <a:pt x="2984" y="17326"/>
                </a:lnTo>
                <a:lnTo>
                  <a:pt x="3026" y="17313"/>
                </a:lnTo>
                <a:lnTo>
                  <a:pt x="3071" y="17297"/>
                </a:lnTo>
                <a:lnTo>
                  <a:pt x="3110" y="17281"/>
                </a:lnTo>
                <a:lnTo>
                  <a:pt x="3152" y="17265"/>
                </a:lnTo>
                <a:lnTo>
                  <a:pt x="3192" y="17247"/>
                </a:lnTo>
                <a:lnTo>
                  <a:pt x="3231" y="17226"/>
                </a:lnTo>
                <a:lnTo>
                  <a:pt x="3270" y="17202"/>
                </a:lnTo>
                <a:lnTo>
                  <a:pt x="3307" y="17181"/>
                </a:lnTo>
                <a:lnTo>
                  <a:pt x="3344" y="17155"/>
                </a:lnTo>
                <a:lnTo>
                  <a:pt x="3378" y="17131"/>
                </a:lnTo>
                <a:lnTo>
                  <a:pt x="3415" y="17102"/>
                </a:lnTo>
                <a:lnTo>
                  <a:pt x="3449" y="17076"/>
                </a:lnTo>
                <a:lnTo>
                  <a:pt x="3483" y="17047"/>
                </a:lnTo>
                <a:lnTo>
                  <a:pt x="3515" y="17016"/>
                </a:lnTo>
                <a:lnTo>
                  <a:pt x="3544" y="16984"/>
                </a:lnTo>
                <a:lnTo>
                  <a:pt x="3575" y="16950"/>
                </a:lnTo>
                <a:lnTo>
                  <a:pt x="3601" y="16916"/>
                </a:lnTo>
                <a:lnTo>
                  <a:pt x="3633" y="16882"/>
                </a:lnTo>
                <a:lnTo>
                  <a:pt x="3659" y="16842"/>
                </a:lnTo>
                <a:lnTo>
                  <a:pt x="3685" y="16808"/>
                </a:lnTo>
                <a:lnTo>
                  <a:pt x="3709" y="16766"/>
                </a:lnTo>
                <a:lnTo>
                  <a:pt x="3733" y="16729"/>
                </a:lnTo>
                <a:lnTo>
                  <a:pt x="3754" y="16687"/>
                </a:lnTo>
                <a:lnTo>
                  <a:pt x="3772" y="16645"/>
                </a:lnTo>
                <a:lnTo>
                  <a:pt x="3793" y="16603"/>
                </a:lnTo>
                <a:lnTo>
                  <a:pt x="3793" y="16598"/>
                </a:lnTo>
                <a:lnTo>
                  <a:pt x="3814" y="16551"/>
                </a:lnTo>
                <a:lnTo>
                  <a:pt x="3832" y="16506"/>
                </a:lnTo>
                <a:lnTo>
                  <a:pt x="3846" y="16461"/>
                </a:lnTo>
                <a:lnTo>
                  <a:pt x="3861" y="16414"/>
                </a:lnTo>
                <a:lnTo>
                  <a:pt x="3874" y="16364"/>
                </a:lnTo>
                <a:lnTo>
                  <a:pt x="3898" y="16222"/>
                </a:lnTo>
                <a:lnTo>
                  <a:pt x="3903" y="16128"/>
                </a:lnTo>
                <a:lnTo>
                  <a:pt x="3903" y="16033"/>
                </a:lnTo>
                <a:lnTo>
                  <a:pt x="3898" y="15939"/>
                </a:lnTo>
                <a:lnTo>
                  <a:pt x="3890" y="15891"/>
                </a:lnTo>
                <a:lnTo>
                  <a:pt x="3882" y="15849"/>
                </a:lnTo>
                <a:lnTo>
                  <a:pt x="3874" y="15802"/>
                </a:lnTo>
                <a:lnTo>
                  <a:pt x="3861" y="15757"/>
                </a:lnTo>
                <a:lnTo>
                  <a:pt x="3846" y="15710"/>
                </a:lnTo>
                <a:lnTo>
                  <a:pt x="3832" y="15665"/>
                </a:lnTo>
                <a:lnTo>
                  <a:pt x="3817" y="15621"/>
                </a:lnTo>
                <a:lnTo>
                  <a:pt x="3796" y="15579"/>
                </a:lnTo>
                <a:lnTo>
                  <a:pt x="3780" y="15537"/>
                </a:lnTo>
                <a:lnTo>
                  <a:pt x="3756" y="15492"/>
                </a:lnTo>
                <a:lnTo>
                  <a:pt x="3733" y="15450"/>
                </a:lnTo>
                <a:lnTo>
                  <a:pt x="3709" y="15411"/>
                </a:lnTo>
                <a:lnTo>
                  <a:pt x="3683" y="15369"/>
                </a:lnTo>
                <a:lnTo>
                  <a:pt x="3654" y="15329"/>
                </a:lnTo>
                <a:lnTo>
                  <a:pt x="3622" y="15292"/>
                </a:lnTo>
                <a:lnTo>
                  <a:pt x="3591" y="15253"/>
                </a:lnTo>
                <a:lnTo>
                  <a:pt x="3559" y="15216"/>
                </a:lnTo>
                <a:lnTo>
                  <a:pt x="602" y="12258"/>
                </a:lnTo>
                <a:lnTo>
                  <a:pt x="528" y="12182"/>
                </a:lnTo>
                <a:lnTo>
                  <a:pt x="460" y="12100"/>
                </a:lnTo>
                <a:lnTo>
                  <a:pt x="397" y="12019"/>
                </a:lnTo>
                <a:lnTo>
                  <a:pt x="339" y="11932"/>
                </a:lnTo>
                <a:lnTo>
                  <a:pt x="286" y="11848"/>
                </a:lnTo>
                <a:lnTo>
                  <a:pt x="236" y="11759"/>
                </a:lnTo>
                <a:lnTo>
                  <a:pt x="192" y="11670"/>
                </a:lnTo>
                <a:lnTo>
                  <a:pt x="150" y="11578"/>
                </a:lnTo>
                <a:lnTo>
                  <a:pt x="116" y="11483"/>
                </a:lnTo>
                <a:lnTo>
                  <a:pt x="84" y="11388"/>
                </a:lnTo>
                <a:lnTo>
                  <a:pt x="58" y="11291"/>
                </a:lnTo>
                <a:lnTo>
                  <a:pt x="21" y="11097"/>
                </a:lnTo>
                <a:lnTo>
                  <a:pt x="8" y="10997"/>
                </a:lnTo>
                <a:lnTo>
                  <a:pt x="3" y="10900"/>
                </a:lnTo>
                <a:lnTo>
                  <a:pt x="0" y="10800"/>
                </a:lnTo>
                <a:lnTo>
                  <a:pt x="3" y="10700"/>
                </a:lnTo>
                <a:lnTo>
                  <a:pt x="8" y="10603"/>
                </a:lnTo>
                <a:lnTo>
                  <a:pt x="21" y="10503"/>
                </a:lnTo>
                <a:lnTo>
                  <a:pt x="58" y="10309"/>
                </a:lnTo>
                <a:lnTo>
                  <a:pt x="84" y="10212"/>
                </a:lnTo>
                <a:lnTo>
                  <a:pt x="116" y="10117"/>
                </a:lnTo>
                <a:lnTo>
                  <a:pt x="150" y="10022"/>
                </a:lnTo>
                <a:lnTo>
                  <a:pt x="192" y="9930"/>
                </a:lnTo>
                <a:lnTo>
                  <a:pt x="236" y="9841"/>
                </a:lnTo>
                <a:lnTo>
                  <a:pt x="286" y="9752"/>
                </a:lnTo>
                <a:lnTo>
                  <a:pt x="339" y="9668"/>
                </a:lnTo>
                <a:lnTo>
                  <a:pt x="397" y="9581"/>
                </a:lnTo>
                <a:lnTo>
                  <a:pt x="460" y="9500"/>
                </a:lnTo>
                <a:lnTo>
                  <a:pt x="528" y="9418"/>
                </a:lnTo>
                <a:lnTo>
                  <a:pt x="602" y="9342"/>
                </a:lnTo>
                <a:lnTo>
                  <a:pt x="9341" y="599"/>
                </a:lnTo>
                <a:lnTo>
                  <a:pt x="9420" y="525"/>
                </a:lnTo>
                <a:lnTo>
                  <a:pt x="9498" y="460"/>
                </a:lnTo>
                <a:lnTo>
                  <a:pt x="9580" y="397"/>
                </a:lnTo>
                <a:lnTo>
                  <a:pt x="9667" y="339"/>
                </a:lnTo>
                <a:lnTo>
                  <a:pt x="9751" y="281"/>
                </a:lnTo>
                <a:lnTo>
                  <a:pt x="9840" y="231"/>
                </a:lnTo>
                <a:lnTo>
                  <a:pt x="9932" y="189"/>
                </a:lnTo>
                <a:lnTo>
                  <a:pt x="10024" y="150"/>
                </a:lnTo>
                <a:lnTo>
                  <a:pt x="10116" y="116"/>
                </a:lnTo>
                <a:lnTo>
                  <a:pt x="10213" y="81"/>
                </a:lnTo>
                <a:lnTo>
                  <a:pt x="10307" y="58"/>
                </a:lnTo>
                <a:lnTo>
                  <a:pt x="10405" y="34"/>
                </a:lnTo>
                <a:lnTo>
                  <a:pt x="10504" y="21"/>
                </a:lnTo>
                <a:lnTo>
                  <a:pt x="10602" y="8"/>
                </a:lnTo>
                <a:lnTo>
                  <a:pt x="10701" y="3"/>
                </a:lnTo>
                <a:lnTo>
                  <a:pt x="10799" y="0"/>
                </a:lnTo>
                <a:lnTo>
                  <a:pt x="10899" y="3"/>
                </a:lnTo>
                <a:lnTo>
                  <a:pt x="10996" y="8"/>
                </a:lnTo>
                <a:lnTo>
                  <a:pt x="11096" y="21"/>
                </a:lnTo>
                <a:lnTo>
                  <a:pt x="11193" y="34"/>
                </a:lnTo>
                <a:lnTo>
                  <a:pt x="11387" y="81"/>
                </a:lnTo>
                <a:lnTo>
                  <a:pt x="11576" y="150"/>
                </a:lnTo>
                <a:lnTo>
                  <a:pt x="11668" y="189"/>
                </a:lnTo>
                <a:lnTo>
                  <a:pt x="11757" y="231"/>
                </a:lnTo>
                <a:lnTo>
                  <a:pt x="11847" y="281"/>
                </a:lnTo>
                <a:lnTo>
                  <a:pt x="11936" y="339"/>
                </a:lnTo>
                <a:lnTo>
                  <a:pt x="12018" y="397"/>
                </a:lnTo>
                <a:lnTo>
                  <a:pt x="12099" y="460"/>
                </a:lnTo>
                <a:lnTo>
                  <a:pt x="12180" y="525"/>
                </a:lnTo>
                <a:lnTo>
                  <a:pt x="12257" y="599"/>
                </a:lnTo>
                <a:lnTo>
                  <a:pt x="15178" y="3523"/>
                </a:lnTo>
                <a:lnTo>
                  <a:pt x="15217" y="3560"/>
                </a:lnTo>
                <a:lnTo>
                  <a:pt x="15251" y="3591"/>
                </a:lnTo>
                <a:lnTo>
                  <a:pt x="15290" y="3623"/>
                </a:lnTo>
                <a:lnTo>
                  <a:pt x="15330" y="3652"/>
                </a:lnTo>
                <a:lnTo>
                  <a:pt x="15369" y="3683"/>
                </a:lnTo>
                <a:lnTo>
                  <a:pt x="15409" y="3709"/>
                </a:lnTo>
                <a:lnTo>
                  <a:pt x="15493" y="3757"/>
                </a:lnTo>
                <a:lnTo>
                  <a:pt x="15535" y="3775"/>
                </a:lnTo>
                <a:lnTo>
                  <a:pt x="15579" y="3796"/>
                </a:lnTo>
                <a:lnTo>
                  <a:pt x="15619" y="3815"/>
                </a:lnTo>
                <a:lnTo>
                  <a:pt x="15663" y="3833"/>
                </a:lnTo>
                <a:lnTo>
                  <a:pt x="15711" y="3846"/>
                </a:lnTo>
                <a:lnTo>
                  <a:pt x="15755" y="3862"/>
                </a:lnTo>
                <a:lnTo>
                  <a:pt x="15800" y="3870"/>
                </a:lnTo>
                <a:lnTo>
                  <a:pt x="15847" y="3883"/>
                </a:lnTo>
                <a:lnTo>
                  <a:pt x="15895" y="3888"/>
                </a:lnTo>
                <a:lnTo>
                  <a:pt x="15939" y="3893"/>
                </a:lnTo>
                <a:lnTo>
                  <a:pt x="15984" y="3901"/>
                </a:lnTo>
                <a:lnTo>
                  <a:pt x="16031" y="3904"/>
                </a:lnTo>
                <a:lnTo>
                  <a:pt x="16126" y="3904"/>
                </a:lnTo>
                <a:lnTo>
                  <a:pt x="16173" y="3901"/>
                </a:lnTo>
                <a:lnTo>
                  <a:pt x="16220" y="3893"/>
                </a:lnTo>
                <a:lnTo>
                  <a:pt x="16270" y="3888"/>
                </a:lnTo>
                <a:lnTo>
                  <a:pt x="16318" y="3883"/>
                </a:lnTo>
                <a:lnTo>
                  <a:pt x="16365" y="3870"/>
                </a:lnTo>
                <a:lnTo>
                  <a:pt x="16412" y="3859"/>
                </a:lnTo>
                <a:lnTo>
                  <a:pt x="16459" y="3846"/>
                </a:lnTo>
                <a:lnTo>
                  <a:pt x="16554" y="3815"/>
                </a:lnTo>
                <a:lnTo>
                  <a:pt x="16596" y="3794"/>
                </a:lnTo>
                <a:lnTo>
                  <a:pt x="16601" y="3794"/>
                </a:lnTo>
                <a:lnTo>
                  <a:pt x="16643" y="3773"/>
                </a:lnTo>
                <a:lnTo>
                  <a:pt x="16685" y="3754"/>
                </a:lnTo>
                <a:lnTo>
                  <a:pt x="16727" y="3733"/>
                </a:lnTo>
                <a:lnTo>
                  <a:pt x="16767" y="3709"/>
                </a:lnTo>
                <a:lnTo>
                  <a:pt x="16806" y="3683"/>
                </a:lnTo>
                <a:lnTo>
                  <a:pt x="16846" y="3660"/>
                </a:lnTo>
                <a:lnTo>
                  <a:pt x="16880" y="3633"/>
                </a:lnTo>
                <a:lnTo>
                  <a:pt x="16916" y="3602"/>
                </a:lnTo>
                <a:lnTo>
                  <a:pt x="16951" y="3573"/>
                </a:lnTo>
                <a:lnTo>
                  <a:pt x="16982" y="3544"/>
                </a:lnTo>
                <a:lnTo>
                  <a:pt x="17016" y="3515"/>
                </a:lnTo>
                <a:lnTo>
                  <a:pt x="17045" y="3481"/>
                </a:lnTo>
                <a:lnTo>
                  <a:pt x="17074" y="3449"/>
                </a:lnTo>
                <a:lnTo>
                  <a:pt x="17103" y="3415"/>
                </a:lnTo>
                <a:lnTo>
                  <a:pt x="17129" y="3378"/>
                </a:lnTo>
                <a:lnTo>
                  <a:pt x="17155" y="3344"/>
                </a:lnTo>
                <a:lnTo>
                  <a:pt x="17179" y="3305"/>
                </a:lnTo>
                <a:lnTo>
                  <a:pt x="17203" y="3271"/>
                </a:lnTo>
                <a:lnTo>
                  <a:pt x="17224" y="3229"/>
                </a:lnTo>
                <a:lnTo>
                  <a:pt x="17245" y="3192"/>
                </a:lnTo>
                <a:lnTo>
                  <a:pt x="17263" y="3150"/>
                </a:lnTo>
                <a:lnTo>
                  <a:pt x="17279" y="3110"/>
                </a:lnTo>
                <a:lnTo>
                  <a:pt x="17297" y="3066"/>
                </a:lnTo>
                <a:lnTo>
                  <a:pt x="17313" y="3026"/>
                </a:lnTo>
                <a:lnTo>
                  <a:pt x="17324" y="2982"/>
                </a:lnTo>
                <a:lnTo>
                  <a:pt x="17337" y="2940"/>
                </a:lnTo>
                <a:lnTo>
                  <a:pt x="17358" y="2850"/>
                </a:lnTo>
                <a:lnTo>
                  <a:pt x="17363" y="2806"/>
                </a:lnTo>
                <a:lnTo>
                  <a:pt x="17374" y="2711"/>
                </a:lnTo>
                <a:lnTo>
                  <a:pt x="17376" y="2664"/>
                </a:lnTo>
                <a:lnTo>
                  <a:pt x="17381" y="2596"/>
                </a:lnTo>
                <a:lnTo>
                  <a:pt x="17389" y="2527"/>
                </a:lnTo>
                <a:lnTo>
                  <a:pt x="17397" y="2462"/>
                </a:lnTo>
                <a:lnTo>
                  <a:pt x="17413" y="2393"/>
                </a:lnTo>
                <a:lnTo>
                  <a:pt x="17426" y="2328"/>
                </a:lnTo>
                <a:lnTo>
                  <a:pt x="17447" y="2259"/>
                </a:lnTo>
                <a:lnTo>
                  <a:pt x="17471" y="2196"/>
                </a:lnTo>
                <a:lnTo>
                  <a:pt x="17494" y="2131"/>
                </a:lnTo>
                <a:lnTo>
                  <a:pt x="17523" y="2070"/>
                </a:lnTo>
                <a:lnTo>
                  <a:pt x="17557" y="2007"/>
                </a:lnTo>
                <a:lnTo>
                  <a:pt x="17592" y="1947"/>
                </a:lnTo>
                <a:lnTo>
                  <a:pt x="17631" y="1886"/>
                </a:lnTo>
                <a:lnTo>
                  <a:pt x="17670" y="1828"/>
                </a:lnTo>
                <a:lnTo>
                  <a:pt x="17715" y="1771"/>
                </a:lnTo>
                <a:lnTo>
                  <a:pt x="17762" y="1715"/>
                </a:lnTo>
                <a:lnTo>
                  <a:pt x="17812" y="1663"/>
                </a:lnTo>
                <a:lnTo>
                  <a:pt x="17870" y="1610"/>
                </a:lnTo>
                <a:lnTo>
                  <a:pt x="17928" y="1560"/>
                </a:lnTo>
                <a:lnTo>
                  <a:pt x="17986" y="1516"/>
                </a:lnTo>
                <a:lnTo>
                  <a:pt x="18049" y="1471"/>
                </a:lnTo>
                <a:lnTo>
                  <a:pt x="18114" y="1434"/>
                </a:lnTo>
                <a:lnTo>
                  <a:pt x="18177" y="1395"/>
                </a:lnTo>
                <a:lnTo>
                  <a:pt x="18243" y="1363"/>
                </a:lnTo>
                <a:lnTo>
                  <a:pt x="18311" y="1332"/>
                </a:lnTo>
                <a:lnTo>
                  <a:pt x="18377" y="1311"/>
                </a:lnTo>
                <a:lnTo>
                  <a:pt x="18448" y="1287"/>
                </a:lnTo>
                <a:lnTo>
                  <a:pt x="18516" y="1269"/>
                </a:lnTo>
                <a:lnTo>
                  <a:pt x="18587" y="1253"/>
                </a:lnTo>
                <a:lnTo>
                  <a:pt x="18658" y="1240"/>
                </a:lnTo>
                <a:lnTo>
                  <a:pt x="18732" y="1232"/>
                </a:lnTo>
                <a:lnTo>
                  <a:pt x="18802" y="1227"/>
                </a:lnTo>
                <a:lnTo>
                  <a:pt x="18876" y="1224"/>
                </a:lnTo>
                <a:lnTo>
                  <a:pt x="18947" y="1227"/>
                </a:lnTo>
                <a:lnTo>
                  <a:pt x="19018" y="1232"/>
                </a:lnTo>
                <a:lnTo>
                  <a:pt x="19091" y="1240"/>
                </a:lnTo>
                <a:lnTo>
                  <a:pt x="19160" y="1253"/>
                </a:lnTo>
                <a:lnTo>
                  <a:pt x="19231" y="1269"/>
                </a:lnTo>
                <a:lnTo>
                  <a:pt x="19302" y="1287"/>
                </a:lnTo>
                <a:lnTo>
                  <a:pt x="19370" y="1311"/>
                </a:lnTo>
                <a:lnTo>
                  <a:pt x="19438" y="1332"/>
                </a:lnTo>
                <a:lnTo>
                  <a:pt x="19506" y="1363"/>
                </a:lnTo>
                <a:lnTo>
                  <a:pt x="19572" y="1395"/>
                </a:lnTo>
                <a:lnTo>
                  <a:pt x="19638" y="1434"/>
                </a:lnTo>
                <a:lnTo>
                  <a:pt x="19701" y="1471"/>
                </a:lnTo>
                <a:lnTo>
                  <a:pt x="19761" y="1516"/>
                </a:lnTo>
                <a:lnTo>
                  <a:pt x="19819" y="1560"/>
                </a:lnTo>
                <a:lnTo>
                  <a:pt x="19879" y="1610"/>
                </a:lnTo>
                <a:lnTo>
                  <a:pt x="19935" y="1663"/>
                </a:lnTo>
                <a:lnTo>
                  <a:pt x="19987" y="1718"/>
                </a:lnTo>
                <a:lnTo>
                  <a:pt x="20037" y="1779"/>
                </a:lnTo>
                <a:lnTo>
                  <a:pt x="20084" y="1836"/>
                </a:lnTo>
                <a:lnTo>
                  <a:pt x="20168" y="1962"/>
                </a:lnTo>
                <a:lnTo>
                  <a:pt x="20203" y="2028"/>
                </a:lnTo>
                <a:lnTo>
                  <a:pt x="20266" y="2159"/>
                </a:lnTo>
                <a:lnTo>
                  <a:pt x="20292" y="2228"/>
                </a:lnTo>
                <a:lnTo>
                  <a:pt x="20313" y="2299"/>
                </a:lnTo>
                <a:lnTo>
                  <a:pt x="20331" y="2367"/>
                </a:lnTo>
                <a:lnTo>
                  <a:pt x="20347" y="2438"/>
                </a:lnTo>
                <a:lnTo>
                  <a:pt x="20358" y="2512"/>
                </a:lnTo>
                <a:lnTo>
                  <a:pt x="20368" y="2582"/>
                </a:lnTo>
                <a:lnTo>
                  <a:pt x="20373" y="2651"/>
                </a:lnTo>
                <a:lnTo>
                  <a:pt x="20373" y="2795"/>
                </a:lnTo>
                <a:lnTo>
                  <a:pt x="20368" y="2869"/>
                </a:lnTo>
                <a:lnTo>
                  <a:pt x="20347" y="3011"/>
                </a:lnTo>
                <a:lnTo>
                  <a:pt x="20331" y="3082"/>
                </a:lnTo>
                <a:lnTo>
                  <a:pt x="20313" y="3153"/>
                </a:lnTo>
                <a:lnTo>
                  <a:pt x="20292" y="3221"/>
                </a:lnTo>
                <a:lnTo>
                  <a:pt x="20266" y="3286"/>
                </a:lnTo>
                <a:lnTo>
                  <a:pt x="20203" y="3423"/>
                </a:lnTo>
                <a:lnTo>
                  <a:pt x="20168" y="3489"/>
                </a:lnTo>
                <a:lnTo>
                  <a:pt x="20126" y="3549"/>
                </a:lnTo>
                <a:lnTo>
                  <a:pt x="20084" y="3612"/>
                </a:lnTo>
                <a:lnTo>
                  <a:pt x="20037" y="3670"/>
                </a:lnTo>
                <a:lnTo>
                  <a:pt x="19987" y="3730"/>
                </a:lnTo>
                <a:lnTo>
                  <a:pt x="19935" y="3786"/>
                </a:lnTo>
                <a:lnTo>
                  <a:pt x="19882" y="3836"/>
                </a:lnTo>
                <a:lnTo>
                  <a:pt x="19827" y="3883"/>
                </a:lnTo>
                <a:lnTo>
                  <a:pt x="19769" y="3928"/>
                </a:lnTo>
                <a:lnTo>
                  <a:pt x="19654" y="4006"/>
                </a:lnTo>
                <a:lnTo>
                  <a:pt x="19593" y="4040"/>
                </a:lnTo>
                <a:lnTo>
                  <a:pt x="19530" y="4075"/>
                </a:lnTo>
                <a:lnTo>
                  <a:pt x="19467" y="4104"/>
                </a:lnTo>
                <a:lnTo>
                  <a:pt x="19401" y="4130"/>
                </a:lnTo>
                <a:lnTo>
                  <a:pt x="19338" y="4151"/>
                </a:lnTo>
                <a:lnTo>
                  <a:pt x="19273" y="4172"/>
                </a:lnTo>
                <a:lnTo>
                  <a:pt x="19204" y="4188"/>
                </a:lnTo>
                <a:lnTo>
                  <a:pt x="19136" y="4201"/>
                </a:lnTo>
                <a:lnTo>
                  <a:pt x="19070" y="4211"/>
                </a:lnTo>
                <a:lnTo>
                  <a:pt x="19002" y="4219"/>
                </a:lnTo>
                <a:lnTo>
                  <a:pt x="18934" y="4224"/>
                </a:lnTo>
                <a:lnTo>
                  <a:pt x="18839" y="4230"/>
                </a:lnTo>
                <a:lnTo>
                  <a:pt x="18797" y="4235"/>
                </a:lnTo>
                <a:lnTo>
                  <a:pt x="18750" y="4245"/>
                </a:lnTo>
                <a:lnTo>
                  <a:pt x="18661" y="4261"/>
                </a:lnTo>
                <a:lnTo>
                  <a:pt x="18571" y="4287"/>
                </a:lnTo>
                <a:lnTo>
                  <a:pt x="18532" y="4303"/>
                </a:lnTo>
                <a:lnTo>
                  <a:pt x="18448" y="4335"/>
                </a:lnTo>
                <a:lnTo>
                  <a:pt x="18408" y="4353"/>
                </a:lnTo>
                <a:lnTo>
                  <a:pt x="18369" y="4374"/>
                </a:lnTo>
                <a:lnTo>
                  <a:pt x="18330" y="4398"/>
                </a:lnTo>
                <a:lnTo>
                  <a:pt x="18293" y="4419"/>
                </a:lnTo>
                <a:lnTo>
                  <a:pt x="18253" y="4445"/>
                </a:lnTo>
                <a:lnTo>
                  <a:pt x="18219" y="4469"/>
                </a:lnTo>
                <a:lnTo>
                  <a:pt x="18183" y="4498"/>
                </a:lnTo>
                <a:lnTo>
                  <a:pt x="18151" y="4524"/>
                </a:lnTo>
                <a:lnTo>
                  <a:pt x="18120" y="4553"/>
                </a:lnTo>
                <a:lnTo>
                  <a:pt x="18085" y="4587"/>
                </a:lnTo>
                <a:lnTo>
                  <a:pt x="18054" y="4616"/>
                </a:lnTo>
                <a:lnTo>
                  <a:pt x="17996" y="4684"/>
                </a:lnTo>
                <a:lnTo>
                  <a:pt x="17970" y="4718"/>
                </a:lnTo>
                <a:lnTo>
                  <a:pt x="17944" y="4758"/>
                </a:lnTo>
                <a:lnTo>
                  <a:pt x="17915" y="4792"/>
                </a:lnTo>
                <a:lnTo>
                  <a:pt x="17894" y="4834"/>
                </a:lnTo>
                <a:lnTo>
                  <a:pt x="17870" y="4871"/>
                </a:lnTo>
                <a:lnTo>
                  <a:pt x="17846" y="4913"/>
                </a:lnTo>
                <a:lnTo>
                  <a:pt x="17825" y="4955"/>
                </a:lnTo>
                <a:lnTo>
                  <a:pt x="17807" y="4997"/>
                </a:lnTo>
                <a:lnTo>
                  <a:pt x="17804" y="5002"/>
                </a:lnTo>
                <a:lnTo>
                  <a:pt x="17786" y="5049"/>
                </a:lnTo>
                <a:lnTo>
                  <a:pt x="17768" y="5094"/>
                </a:lnTo>
                <a:lnTo>
                  <a:pt x="17754" y="5139"/>
                </a:lnTo>
                <a:lnTo>
                  <a:pt x="17739" y="5186"/>
                </a:lnTo>
                <a:lnTo>
                  <a:pt x="17728" y="5236"/>
                </a:lnTo>
                <a:lnTo>
                  <a:pt x="17718" y="5283"/>
                </a:lnTo>
                <a:lnTo>
                  <a:pt x="17710" y="5330"/>
                </a:lnTo>
                <a:lnTo>
                  <a:pt x="17694" y="5472"/>
                </a:lnTo>
                <a:lnTo>
                  <a:pt x="17694" y="5567"/>
                </a:lnTo>
                <a:lnTo>
                  <a:pt x="17710" y="5709"/>
                </a:lnTo>
                <a:lnTo>
                  <a:pt x="17718" y="5751"/>
                </a:lnTo>
                <a:lnTo>
                  <a:pt x="17728" y="5798"/>
                </a:lnTo>
                <a:lnTo>
                  <a:pt x="17739" y="5843"/>
                </a:lnTo>
                <a:lnTo>
                  <a:pt x="17752" y="5890"/>
                </a:lnTo>
                <a:lnTo>
                  <a:pt x="17765" y="5935"/>
                </a:lnTo>
                <a:lnTo>
                  <a:pt x="17783" y="5979"/>
                </a:lnTo>
                <a:lnTo>
                  <a:pt x="17802" y="6021"/>
                </a:lnTo>
                <a:lnTo>
                  <a:pt x="17823" y="6063"/>
                </a:lnTo>
                <a:lnTo>
                  <a:pt x="17841" y="6108"/>
                </a:lnTo>
                <a:lnTo>
                  <a:pt x="17865" y="6150"/>
                </a:lnTo>
                <a:lnTo>
                  <a:pt x="17894" y="6189"/>
                </a:lnTo>
                <a:lnTo>
                  <a:pt x="17920" y="6231"/>
                </a:lnTo>
                <a:lnTo>
                  <a:pt x="17946" y="6271"/>
                </a:lnTo>
                <a:lnTo>
                  <a:pt x="17975" y="6308"/>
                </a:lnTo>
                <a:lnTo>
                  <a:pt x="18007" y="6347"/>
                </a:lnTo>
                <a:lnTo>
                  <a:pt x="18075" y="6421"/>
                </a:lnTo>
                <a:lnTo>
                  <a:pt x="20998" y="9342"/>
                </a:lnTo>
                <a:lnTo>
                  <a:pt x="21072" y="9418"/>
                </a:lnTo>
                <a:lnTo>
                  <a:pt x="21203" y="9581"/>
                </a:lnTo>
                <a:lnTo>
                  <a:pt x="21261" y="9668"/>
                </a:lnTo>
                <a:lnTo>
                  <a:pt x="21316" y="9752"/>
                </a:lnTo>
                <a:lnTo>
                  <a:pt x="21366" y="9841"/>
                </a:lnTo>
                <a:lnTo>
                  <a:pt x="21411" y="9930"/>
                </a:lnTo>
                <a:lnTo>
                  <a:pt x="21450" y="10022"/>
                </a:lnTo>
                <a:lnTo>
                  <a:pt x="21484" y="10117"/>
                </a:lnTo>
                <a:lnTo>
                  <a:pt x="21516" y="10212"/>
                </a:lnTo>
                <a:lnTo>
                  <a:pt x="21542" y="10309"/>
                </a:lnTo>
                <a:lnTo>
                  <a:pt x="21563" y="10406"/>
                </a:lnTo>
                <a:lnTo>
                  <a:pt x="21576" y="10503"/>
                </a:lnTo>
                <a:lnTo>
                  <a:pt x="21589" y="10603"/>
                </a:lnTo>
                <a:lnTo>
                  <a:pt x="21597" y="10700"/>
                </a:lnTo>
                <a:lnTo>
                  <a:pt x="21600" y="10800"/>
                </a:lnTo>
                <a:lnTo>
                  <a:pt x="21597" y="10900"/>
                </a:lnTo>
                <a:lnTo>
                  <a:pt x="21589" y="10997"/>
                </a:lnTo>
                <a:lnTo>
                  <a:pt x="21576" y="11097"/>
                </a:lnTo>
                <a:lnTo>
                  <a:pt x="21563" y="11194"/>
                </a:lnTo>
                <a:lnTo>
                  <a:pt x="21542" y="11291"/>
                </a:lnTo>
                <a:lnTo>
                  <a:pt x="21516" y="11388"/>
                </a:lnTo>
                <a:lnTo>
                  <a:pt x="21484" y="11483"/>
                </a:lnTo>
                <a:lnTo>
                  <a:pt x="21450" y="11578"/>
                </a:lnTo>
                <a:lnTo>
                  <a:pt x="21411" y="11670"/>
                </a:lnTo>
                <a:lnTo>
                  <a:pt x="21366" y="11759"/>
                </a:lnTo>
                <a:lnTo>
                  <a:pt x="21316" y="11848"/>
                </a:lnTo>
                <a:lnTo>
                  <a:pt x="21261" y="11932"/>
                </a:lnTo>
                <a:lnTo>
                  <a:pt x="21203" y="12019"/>
                </a:lnTo>
                <a:lnTo>
                  <a:pt x="21072" y="12182"/>
                </a:lnTo>
                <a:lnTo>
                  <a:pt x="20998" y="12258"/>
                </a:lnTo>
                <a:close/>
              </a:path>
            </a:pathLst>
          </a:custGeom>
          <a:solidFill>
            <a:schemeClr val="accent1"/>
          </a:solidFill>
          <a:ln w="12700">
            <a:miter lim="400000"/>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81" name="文本框 39"/>
          <p:cNvSpPr txBox="1"/>
          <p:nvPr/>
        </p:nvSpPr>
        <p:spPr>
          <a:xfrm>
            <a:off x="5841029" y="2332589"/>
            <a:ext cx="461830" cy="688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900" b="1">
                <a:solidFill>
                  <a:srgbClr val="FFFFFF"/>
                </a:solidFill>
                <a:latin typeface="思源黑体 CN Regular"/>
                <a:ea typeface="思源黑体 CN Regular"/>
                <a:cs typeface="思源黑体 CN Regular"/>
                <a:sym typeface="思源黑体 CN Regular"/>
              </a:defRPr>
            </a:lvl1pPr>
          </a:lstStyle>
          <a:p>
            <a:r>
              <a:t>A</a:t>
            </a:r>
          </a:p>
        </p:txBody>
      </p:sp>
      <p:sp>
        <p:nvSpPr>
          <p:cNvPr id="182" name="文本框 40"/>
          <p:cNvSpPr txBox="1"/>
          <p:nvPr/>
        </p:nvSpPr>
        <p:spPr>
          <a:xfrm>
            <a:off x="7188076" y="3662010"/>
            <a:ext cx="461831" cy="688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900" b="1">
                <a:solidFill>
                  <a:srgbClr val="FFFFFF"/>
                </a:solidFill>
                <a:latin typeface="思源黑体 CN Regular"/>
                <a:ea typeface="思源黑体 CN Regular"/>
                <a:cs typeface="思源黑体 CN Regular"/>
                <a:sym typeface="思源黑体 CN Regular"/>
              </a:defRPr>
            </a:lvl1pPr>
          </a:lstStyle>
          <a:p>
            <a:r>
              <a:t>B</a:t>
            </a:r>
          </a:p>
        </p:txBody>
      </p:sp>
      <p:sp>
        <p:nvSpPr>
          <p:cNvPr id="183" name="文本框 41"/>
          <p:cNvSpPr txBox="1"/>
          <p:nvPr/>
        </p:nvSpPr>
        <p:spPr>
          <a:xfrm>
            <a:off x="5861060" y="4971339"/>
            <a:ext cx="461830" cy="688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900" b="1">
                <a:solidFill>
                  <a:srgbClr val="FFFFFF"/>
                </a:solidFill>
                <a:latin typeface="思源黑体 CN Regular"/>
                <a:ea typeface="思源黑体 CN Regular"/>
                <a:cs typeface="思源黑体 CN Regular"/>
                <a:sym typeface="思源黑体 CN Regular"/>
              </a:defRPr>
            </a:lvl1pPr>
          </a:lstStyle>
          <a:p>
            <a:r>
              <a:t>C</a:t>
            </a:r>
          </a:p>
        </p:txBody>
      </p:sp>
      <p:sp>
        <p:nvSpPr>
          <p:cNvPr id="184" name="文本框 42"/>
          <p:cNvSpPr txBox="1"/>
          <p:nvPr/>
        </p:nvSpPr>
        <p:spPr>
          <a:xfrm>
            <a:off x="4491575" y="3662010"/>
            <a:ext cx="461831" cy="688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900" b="1">
                <a:solidFill>
                  <a:srgbClr val="FFFFFF"/>
                </a:solidFill>
                <a:latin typeface="思源黑体 CN Regular"/>
                <a:ea typeface="思源黑体 CN Regular"/>
                <a:cs typeface="思源黑体 CN Regular"/>
                <a:sym typeface="思源黑体 CN Regular"/>
              </a:defRPr>
            </a:lvl1pPr>
          </a:lstStyle>
          <a:p>
            <a:r>
              <a:t>D</a:t>
            </a:r>
          </a:p>
        </p:txBody>
      </p:sp>
      <p:sp>
        <p:nvSpPr>
          <p:cNvPr id="185" name="椭圆 43"/>
          <p:cNvSpPr/>
          <p:nvPr/>
        </p:nvSpPr>
        <p:spPr>
          <a:xfrm>
            <a:off x="684603" y="2707743"/>
            <a:ext cx="593340" cy="593339"/>
          </a:xfrm>
          <a:prstGeom prst="ellipse">
            <a:avLst/>
          </a:prstGeom>
          <a:solidFill>
            <a:schemeClr val="accent2"/>
          </a:solidFill>
          <a:ln w="25400">
            <a:solidFill>
              <a:srgbClr val="E4E5E6"/>
            </a:solidFill>
            <a:miter/>
          </a:ln>
          <a:effectLst>
            <a:outerShdw blurRad="50800" dist="38100" dir="2700000" rotWithShape="0">
              <a:srgbClr val="000000">
                <a:alpha val="40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86" name="文本框 44"/>
          <p:cNvSpPr txBox="1"/>
          <p:nvPr/>
        </p:nvSpPr>
        <p:spPr>
          <a:xfrm>
            <a:off x="1333224" y="2717128"/>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在这里输入您的文字内容，或者将您的文字内容复制在这里，在这里输入您的文字内容，或者将您的文字内容复制在这里</a:t>
            </a:r>
          </a:p>
        </p:txBody>
      </p:sp>
      <p:sp>
        <p:nvSpPr>
          <p:cNvPr id="187" name="文本框 45"/>
          <p:cNvSpPr txBox="1"/>
          <p:nvPr/>
        </p:nvSpPr>
        <p:spPr>
          <a:xfrm>
            <a:off x="1333222" y="2337834"/>
            <a:ext cx="2879098"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188" name="椭圆 46"/>
          <p:cNvSpPr/>
          <p:nvPr/>
        </p:nvSpPr>
        <p:spPr>
          <a:xfrm>
            <a:off x="684603" y="4675365"/>
            <a:ext cx="593340" cy="593339"/>
          </a:xfrm>
          <a:prstGeom prst="ellipse">
            <a:avLst/>
          </a:prstGeom>
          <a:solidFill>
            <a:schemeClr val="accent1"/>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89" name="文本框 47"/>
          <p:cNvSpPr txBox="1"/>
          <p:nvPr/>
        </p:nvSpPr>
        <p:spPr>
          <a:xfrm>
            <a:off x="1333224" y="4684750"/>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在这里输入您的文字内容，或者将您的文字内容复制在这里，在这里输入您的文字内容，或者将您的文字内容复制在这里</a:t>
            </a:r>
          </a:p>
        </p:txBody>
      </p:sp>
      <p:sp>
        <p:nvSpPr>
          <p:cNvPr id="190" name="文本框 48"/>
          <p:cNvSpPr txBox="1"/>
          <p:nvPr/>
        </p:nvSpPr>
        <p:spPr>
          <a:xfrm>
            <a:off x="1333222" y="4305456"/>
            <a:ext cx="2879098"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191" name="椭圆 49"/>
          <p:cNvSpPr/>
          <p:nvPr/>
        </p:nvSpPr>
        <p:spPr>
          <a:xfrm>
            <a:off x="10914060" y="2707743"/>
            <a:ext cx="593339" cy="593339"/>
          </a:xfrm>
          <a:prstGeom prst="ellipse">
            <a:avLst/>
          </a:prstGeom>
          <a:solidFill>
            <a:schemeClr val="accent1"/>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92" name="文本框 50"/>
          <p:cNvSpPr txBox="1"/>
          <p:nvPr/>
        </p:nvSpPr>
        <p:spPr>
          <a:xfrm>
            <a:off x="7979322" y="2717128"/>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在这里输入您的文字内容，或者将您的文字内容复制在这里，在这里输入您的文字内容，或者将您的文字内容复制在这里</a:t>
            </a:r>
          </a:p>
        </p:txBody>
      </p:sp>
      <p:sp>
        <p:nvSpPr>
          <p:cNvPr id="193" name="文本框 51"/>
          <p:cNvSpPr txBox="1"/>
          <p:nvPr/>
        </p:nvSpPr>
        <p:spPr>
          <a:xfrm>
            <a:off x="7979680" y="2337834"/>
            <a:ext cx="2879099"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194" name="椭圆 52"/>
          <p:cNvSpPr/>
          <p:nvPr/>
        </p:nvSpPr>
        <p:spPr>
          <a:xfrm>
            <a:off x="10914060" y="4675365"/>
            <a:ext cx="593339" cy="593339"/>
          </a:xfrm>
          <a:prstGeom prst="ellipse">
            <a:avLst/>
          </a:prstGeom>
          <a:solidFill>
            <a:schemeClr val="accent2"/>
          </a:solidFill>
          <a:ln w="25400">
            <a:solidFill>
              <a:srgbClr val="E4E5E6"/>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195" name="文本框 53"/>
          <p:cNvSpPr txBox="1"/>
          <p:nvPr/>
        </p:nvSpPr>
        <p:spPr>
          <a:xfrm>
            <a:off x="7979322" y="4684750"/>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在这里输入您的文字内容，或者将您的文字内容复制在这里，在这里输入您的文字内容，或者将您的文字内容复制在这里</a:t>
            </a:r>
          </a:p>
        </p:txBody>
      </p:sp>
      <p:sp>
        <p:nvSpPr>
          <p:cNvPr id="196" name="文本框 54"/>
          <p:cNvSpPr txBox="1"/>
          <p:nvPr/>
        </p:nvSpPr>
        <p:spPr>
          <a:xfrm>
            <a:off x="7979680" y="4305456"/>
            <a:ext cx="2879099"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197" name="文本框 55"/>
          <p:cNvSpPr txBox="1"/>
          <p:nvPr/>
        </p:nvSpPr>
        <p:spPr>
          <a:xfrm>
            <a:off x="764761" y="2702687"/>
            <a:ext cx="366735" cy="561341"/>
          </a:xfrm>
          <a:prstGeom prst="rect">
            <a:avLst/>
          </a:prstGeom>
          <a:ln w="12700">
            <a:miter lim="400000"/>
          </a:ln>
          <a:effectLst>
            <a:outerShdw blurRad="101600" dist="38100" dir="2700000" rotWithShape="0">
              <a:srgbClr val="000000">
                <a:alpha val="15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r>
              <a:t>A</a:t>
            </a:r>
          </a:p>
        </p:txBody>
      </p:sp>
      <p:sp>
        <p:nvSpPr>
          <p:cNvPr id="198" name="文本框 56"/>
          <p:cNvSpPr txBox="1"/>
          <p:nvPr/>
        </p:nvSpPr>
        <p:spPr>
          <a:xfrm>
            <a:off x="11003033" y="2702687"/>
            <a:ext cx="366735" cy="5613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r>
              <a:t>B</a:t>
            </a:r>
          </a:p>
        </p:txBody>
      </p:sp>
      <p:sp>
        <p:nvSpPr>
          <p:cNvPr id="199" name="文本框 57"/>
          <p:cNvSpPr txBox="1"/>
          <p:nvPr/>
        </p:nvSpPr>
        <p:spPr>
          <a:xfrm>
            <a:off x="11009444" y="4670309"/>
            <a:ext cx="388458" cy="561341"/>
          </a:xfrm>
          <a:prstGeom prst="rect">
            <a:avLst/>
          </a:prstGeom>
          <a:ln w="12700">
            <a:miter lim="400000"/>
          </a:ln>
          <a:effectLst>
            <a:outerShdw blurRad="101600" dist="38100" dir="2700000" rotWithShape="0">
              <a:srgbClr val="000000">
                <a:alpha val="15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r>
              <a:t>C</a:t>
            </a:r>
          </a:p>
        </p:txBody>
      </p:sp>
      <p:sp>
        <p:nvSpPr>
          <p:cNvPr id="200" name="文本框 58"/>
          <p:cNvSpPr txBox="1"/>
          <p:nvPr/>
        </p:nvSpPr>
        <p:spPr>
          <a:xfrm>
            <a:off x="759954" y="4670309"/>
            <a:ext cx="388458" cy="5613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r>
              <a:t>D</a:t>
            </a:r>
          </a:p>
        </p:txBody>
      </p:sp>
      <p:grpSp>
        <p:nvGrpSpPr>
          <p:cNvPr id="203" name="组合 1"/>
          <p:cNvGrpSpPr/>
          <p:nvPr/>
        </p:nvGrpSpPr>
        <p:grpSpPr>
          <a:xfrm>
            <a:off x="463350" y="520638"/>
            <a:ext cx="3512303" cy="635001"/>
            <a:chOff x="0" y="0"/>
            <a:chExt cx="3512302" cy="635000"/>
          </a:xfrm>
        </p:grpSpPr>
        <p:sp>
          <p:nvSpPr>
            <p:cNvPr id="201"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工作回顾</a:t>
              </a:r>
            </a:p>
          </p:txBody>
        </p:sp>
        <p:sp>
          <p:nvSpPr>
            <p:cNvPr id="202"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04"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push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 presetClass="path" presetSubtype="0" accel="50000" decel="50000" fill="hold" nodeType="afterEffect">
                                  <p:stCondLst>
                                    <p:cond delay="0"/>
                                  </p:stCondLst>
                                  <p:childTnLst>
                                    <p:animMotion origin="layout" path="M 0.000000 0.000000 L 0.000000 -0.250001" pathEditMode="relative">
                                      <p:cBhvr>
                                        <p:cTn id="11" dur="1000" fill="hold"/>
                                        <p:tgtEl>
                                          <p:spTgt spid="177"/>
                                        </p:tgtEl>
                                        <p:attrNameLst>
                                          <p:attrName>ppt_x</p:attrName>
                                          <p:attrName>ppt_y</p:attrName>
                                        </p:attrNameLst>
                                      </p:cBhvr>
                                    </p:animMotion>
                                  </p:childTnLst>
                                </p:cTn>
                              </p:par>
                            </p:childTnLst>
                          </p:cTn>
                        </p:par>
                        <p:par>
                          <p:cTn id="12" fill="hold">
                            <p:stCondLst>
                              <p:cond delay="1000"/>
                            </p:stCondLst>
                            <p:childTnLst>
                              <p:par>
                                <p:cTn id="13" presetID="23" presetClass="entr" presetSubtype="16" fill="hold" grpId="3" nodeType="afterEffect">
                                  <p:stCondLst>
                                    <p:cond delay="250"/>
                                  </p:stCondLst>
                                  <p:iterate>
                                    <p:tmAbs val="0"/>
                                  </p:iterate>
                                  <p:childTnLst>
                                    <p:set>
                                      <p:cBhvr>
                                        <p:cTn id="14" fill="hold"/>
                                        <p:tgtEl>
                                          <p:spTgt spid="178"/>
                                        </p:tgtEl>
                                        <p:attrNameLst>
                                          <p:attrName>style.visibility</p:attrName>
                                        </p:attrNameLst>
                                      </p:cBhvr>
                                      <p:to>
                                        <p:strVal val="visible"/>
                                      </p:to>
                                    </p:set>
                                    <p:anim calcmode="lin" valueType="num">
                                      <p:cBhvr>
                                        <p:cTn id="15" dur="500" fill="hold"/>
                                        <p:tgtEl>
                                          <p:spTgt spid="178"/>
                                        </p:tgtEl>
                                        <p:attrNameLst>
                                          <p:attrName>ppt_w</p:attrName>
                                        </p:attrNameLst>
                                      </p:cBhvr>
                                      <p:tavLst>
                                        <p:tav tm="0">
                                          <p:val>
                                            <p:fltVal val="0"/>
                                          </p:val>
                                        </p:tav>
                                        <p:tav tm="100000">
                                          <p:val>
                                            <p:strVal val="#ppt_w"/>
                                          </p:val>
                                        </p:tav>
                                      </p:tavLst>
                                    </p:anim>
                                    <p:anim calcmode="lin" valueType="num">
                                      <p:cBhvr>
                                        <p:cTn id="16" dur="500" fill="hold"/>
                                        <p:tgtEl>
                                          <p:spTgt spid="178"/>
                                        </p:tgtEl>
                                        <p:attrNameLst>
                                          <p:attrName>ppt_h</p:attrName>
                                        </p:attrNameLst>
                                      </p:cBhvr>
                                      <p:tavLst>
                                        <p:tav tm="0">
                                          <p:val>
                                            <p:fltVal val="0"/>
                                          </p:val>
                                        </p:tav>
                                        <p:tav tm="100000">
                                          <p:val>
                                            <p:strVal val="#ppt_h"/>
                                          </p:val>
                                        </p:tav>
                                      </p:tavLst>
                                    </p:anim>
                                  </p:childTnLst>
                                </p:cTn>
                              </p:par>
                            </p:childTnLst>
                          </p:cTn>
                        </p:par>
                        <p:par>
                          <p:cTn id="17" fill="hold">
                            <p:stCondLst>
                              <p:cond delay="0"/>
                            </p:stCondLst>
                            <p:childTnLst>
                              <p:par>
                                <p:cTn id="18" presetID="-1" presetClass="path" presetSubtype="0" accel="50000" decel="50000" fill="hold" nodeType="afterEffect">
                                  <p:stCondLst>
                                    <p:cond delay="250"/>
                                  </p:stCondLst>
                                  <p:childTnLst>
                                    <p:animMotion origin="layout" path="M 0.000000 0.000000 L 0.156729 0.000000" pathEditMode="relative">
                                      <p:cBhvr>
                                        <p:cTn id="19" dur="1000" fill="hold"/>
                                        <p:tgtEl>
                                          <p:spTgt spid="178"/>
                                        </p:tgtEl>
                                        <p:attrNameLst>
                                          <p:attrName>ppt_x</p:attrName>
                                          <p:attrName>ppt_y</p:attrName>
                                        </p:attrNameLst>
                                      </p:cBhvr>
                                    </p:animMotion>
                                  </p:childTnLst>
                                </p:cTn>
                              </p:par>
                            </p:childTnLst>
                          </p:cTn>
                        </p:par>
                        <p:par>
                          <p:cTn id="20" fill="hold">
                            <p:stCondLst>
                              <p:cond delay="1250"/>
                            </p:stCondLst>
                            <p:childTnLst>
                              <p:par>
                                <p:cTn id="21" presetID="23" presetClass="entr" presetSubtype="16" fill="hold" grpId="5" nodeType="afterEffect">
                                  <p:stCondLst>
                                    <p:cond delay="500"/>
                                  </p:stCondLst>
                                  <p:iterate>
                                    <p:tmAbs val="0"/>
                                  </p:iterate>
                                  <p:childTnLst>
                                    <p:set>
                                      <p:cBhvr>
                                        <p:cTn id="22" fill="hold"/>
                                        <p:tgtEl>
                                          <p:spTgt spid="179"/>
                                        </p:tgtEl>
                                        <p:attrNameLst>
                                          <p:attrName>style.visibility</p:attrName>
                                        </p:attrNameLst>
                                      </p:cBhvr>
                                      <p:to>
                                        <p:strVal val="visible"/>
                                      </p:to>
                                    </p:set>
                                    <p:anim calcmode="lin" valueType="num">
                                      <p:cBhvr>
                                        <p:cTn id="23" dur="500" fill="hold"/>
                                        <p:tgtEl>
                                          <p:spTgt spid="179"/>
                                        </p:tgtEl>
                                        <p:attrNameLst>
                                          <p:attrName>ppt_w</p:attrName>
                                        </p:attrNameLst>
                                      </p:cBhvr>
                                      <p:tavLst>
                                        <p:tav tm="0">
                                          <p:val>
                                            <p:fltVal val="0"/>
                                          </p:val>
                                        </p:tav>
                                        <p:tav tm="100000">
                                          <p:val>
                                            <p:strVal val="#ppt_w"/>
                                          </p:val>
                                        </p:tav>
                                      </p:tavLst>
                                    </p:anim>
                                    <p:anim calcmode="lin" valueType="num">
                                      <p:cBhvr>
                                        <p:cTn id="24" dur="500" fill="hold"/>
                                        <p:tgtEl>
                                          <p:spTgt spid="179"/>
                                        </p:tgtEl>
                                        <p:attrNameLst>
                                          <p:attrName>ppt_h</p:attrName>
                                        </p:attrNameLst>
                                      </p:cBhvr>
                                      <p:tavLst>
                                        <p:tav tm="0">
                                          <p:val>
                                            <p:fltVal val="0"/>
                                          </p:val>
                                        </p:tav>
                                        <p:tav tm="100000">
                                          <p:val>
                                            <p:strVal val="#ppt_h"/>
                                          </p:val>
                                        </p:tav>
                                      </p:tavLst>
                                    </p:anim>
                                  </p:childTnLst>
                                </p:cTn>
                              </p:par>
                            </p:childTnLst>
                          </p:cTn>
                        </p:par>
                        <p:par>
                          <p:cTn id="25" fill="hold">
                            <p:stCondLst>
                              <p:cond delay="0"/>
                            </p:stCondLst>
                            <p:childTnLst>
                              <p:par>
                                <p:cTn id="26" presetID="-1" presetClass="path" presetSubtype="0" accel="50000" decel="50000" fill="hold" nodeType="afterEffect">
                                  <p:stCondLst>
                                    <p:cond delay="500"/>
                                  </p:stCondLst>
                                  <p:childTnLst>
                                    <p:animMotion origin="layout" path="M 0.000000 0.000000 L 0.000000 0.250000" pathEditMode="relative">
                                      <p:cBhvr>
                                        <p:cTn id="27" dur="1000" fill="hold"/>
                                        <p:tgtEl>
                                          <p:spTgt spid="179"/>
                                        </p:tgtEl>
                                        <p:attrNameLst>
                                          <p:attrName>ppt_x</p:attrName>
                                          <p:attrName>ppt_y</p:attrName>
                                        </p:attrNameLst>
                                      </p:cBhvr>
                                    </p:animMotion>
                                  </p:childTnLst>
                                </p:cTn>
                              </p:par>
                            </p:childTnLst>
                          </p:cTn>
                        </p:par>
                        <p:par>
                          <p:cTn id="28" fill="hold">
                            <p:stCondLst>
                              <p:cond delay="1500"/>
                            </p:stCondLst>
                            <p:childTnLst>
                              <p:par>
                                <p:cTn id="29" presetID="23" presetClass="entr" presetSubtype="16" fill="hold" grpId="7" nodeType="afterEffect">
                                  <p:stCondLst>
                                    <p:cond delay="750"/>
                                  </p:stCondLst>
                                  <p:iterate>
                                    <p:tmAbs val="0"/>
                                  </p:iterate>
                                  <p:childTnLst>
                                    <p:set>
                                      <p:cBhvr>
                                        <p:cTn id="30" fill="hold"/>
                                        <p:tgtEl>
                                          <p:spTgt spid="180"/>
                                        </p:tgtEl>
                                        <p:attrNameLst>
                                          <p:attrName>style.visibility</p:attrName>
                                        </p:attrNameLst>
                                      </p:cBhvr>
                                      <p:to>
                                        <p:strVal val="visible"/>
                                      </p:to>
                                    </p:set>
                                    <p:anim calcmode="lin" valueType="num">
                                      <p:cBhvr>
                                        <p:cTn id="31" dur="500" fill="hold"/>
                                        <p:tgtEl>
                                          <p:spTgt spid="180"/>
                                        </p:tgtEl>
                                        <p:attrNameLst>
                                          <p:attrName>ppt_w</p:attrName>
                                        </p:attrNameLst>
                                      </p:cBhvr>
                                      <p:tavLst>
                                        <p:tav tm="0">
                                          <p:val>
                                            <p:fltVal val="0"/>
                                          </p:val>
                                        </p:tav>
                                        <p:tav tm="100000">
                                          <p:val>
                                            <p:strVal val="#ppt_w"/>
                                          </p:val>
                                        </p:tav>
                                      </p:tavLst>
                                    </p:anim>
                                    <p:anim calcmode="lin" valueType="num">
                                      <p:cBhvr>
                                        <p:cTn id="32" dur="500" fill="hold"/>
                                        <p:tgtEl>
                                          <p:spTgt spid="180"/>
                                        </p:tgtEl>
                                        <p:attrNameLst>
                                          <p:attrName>ppt_h</p:attrName>
                                        </p:attrNameLst>
                                      </p:cBhvr>
                                      <p:tavLst>
                                        <p:tav tm="0">
                                          <p:val>
                                            <p:fltVal val="0"/>
                                          </p:val>
                                        </p:tav>
                                        <p:tav tm="100000">
                                          <p:val>
                                            <p:strVal val="#ppt_h"/>
                                          </p:val>
                                        </p:tav>
                                      </p:tavLst>
                                    </p:anim>
                                  </p:childTnLst>
                                </p:cTn>
                              </p:par>
                            </p:childTnLst>
                          </p:cTn>
                        </p:par>
                        <p:par>
                          <p:cTn id="33" fill="hold">
                            <p:stCondLst>
                              <p:cond delay="0"/>
                            </p:stCondLst>
                            <p:childTnLst>
                              <p:par>
                                <p:cTn id="34" presetID="-1" presetClass="path" presetSubtype="0" accel="50000" decel="50000" fill="hold" nodeType="afterEffect">
                                  <p:stCondLst>
                                    <p:cond delay="750"/>
                                  </p:stCondLst>
                                  <p:childTnLst>
                                    <p:animMotion origin="layout" path="M 0.000000 0.000000 L -0.156729 0.000000" pathEditMode="relative">
                                      <p:cBhvr>
                                        <p:cTn id="35" dur="1000" fill="hold"/>
                                        <p:tgtEl>
                                          <p:spTgt spid="180"/>
                                        </p:tgtEl>
                                        <p:attrNameLst>
                                          <p:attrName>ppt_x</p:attrName>
                                          <p:attrName>ppt_y</p:attrName>
                                        </p:attrNameLst>
                                      </p:cBhvr>
                                    </p:animMotion>
                                  </p:childTnLst>
                                </p:cTn>
                              </p:par>
                            </p:childTnLst>
                          </p:cTn>
                        </p:par>
                        <p:par>
                          <p:cTn id="36" fill="hold">
                            <p:stCondLst>
                              <p:cond delay="1750"/>
                            </p:stCondLst>
                            <p:childTnLst>
                              <p:par>
                                <p:cTn id="37" presetID="23" presetClass="entr" presetSubtype="16" fill="hold" grpId="9" nodeType="afterEffect">
                                  <p:stCondLst>
                                    <p:cond delay="0"/>
                                  </p:stCondLst>
                                  <p:iterate>
                                    <p:tmAbs val="0"/>
                                  </p:iterate>
                                  <p:childTnLst>
                                    <p:set>
                                      <p:cBhvr>
                                        <p:cTn id="38" fill="hold"/>
                                        <p:tgtEl>
                                          <p:spTgt spid="181"/>
                                        </p:tgtEl>
                                        <p:attrNameLst>
                                          <p:attrName>style.visibility</p:attrName>
                                        </p:attrNameLst>
                                      </p:cBhvr>
                                      <p:to>
                                        <p:strVal val="visible"/>
                                      </p:to>
                                    </p:set>
                                    <p:anim calcmode="lin" valueType="num">
                                      <p:cBhvr>
                                        <p:cTn id="39" dur="250" fill="hold"/>
                                        <p:tgtEl>
                                          <p:spTgt spid="181"/>
                                        </p:tgtEl>
                                        <p:attrNameLst>
                                          <p:attrName>ppt_w</p:attrName>
                                        </p:attrNameLst>
                                      </p:cBhvr>
                                      <p:tavLst>
                                        <p:tav tm="0">
                                          <p:val>
                                            <p:fltVal val="0"/>
                                          </p:val>
                                        </p:tav>
                                        <p:tav tm="100000">
                                          <p:val>
                                            <p:strVal val="#ppt_w"/>
                                          </p:val>
                                        </p:tav>
                                      </p:tavLst>
                                    </p:anim>
                                    <p:anim calcmode="lin" valueType="num">
                                      <p:cBhvr>
                                        <p:cTn id="40" dur="250" fill="hold"/>
                                        <p:tgtEl>
                                          <p:spTgt spid="181"/>
                                        </p:tgtEl>
                                        <p:attrNameLst>
                                          <p:attrName>ppt_h</p:attrName>
                                        </p:attrNameLst>
                                      </p:cBhvr>
                                      <p:tavLst>
                                        <p:tav tm="0">
                                          <p:val>
                                            <p:fltVal val="0"/>
                                          </p:val>
                                        </p:tav>
                                        <p:tav tm="100000">
                                          <p:val>
                                            <p:strVal val="#ppt_h"/>
                                          </p:val>
                                        </p:tav>
                                      </p:tavLst>
                                    </p:anim>
                                  </p:childTnLst>
                                </p:cTn>
                              </p:par>
                            </p:childTnLst>
                          </p:cTn>
                        </p:par>
                        <p:par>
                          <p:cTn id="41" fill="hold">
                            <p:stCondLst>
                              <p:cond delay="2000"/>
                            </p:stCondLst>
                            <p:childTnLst>
                              <p:par>
                                <p:cTn id="42" presetID="23" presetClass="entr" presetSubtype="16" fill="hold" grpId="10" nodeType="afterEffect">
                                  <p:stCondLst>
                                    <p:cond delay="0"/>
                                  </p:stCondLst>
                                  <p:iterate>
                                    <p:tmAbs val="0"/>
                                  </p:iterate>
                                  <p:childTnLst>
                                    <p:set>
                                      <p:cBhvr>
                                        <p:cTn id="43" fill="hold"/>
                                        <p:tgtEl>
                                          <p:spTgt spid="185"/>
                                        </p:tgtEl>
                                        <p:attrNameLst>
                                          <p:attrName>style.visibility</p:attrName>
                                        </p:attrNameLst>
                                      </p:cBhvr>
                                      <p:to>
                                        <p:strVal val="visible"/>
                                      </p:to>
                                    </p:set>
                                    <p:anim calcmode="lin" valueType="num">
                                      <p:cBhvr>
                                        <p:cTn id="44" dur="250" fill="hold"/>
                                        <p:tgtEl>
                                          <p:spTgt spid="185"/>
                                        </p:tgtEl>
                                        <p:attrNameLst>
                                          <p:attrName>ppt_w</p:attrName>
                                        </p:attrNameLst>
                                      </p:cBhvr>
                                      <p:tavLst>
                                        <p:tav tm="0">
                                          <p:val>
                                            <p:fltVal val="0"/>
                                          </p:val>
                                        </p:tav>
                                        <p:tav tm="100000">
                                          <p:val>
                                            <p:strVal val="#ppt_w"/>
                                          </p:val>
                                        </p:tav>
                                      </p:tavLst>
                                    </p:anim>
                                    <p:anim calcmode="lin" valueType="num">
                                      <p:cBhvr>
                                        <p:cTn id="45" dur="250" fill="hold"/>
                                        <p:tgtEl>
                                          <p:spTgt spid="185"/>
                                        </p:tgtEl>
                                        <p:attrNameLst>
                                          <p:attrName>ppt_h</p:attrName>
                                        </p:attrNameLst>
                                      </p:cBhvr>
                                      <p:tavLst>
                                        <p:tav tm="0">
                                          <p:val>
                                            <p:fltVal val="0"/>
                                          </p:val>
                                        </p:tav>
                                        <p:tav tm="100000">
                                          <p:val>
                                            <p:strVal val="#ppt_h"/>
                                          </p:val>
                                        </p:tav>
                                      </p:tavLst>
                                    </p:anim>
                                  </p:childTnLst>
                                </p:cTn>
                              </p:par>
                            </p:childTnLst>
                          </p:cTn>
                        </p:par>
                        <p:par>
                          <p:cTn id="46" fill="hold">
                            <p:stCondLst>
                              <p:cond delay="0"/>
                            </p:stCondLst>
                            <p:childTnLst>
                              <p:par>
                                <p:cTn id="47" presetID="6" presetClass="emph" presetSubtype="0" decel="50000" fill="hold" grpId="11" nodeType="afterEffect">
                                  <p:stCondLst>
                                    <p:cond delay="200"/>
                                  </p:stCondLst>
                                  <p:childTnLst>
                                    <p:animScale>
                                      <p:cBhvr>
                                        <p:cTn id="48" dur="250" fill="hold"/>
                                        <p:tgtEl>
                                          <p:spTgt spid="185"/>
                                        </p:tgtEl>
                                      </p:cBhvr>
                                      <p:by x="120000" y="120000"/>
                                    </p:animScale>
                                  </p:childTnLst>
                                </p:cTn>
                              </p:par>
                            </p:childTnLst>
                          </p:cTn>
                        </p:par>
                        <p:par>
                          <p:cTn id="49" fill="hold">
                            <p:stCondLst>
                              <p:cond delay="0"/>
                            </p:stCondLst>
                            <p:childTnLst>
                              <p:par>
                                <p:cTn id="50" presetID="6" presetClass="emph" presetSubtype="0" decel="50000" fill="hold" grpId="12" nodeType="afterEffect">
                                  <p:stCondLst>
                                    <p:cond delay="400"/>
                                  </p:stCondLst>
                                  <p:childTnLst>
                                    <p:animScale>
                                      <p:cBhvr>
                                        <p:cTn id="51" dur="250" fill="hold"/>
                                        <p:tgtEl>
                                          <p:spTgt spid="185"/>
                                        </p:tgtEl>
                                      </p:cBhvr>
                                      <p:by x="69166" y="69166"/>
                                    </p:animScale>
                                  </p:childTnLst>
                                </p:cTn>
                              </p:par>
                            </p:childTnLst>
                          </p:cTn>
                        </p:par>
                        <p:par>
                          <p:cTn id="52" fill="hold">
                            <p:stCondLst>
                              <p:cond delay="650"/>
                            </p:stCondLst>
                            <p:childTnLst>
                              <p:par>
                                <p:cTn id="53" presetID="23" presetClass="entr" presetSubtype="16" fill="hold" grpId="13" nodeType="afterEffect">
                                  <p:stCondLst>
                                    <p:cond delay="400"/>
                                  </p:stCondLst>
                                  <p:iterate>
                                    <p:tmAbs val="0"/>
                                  </p:iterate>
                                  <p:childTnLst>
                                    <p:set>
                                      <p:cBhvr>
                                        <p:cTn id="54" fill="hold"/>
                                        <p:tgtEl>
                                          <p:spTgt spid="197"/>
                                        </p:tgtEl>
                                        <p:attrNameLst>
                                          <p:attrName>style.visibility</p:attrName>
                                        </p:attrNameLst>
                                      </p:cBhvr>
                                      <p:to>
                                        <p:strVal val="visible"/>
                                      </p:to>
                                    </p:set>
                                    <p:anim calcmode="lin" valueType="num">
                                      <p:cBhvr>
                                        <p:cTn id="55" dur="250" fill="hold"/>
                                        <p:tgtEl>
                                          <p:spTgt spid="197"/>
                                        </p:tgtEl>
                                        <p:attrNameLst>
                                          <p:attrName>ppt_w</p:attrName>
                                        </p:attrNameLst>
                                      </p:cBhvr>
                                      <p:tavLst>
                                        <p:tav tm="0">
                                          <p:val>
                                            <p:fltVal val="0"/>
                                          </p:val>
                                        </p:tav>
                                        <p:tav tm="100000">
                                          <p:val>
                                            <p:strVal val="#ppt_w"/>
                                          </p:val>
                                        </p:tav>
                                      </p:tavLst>
                                    </p:anim>
                                    <p:anim calcmode="lin" valueType="num">
                                      <p:cBhvr>
                                        <p:cTn id="56" dur="250" fill="hold"/>
                                        <p:tgtEl>
                                          <p:spTgt spid="197"/>
                                        </p:tgtEl>
                                        <p:attrNameLst>
                                          <p:attrName>ppt_h</p:attrName>
                                        </p:attrNameLst>
                                      </p:cBhvr>
                                      <p:tavLst>
                                        <p:tav tm="0">
                                          <p:val>
                                            <p:fltVal val="0"/>
                                          </p:val>
                                        </p:tav>
                                        <p:tav tm="100000">
                                          <p:val>
                                            <p:strVal val="#ppt_h"/>
                                          </p:val>
                                        </p:tav>
                                      </p:tavLst>
                                    </p:anim>
                                  </p:childTnLst>
                                </p:cTn>
                              </p:par>
                            </p:childTnLst>
                          </p:cTn>
                        </p:par>
                        <p:par>
                          <p:cTn id="57" fill="hold">
                            <p:stCondLst>
                              <p:cond delay="0"/>
                            </p:stCondLst>
                            <p:childTnLst>
                              <p:par>
                                <p:cTn id="58" presetID="6" presetClass="emph" presetSubtype="0" decel="50000" fill="hold" grpId="14" nodeType="afterEffect">
                                  <p:stCondLst>
                                    <p:cond delay="600"/>
                                  </p:stCondLst>
                                  <p:childTnLst>
                                    <p:animScale>
                                      <p:cBhvr>
                                        <p:cTn id="59" dur="250" fill="hold"/>
                                        <p:tgtEl>
                                          <p:spTgt spid="197"/>
                                        </p:tgtEl>
                                      </p:cBhvr>
                                      <p:by x="120000" y="120000"/>
                                    </p:animScale>
                                  </p:childTnLst>
                                </p:cTn>
                              </p:par>
                            </p:childTnLst>
                          </p:cTn>
                        </p:par>
                        <p:par>
                          <p:cTn id="60" fill="hold">
                            <p:stCondLst>
                              <p:cond delay="0"/>
                            </p:stCondLst>
                            <p:childTnLst>
                              <p:par>
                                <p:cTn id="61" presetID="6" presetClass="emph" presetSubtype="0" decel="50000" fill="hold" grpId="15" nodeType="afterEffect">
                                  <p:stCondLst>
                                    <p:cond delay="800"/>
                                  </p:stCondLst>
                                  <p:childTnLst>
                                    <p:animScale>
                                      <p:cBhvr>
                                        <p:cTn id="62" dur="250" fill="hold"/>
                                        <p:tgtEl>
                                          <p:spTgt spid="197"/>
                                        </p:tgtEl>
                                      </p:cBhvr>
                                      <p:by x="69166" y="69166"/>
                                    </p:animScale>
                                  </p:childTnLst>
                                </p:cTn>
                              </p:par>
                            </p:childTnLst>
                          </p:cTn>
                        </p:par>
                        <p:par>
                          <p:cTn id="63" fill="hold">
                            <p:stCondLst>
                              <p:cond delay="1050"/>
                            </p:stCondLst>
                            <p:childTnLst>
                              <p:par>
                                <p:cTn id="64" presetID="23" presetClass="entr" presetSubtype="16" fill="hold" grpId="16" nodeType="afterEffect">
                                  <p:stCondLst>
                                    <p:cond delay="500"/>
                                  </p:stCondLst>
                                  <p:iterate>
                                    <p:tmAbs val="0"/>
                                  </p:iterate>
                                  <p:childTnLst>
                                    <p:set>
                                      <p:cBhvr>
                                        <p:cTn id="65" fill="hold"/>
                                        <p:tgtEl>
                                          <p:spTgt spid="187"/>
                                        </p:tgtEl>
                                        <p:attrNameLst>
                                          <p:attrName>style.visibility</p:attrName>
                                        </p:attrNameLst>
                                      </p:cBhvr>
                                      <p:to>
                                        <p:strVal val="visible"/>
                                      </p:to>
                                    </p:set>
                                    <p:anim calcmode="lin" valueType="num">
                                      <p:cBhvr>
                                        <p:cTn id="66" dur="500" fill="hold"/>
                                        <p:tgtEl>
                                          <p:spTgt spid="187"/>
                                        </p:tgtEl>
                                        <p:attrNameLst>
                                          <p:attrName>ppt_w</p:attrName>
                                        </p:attrNameLst>
                                      </p:cBhvr>
                                      <p:tavLst>
                                        <p:tav tm="0">
                                          <p:val>
                                            <p:fltVal val="0"/>
                                          </p:val>
                                        </p:tav>
                                        <p:tav tm="100000">
                                          <p:val>
                                            <p:strVal val="#ppt_w"/>
                                          </p:val>
                                        </p:tav>
                                      </p:tavLst>
                                    </p:anim>
                                    <p:anim calcmode="lin" valueType="num">
                                      <p:cBhvr>
                                        <p:cTn id="67" dur="500" fill="hold"/>
                                        <p:tgtEl>
                                          <p:spTgt spid="187"/>
                                        </p:tgtEl>
                                        <p:attrNameLst>
                                          <p:attrName>ppt_h</p:attrName>
                                        </p:attrNameLst>
                                      </p:cBhvr>
                                      <p:tavLst>
                                        <p:tav tm="0">
                                          <p:val>
                                            <p:fltVal val="0"/>
                                          </p:val>
                                        </p:tav>
                                        <p:tav tm="100000">
                                          <p:val>
                                            <p:strVal val="#ppt_h"/>
                                          </p:val>
                                        </p:tav>
                                      </p:tavLst>
                                    </p:anim>
                                  </p:childTnLst>
                                </p:cTn>
                              </p:par>
                            </p:childTnLst>
                          </p:cTn>
                        </p:par>
                        <p:par>
                          <p:cTn id="68" fill="hold">
                            <p:stCondLst>
                              <p:cond delay="0"/>
                            </p:stCondLst>
                            <p:childTnLst>
                              <p:par>
                                <p:cTn id="69" presetID="-1" presetClass="path" presetSubtype="0" accel="50000" decel="50000" fill="hold" nodeType="afterEffect">
                                  <p:stCondLst>
                                    <p:cond delay="500"/>
                                  </p:stCondLst>
                                  <p:childTnLst>
                                    <p:animMotion origin="layout" path="M 0.000000 0.000000 L 0.140985 0.000000" pathEditMode="relative">
                                      <p:cBhvr>
                                        <p:cTn id="70" dur="1000" fill="hold"/>
                                        <p:tgtEl>
                                          <p:spTgt spid="187"/>
                                        </p:tgtEl>
                                        <p:attrNameLst>
                                          <p:attrName>ppt_x</p:attrName>
                                          <p:attrName>ppt_y</p:attrName>
                                        </p:attrNameLst>
                                      </p:cBhvr>
                                    </p:animMotion>
                                  </p:childTnLst>
                                </p:cTn>
                              </p:par>
                            </p:childTnLst>
                          </p:cTn>
                        </p:par>
                        <p:par>
                          <p:cTn id="71" fill="hold">
                            <p:stCondLst>
                              <p:cond delay="1500"/>
                            </p:stCondLst>
                            <p:childTnLst>
                              <p:par>
                                <p:cTn id="72" presetID="9" presetClass="entr" fill="hold" grpId="18" nodeType="afterEffect">
                                  <p:stCondLst>
                                    <p:cond delay="1250"/>
                                  </p:stCondLst>
                                  <p:iterate>
                                    <p:tmAbs val="0"/>
                                  </p:iterate>
                                  <p:childTnLst>
                                    <p:set>
                                      <p:cBhvr>
                                        <p:cTn id="73" fill="hold"/>
                                        <p:tgtEl>
                                          <p:spTgt spid="186"/>
                                        </p:tgtEl>
                                        <p:attrNameLst>
                                          <p:attrName>style.visibility</p:attrName>
                                        </p:attrNameLst>
                                      </p:cBhvr>
                                      <p:to>
                                        <p:strVal val="visible"/>
                                      </p:to>
                                    </p:set>
                                    <p:animEffect transition="in" filter="dissolve">
                                      <p:cBhvr>
                                        <p:cTn id="74" dur="250"/>
                                        <p:tgtEl>
                                          <p:spTgt spid="186"/>
                                        </p:tgtEl>
                                      </p:cBhvr>
                                    </p:animEffect>
                                  </p:childTnLst>
                                </p:cTn>
                              </p:par>
                            </p:childTnLst>
                          </p:cTn>
                        </p:par>
                        <p:par>
                          <p:cTn id="75" fill="hold">
                            <p:stCondLst>
                              <p:cond delay="3000"/>
                            </p:stCondLst>
                            <p:childTnLst>
                              <p:par>
                                <p:cTn id="76" presetID="23" presetClass="entr" presetSubtype="16" fill="hold" grpId="19" nodeType="afterEffect">
                                  <p:stCondLst>
                                    <p:cond delay="0"/>
                                  </p:stCondLst>
                                  <p:iterate>
                                    <p:tmAbs val="0"/>
                                  </p:iterate>
                                  <p:childTnLst>
                                    <p:set>
                                      <p:cBhvr>
                                        <p:cTn id="77" fill="hold"/>
                                        <p:tgtEl>
                                          <p:spTgt spid="182"/>
                                        </p:tgtEl>
                                        <p:attrNameLst>
                                          <p:attrName>style.visibility</p:attrName>
                                        </p:attrNameLst>
                                      </p:cBhvr>
                                      <p:to>
                                        <p:strVal val="visible"/>
                                      </p:to>
                                    </p:set>
                                    <p:anim calcmode="lin" valueType="num">
                                      <p:cBhvr>
                                        <p:cTn id="78" dur="250" fill="hold"/>
                                        <p:tgtEl>
                                          <p:spTgt spid="182"/>
                                        </p:tgtEl>
                                        <p:attrNameLst>
                                          <p:attrName>ppt_w</p:attrName>
                                        </p:attrNameLst>
                                      </p:cBhvr>
                                      <p:tavLst>
                                        <p:tav tm="0">
                                          <p:val>
                                            <p:fltVal val="0"/>
                                          </p:val>
                                        </p:tav>
                                        <p:tav tm="100000">
                                          <p:val>
                                            <p:strVal val="#ppt_w"/>
                                          </p:val>
                                        </p:tav>
                                      </p:tavLst>
                                    </p:anim>
                                    <p:anim calcmode="lin" valueType="num">
                                      <p:cBhvr>
                                        <p:cTn id="79" dur="250" fill="hold"/>
                                        <p:tgtEl>
                                          <p:spTgt spid="182"/>
                                        </p:tgtEl>
                                        <p:attrNameLst>
                                          <p:attrName>ppt_h</p:attrName>
                                        </p:attrNameLst>
                                      </p:cBhvr>
                                      <p:tavLst>
                                        <p:tav tm="0">
                                          <p:val>
                                            <p:fltVal val="0"/>
                                          </p:val>
                                        </p:tav>
                                        <p:tav tm="100000">
                                          <p:val>
                                            <p:strVal val="#ppt_h"/>
                                          </p:val>
                                        </p:tav>
                                      </p:tavLst>
                                    </p:anim>
                                  </p:childTnLst>
                                </p:cTn>
                              </p:par>
                            </p:childTnLst>
                          </p:cTn>
                        </p:par>
                        <p:par>
                          <p:cTn id="80" fill="hold">
                            <p:stCondLst>
                              <p:cond delay="3250"/>
                            </p:stCondLst>
                            <p:childTnLst>
                              <p:par>
                                <p:cTn id="81" presetID="23" presetClass="entr" presetSubtype="16" fill="hold" grpId="20" nodeType="afterEffect">
                                  <p:stCondLst>
                                    <p:cond delay="0"/>
                                  </p:stCondLst>
                                  <p:iterate>
                                    <p:tmAbs val="0"/>
                                  </p:iterate>
                                  <p:childTnLst>
                                    <p:set>
                                      <p:cBhvr>
                                        <p:cTn id="82" fill="hold"/>
                                        <p:tgtEl>
                                          <p:spTgt spid="191"/>
                                        </p:tgtEl>
                                        <p:attrNameLst>
                                          <p:attrName>style.visibility</p:attrName>
                                        </p:attrNameLst>
                                      </p:cBhvr>
                                      <p:to>
                                        <p:strVal val="visible"/>
                                      </p:to>
                                    </p:set>
                                    <p:anim calcmode="lin" valueType="num">
                                      <p:cBhvr>
                                        <p:cTn id="83" dur="250" fill="hold"/>
                                        <p:tgtEl>
                                          <p:spTgt spid="191"/>
                                        </p:tgtEl>
                                        <p:attrNameLst>
                                          <p:attrName>ppt_w</p:attrName>
                                        </p:attrNameLst>
                                      </p:cBhvr>
                                      <p:tavLst>
                                        <p:tav tm="0">
                                          <p:val>
                                            <p:fltVal val="0"/>
                                          </p:val>
                                        </p:tav>
                                        <p:tav tm="100000">
                                          <p:val>
                                            <p:strVal val="#ppt_w"/>
                                          </p:val>
                                        </p:tav>
                                      </p:tavLst>
                                    </p:anim>
                                    <p:anim calcmode="lin" valueType="num">
                                      <p:cBhvr>
                                        <p:cTn id="84" dur="250" fill="hold"/>
                                        <p:tgtEl>
                                          <p:spTgt spid="191"/>
                                        </p:tgtEl>
                                        <p:attrNameLst>
                                          <p:attrName>ppt_h</p:attrName>
                                        </p:attrNameLst>
                                      </p:cBhvr>
                                      <p:tavLst>
                                        <p:tav tm="0">
                                          <p:val>
                                            <p:fltVal val="0"/>
                                          </p:val>
                                        </p:tav>
                                        <p:tav tm="100000">
                                          <p:val>
                                            <p:strVal val="#ppt_h"/>
                                          </p:val>
                                        </p:tav>
                                      </p:tavLst>
                                    </p:anim>
                                  </p:childTnLst>
                                </p:cTn>
                              </p:par>
                            </p:childTnLst>
                          </p:cTn>
                        </p:par>
                        <p:par>
                          <p:cTn id="85" fill="hold">
                            <p:stCondLst>
                              <p:cond delay="0"/>
                            </p:stCondLst>
                            <p:childTnLst>
                              <p:par>
                                <p:cTn id="86" presetID="6" presetClass="emph" presetSubtype="0" decel="50000" fill="hold" grpId="21" nodeType="afterEffect">
                                  <p:stCondLst>
                                    <p:cond delay="200"/>
                                  </p:stCondLst>
                                  <p:childTnLst>
                                    <p:animScale>
                                      <p:cBhvr>
                                        <p:cTn id="87" dur="250" fill="hold"/>
                                        <p:tgtEl>
                                          <p:spTgt spid="191"/>
                                        </p:tgtEl>
                                      </p:cBhvr>
                                      <p:by x="120000" y="120000"/>
                                    </p:animScale>
                                  </p:childTnLst>
                                </p:cTn>
                              </p:par>
                            </p:childTnLst>
                          </p:cTn>
                        </p:par>
                        <p:par>
                          <p:cTn id="88" fill="hold">
                            <p:stCondLst>
                              <p:cond delay="0"/>
                            </p:stCondLst>
                            <p:childTnLst>
                              <p:par>
                                <p:cTn id="89" presetID="6" presetClass="emph" presetSubtype="0" decel="50000" fill="hold" grpId="22" nodeType="afterEffect">
                                  <p:stCondLst>
                                    <p:cond delay="400"/>
                                  </p:stCondLst>
                                  <p:childTnLst>
                                    <p:animScale>
                                      <p:cBhvr>
                                        <p:cTn id="90" dur="250" fill="hold"/>
                                        <p:tgtEl>
                                          <p:spTgt spid="191"/>
                                        </p:tgtEl>
                                      </p:cBhvr>
                                      <p:by x="69166" y="69166"/>
                                    </p:animScale>
                                  </p:childTnLst>
                                </p:cTn>
                              </p:par>
                            </p:childTnLst>
                          </p:cTn>
                        </p:par>
                        <p:par>
                          <p:cTn id="91" fill="hold">
                            <p:stCondLst>
                              <p:cond delay="650"/>
                            </p:stCondLst>
                            <p:childTnLst>
                              <p:par>
                                <p:cTn id="92" presetID="23" presetClass="entr" presetSubtype="16" fill="hold" grpId="23" nodeType="afterEffect">
                                  <p:stCondLst>
                                    <p:cond delay="400"/>
                                  </p:stCondLst>
                                  <p:iterate>
                                    <p:tmAbs val="0"/>
                                  </p:iterate>
                                  <p:childTnLst>
                                    <p:set>
                                      <p:cBhvr>
                                        <p:cTn id="93" fill="hold"/>
                                        <p:tgtEl>
                                          <p:spTgt spid="198"/>
                                        </p:tgtEl>
                                        <p:attrNameLst>
                                          <p:attrName>style.visibility</p:attrName>
                                        </p:attrNameLst>
                                      </p:cBhvr>
                                      <p:to>
                                        <p:strVal val="visible"/>
                                      </p:to>
                                    </p:set>
                                    <p:anim calcmode="lin" valueType="num">
                                      <p:cBhvr>
                                        <p:cTn id="94" dur="250" fill="hold"/>
                                        <p:tgtEl>
                                          <p:spTgt spid="198"/>
                                        </p:tgtEl>
                                        <p:attrNameLst>
                                          <p:attrName>ppt_w</p:attrName>
                                        </p:attrNameLst>
                                      </p:cBhvr>
                                      <p:tavLst>
                                        <p:tav tm="0">
                                          <p:val>
                                            <p:fltVal val="0"/>
                                          </p:val>
                                        </p:tav>
                                        <p:tav tm="100000">
                                          <p:val>
                                            <p:strVal val="#ppt_w"/>
                                          </p:val>
                                        </p:tav>
                                      </p:tavLst>
                                    </p:anim>
                                    <p:anim calcmode="lin" valueType="num">
                                      <p:cBhvr>
                                        <p:cTn id="95" dur="250" fill="hold"/>
                                        <p:tgtEl>
                                          <p:spTgt spid="198"/>
                                        </p:tgtEl>
                                        <p:attrNameLst>
                                          <p:attrName>ppt_h</p:attrName>
                                        </p:attrNameLst>
                                      </p:cBhvr>
                                      <p:tavLst>
                                        <p:tav tm="0">
                                          <p:val>
                                            <p:fltVal val="0"/>
                                          </p:val>
                                        </p:tav>
                                        <p:tav tm="100000">
                                          <p:val>
                                            <p:strVal val="#ppt_h"/>
                                          </p:val>
                                        </p:tav>
                                      </p:tavLst>
                                    </p:anim>
                                  </p:childTnLst>
                                </p:cTn>
                              </p:par>
                            </p:childTnLst>
                          </p:cTn>
                        </p:par>
                        <p:par>
                          <p:cTn id="96" fill="hold">
                            <p:stCondLst>
                              <p:cond delay="0"/>
                            </p:stCondLst>
                            <p:childTnLst>
                              <p:par>
                                <p:cTn id="97" presetID="6" presetClass="emph" presetSubtype="0" decel="50000" fill="hold" grpId="24" nodeType="afterEffect">
                                  <p:stCondLst>
                                    <p:cond delay="600"/>
                                  </p:stCondLst>
                                  <p:childTnLst>
                                    <p:animScale>
                                      <p:cBhvr>
                                        <p:cTn id="98" dur="250" fill="hold"/>
                                        <p:tgtEl>
                                          <p:spTgt spid="198"/>
                                        </p:tgtEl>
                                      </p:cBhvr>
                                      <p:by x="120000" y="120000"/>
                                    </p:animScale>
                                  </p:childTnLst>
                                </p:cTn>
                              </p:par>
                            </p:childTnLst>
                          </p:cTn>
                        </p:par>
                        <p:par>
                          <p:cTn id="99" fill="hold">
                            <p:stCondLst>
                              <p:cond delay="0"/>
                            </p:stCondLst>
                            <p:childTnLst>
                              <p:par>
                                <p:cTn id="100" presetID="6" presetClass="emph" presetSubtype="0" decel="50000" fill="hold" grpId="25" nodeType="afterEffect">
                                  <p:stCondLst>
                                    <p:cond delay="800"/>
                                  </p:stCondLst>
                                  <p:childTnLst>
                                    <p:animScale>
                                      <p:cBhvr>
                                        <p:cTn id="101" dur="250" fill="hold"/>
                                        <p:tgtEl>
                                          <p:spTgt spid="198"/>
                                        </p:tgtEl>
                                      </p:cBhvr>
                                      <p:by x="69166" y="69166"/>
                                    </p:animScale>
                                  </p:childTnLst>
                                </p:cTn>
                              </p:par>
                            </p:childTnLst>
                          </p:cTn>
                        </p:par>
                        <p:par>
                          <p:cTn id="102" fill="hold">
                            <p:stCondLst>
                              <p:cond delay="1050"/>
                            </p:stCondLst>
                            <p:childTnLst>
                              <p:par>
                                <p:cTn id="103" presetID="23" presetClass="entr" presetSubtype="16" fill="hold" grpId="26" nodeType="afterEffect">
                                  <p:stCondLst>
                                    <p:cond delay="500"/>
                                  </p:stCondLst>
                                  <p:iterate>
                                    <p:tmAbs val="0"/>
                                  </p:iterate>
                                  <p:childTnLst>
                                    <p:set>
                                      <p:cBhvr>
                                        <p:cTn id="104" fill="hold"/>
                                        <p:tgtEl>
                                          <p:spTgt spid="193"/>
                                        </p:tgtEl>
                                        <p:attrNameLst>
                                          <p:attrName>style.visibility</p:attrName>
                                        </p:attrNameLst>
                                      </p:cBhvr>
                                      <p:to>
                                        <p:strVal val="visible"/>
                                      </p:to>
                                    </p:set>
                                    <p:anim calcmode="lin" valueType="num">
                                      <p:cBhvr>
                                        <p:cTn id="105" dur="500" fill="hold"/>
                                        <p:tgtEl>
                                          <p:spTgt spid="193"/>
                                        </p:tgtEl>
                                        <p:attrNameLst>
                                          <p:attrName>ppt_w</p:attrName>
                                        </p:attrNameLst>
                                      </p:cBhvr>
                                      <p:tavLst>
                                        <p:tav tm="0">
                                          <p:val>
                                            <p:fltVal val="0"/>
                                          </p:val>
                                        </p:tav>
                                        <p:tav tm="100000">
                                          <p:val>
                                            <p:strVal val="#ppt_w"/>
                                          </p:val>
                                        </p:tav>
                                      </p:tavLst>
                                    </p:anim>
                                    <p:anim calcmode="lin" valueType="num">
                                      <p:cBhvr>
                                        <p:cTn id="106" dur="500" fill="hold"/>
                                        <p:tgtEl>
                                          <p:spTgt spid="193"/>
                                        </p:tgtEl>
                                        <p:attrNameLst>
                                          <p:attrName>ppt_h</p:attrName>
                                        </p:attrNameLst>
                                      </p:cBhvr>
                                      <p:tavLst>
                                        <p:tav tm="0">
                                          <p:val>
                                            <p:fltVal val="0"/>
                                          </p:val>
                                        </p:tav>
                                        <p:tav tm="100000">
                                          <p:val>
                                            <p:strVal val="#ppt_h"/>
                                          </p:val>
                                        </p:tav>
                                      </p:tavLst>
                                    </p:anim>
                                  </p:childTnLst>
                                </p:cTn>
                              </p:par>
                            </p:childTnLst>
                          </p:cTn>
                        </p:par>
                        <p:par>
                          <p:cTn id="107" fill="hold">
                            <p:stCondLst>
                              <p:cond delay="0"/>
                            </p:stCondLst>
                            <p:childTnLst>
                              <p:par>
                                <p:cTn id="108" presetID="-1" presetClass="path" presetSubtype="0" accel="50000" decel="50000" fill="hold" nodeType="afterEffect">
                                  <p:stCondLst>
                                    <p:cond delay="500"/>
                                  </p:stCondLst>
                                  <p:childTnLst>
                                    <p:animMotion origin="layout" path="M 0.000000 0.000000 L -0.144375 0.000000" pathEditMode="relative">
                                      <p:cBhvr>
                                        <p:cTn id="109" dur="1000" fill="hold"/>
                                        <p:tgtEl>
                                          <p:spTgt spid="193"/>
                                        </p:tgtEl>
                                        <p:attrNameLst>
                                          <p:attrName>ppt_x</p:attrName>
                                          <p:attrName>ppt_y</p:attrName>
                                        </p:attrNameLst>
                                      </p:cBhvr>
                                    </p:animMotion>
                                  </p:childTnLst>
                                </p:cTn>
                              </p:par>
                            </p:childTnLst>
                          </p:cTn>
                        </p:par>
                        <p:par>
                          <p:cTn id="110" fill="hold">
                            <p:stCondLst>
                              <p:cond delay="1500"/>
                            </p:stCondLst>
                            <p:childTnLst>
                              <p:par>
                                <p:cTn id="111" presetID="9" presetClass="entr" fill="hold" grpId="28" nodeType="afterEffect">
                                  <p:stCondLst>
                                    <p:cond delay="1250"/>
                                  </p:stCondLst>
                                  <p:iterate>
                                    <p:tmAbs val="0"/>
                                  </p:iterate>
                                  <p:childTnLst>
                                    <p:set>
                                      <p:cBhvr>
                                        <p:cTn id="112" fill="hold"/>
                                        <p:tgtEl>
                                          <p:spTgt spid="192"/>
                                        </p:tgtEl>
                                        <p:attrNameLst>
                                          <p:attrName>style.visibility</p:attrName>
                                        </p:attrNameLst>
                                      </p:cBhvr>
                                      <p:to>
                                        <p:strVal val="visible"/>
                                      </p:to>
                                    </p:set>
                                    <p:animEffect transition="in" filter="dissolve">
                                      <p:cBhvr>
                                        <p:cTn id="113" dur="250"/>
                                        <p:tgtEl>
                                          <p:spTgt spid="192"/>
                                        </p:tgtEl>
                                      </p:cBhvr>
                                    </p:animEffect>
                                  </p:childTnLst>
                                </p:cTn>
                              </p:par>
                            </p:childTnLst>
                          </p:cTn>
                        </p:par>
                        <p:par>
                          <p:cTn id="114" fill="hold">
                            <p:stCondLst>
                              <p:cond delay="3000"/>
                            </p:stCondLst>
                            <p:childTnLst>
                              <p:par>
                                <p:cTn id="115" presetID="23" presetClass="entr" presetSubtype="16" fill="hold" grpId="29" nodeType="afterEffect">
                                  <p:stCondLst>
                                    <p:cond delay="0"/>
                                  </p:stCondLst>
                                  <p:iterate>
                                    <p:tmAbs val="0"/>
                                  </p:iterate>
                                  <p:childTnLst>
                                    <p:set>
                                      <p:cBhvr>
                                        <p:cTn id="116" fill="hold"/>
                                        <p:tgtEl>
                                          <p:spTgt spid="183"/>
                                        </p:tgtEl>
                                        <p:attrNameLst>
                                          <p:attrName>style.visibility</p:attrName>
                                        </p:attrNameLst>
                                      </p:cBhvr>
                                      <p:to>
                                        <p:strVal val="visible"/>
                                      </p:to>
                                    </p:set>
                                    <p:anim calcmode="lin" valueType="num">
                                      <p:cBhvr>
                                        <p:cTn id="117" dur="250" fill="hold"/>
                                        <p:tgtEl>
                                          <p:spTgt spid="183"/>
                                        </p:tgtEl>
                                        <p:attrNameLst>
                                          <p:attrName>ppt_w</p:attrName>
                                        </p:attrNameLst>
                                      </p:cBhvr>
                                      <p:tavLst>
                                        <p:tav tm="0">
                                          <p:val>
                                            <p:fltVal val="0"/>
                                          </p:val>
                                        </p:tav>
                                        <p:tav tm="100000">
                                          <p:val>
                                            <p:strVal val="#ppt_w"/>
                                          </p:val>
                                        </p:tav>
                                      </p:tavLst>
                                    </p:anim>
                                    <p:anim calcmode="lin" valueType="num">
                                      <p:cBhvr>
                                        <p:cTn id="118" dur="250" fill="hold"/>
                                        <p:tgtEl>
                                          <p:spTgt spid="183"/>
                                        </p:tgtEl>
                                        <p:attrNameLst>
                                          <p:attrName>ppt_h</p:attrName>
                                        </p:attrNameLst>
                                      </p:cBhvr>
                                      <p:tavLst>
                                        <p:tav tm="0">
                                          <p:val>
                                            <p:fltVal val="0"/>
                                          </p:val>
                                        </p:tav>
                                        <p:tav tm="100000">
                                          <p:val>
                                            <p:strVal val="#ppt_h"/>
                                          </p:val>
                                        </p:tav>
                                      </p:tavLst>
                                    </p:anim>
                                  </p:childTnLst>
                                </p:cTn>
                              </p:par>
                            </p:childTnLst>
                          </p:cTn>
                        </p:par>
                        <p:par>
                          <p:cTn id="119" fill="hold">
                            <p:stCondLst>
                              <p:cond delay="3250"/>
                            </p:stCondLst>
                            <p:childTnLst>
                              <p:par>
                                <p:cTn id="120" presetID="23" presetClass="entr" presetSubtype="16" fill="hold" grpId="30" nodeType="afterEffect">
                                  <p:stCondLst>
                                    <p:cond delay="0"/>
                                  </p:stCondLst>
                                  <p:iterate>
                                    <p:tmAbs val="0"/>
                                  </p:iterate>
                                  <p:childTnLst>
                                    <p:set>
                                      <p:cBhvr>
                                        <p:cTn id="121" fill="hold"/>
                                        <p:tgtEl>
                                          <p:spTgt spid="194"/>
                                        </p:tgtEl>
                                        <p:attrNameLst>
                                          <p:attrName>style.visibility</p:attrName>
                                        </p:attrNameLst>
                                      </p:cBhvr>
                                      <p:to>
                                        <p:strVal val="visible"/>
                                      </p:to>
                                    </p:set>
                                    <p:anim calcmode="lin" valueType="num">
                                      <p:cBhvr>
                                        <p:cTn id="122" dur="250" fill="hold"/>
                                        <p:tgtEl>
                                          <p:spTgt spid="194"/>
                                        </p:tgtEl>
                                        <p:attrNameLst>
                                          <p:attrName>ppt_w</p:attrName>
                                        </p:attrNameLst>
                                      </p:cBhvr>
                                      <p:tavLst>
                                        <p:tav tm="0">
                                          <p:val>
                                            <p:fltVal val="0"/>
                                          </p:val>
                                        </p:tav>
                                        <p:tav tm="100000">
                                          <p:val>
                                            <p:strVal val="#ppt_w"/>
                                          </p:val>
                                        </p:tav>
                                      </p:tavLst>
                                    </p:anim>
                                    <p:anim calcmode="lin" valueType="num">
                                      <p:cBhvr>
                                        <p:cTn id="123" dur="250" fill="hold"/>
                                        <p:tgtEl>
                                          <p:spTgt spid="194"/>
                                        </p:tgtEl>
                                        <p:attrNameLst>
                                          <p:attrName>ppt_h</p:attrName>
                                        </p:attrNameLst>
                                      </p:cBhvr>
                                      <p:tavLst>
                                        <p:tav tm="0">
                                          <p:val>
                                            <p:fltVal val="0"/>
                                          </p:val>
                                        </p:tav>
                                        <p:tav tm="100000">
                                          <p:val>
                                            <p:strVal val="#ppt_h"/>
                                          </p:val>
                                        </p:tav>
                                      </p:tavLst>
                                    </p:anim>
                                  </p:childTnLst>
                                </p:cTn>
                              </p:par>
                            </p:childTnLst>
                          </p:cTn>
                        </p:par>
                        <p:par>
                          <p:cTn id="124" fill="hold">
                            <p:stCondLst>
                              <p:cond delay="0"/>
                            </p:stCondLst>
                            <p:childTnLst>
                              <p:par>
                                <p:cTn id="125" presetID="6" presetClass="emph" presetSubtype="0" decel="50000" fill="hold" grpId="31" nodeType="afterEffect">
                                  <p:stCondLst>
                                    <p:cond delay="200"/>
                                  </p:stCondLst>
                                  <p:childTnLst>
                                    <p:animScale>
                                      <p:cBhvr>
                                        <p:cTn id="126" dur="250" fill="hold"/>
                                        <p:tgtEl>
                                          <p:spTgt spid="194"/>
                                        </p:tgtEl>
                                      </p:cBhvr>
                                      <p:by x="120000" y="120000"/>
                                    </p:animScale>
                                  </p:childTnLst>
                                </p:cTn>
                              </p:par>
                            </p:childTnLst>
                          </p:cTn>
                        </p:par>
                        <p:par>
                          <p:cTn id="127" fill="hold">
                            <p:stCondLst>
                              <p:cond delay="0"/>
                            </p:stCondLst>
                            <p:childTnLst>
                              <p:par>
                                <p:cTn id="128" presetID="6" presetClass="emph" presetSubtype="0" decel="50000" fill="hold" grpId="32" nodeType="afterEffect">
                                  <p:stCondLst>
                                    <p:cond delay="400"/>
                                  </p:stCondLst>
                                  <p:childTnLst>
                                    <p:animScale>
                                      <p:cBhvr>
                                        <p:cTn id="129" dur="250" fill="hold"/>
                                        <p:tgtEl>
                                          <p:spTgt spid="194"/>
                                        </p:tgtEl>
                                      </p:cBhvr>
                                      <p:by x="69166" y="69166"/>
                                    </p:animScale>
                                  </p:childTnLst>
                                </p:cTn>
                              </p:par>
                            </p:childTnLst>
                          </p:cTn>
                        </p:par>
                        <p:par>
                          <p:cTn id="130" fill="hold">
                            <p:stCondLst>
                              <p:cond delay="650"/>
                            </p:stCondLst>
                            <p:childTnLst>
                              <p:par>
                                <p:cTn id="131" presetID="23" presetClass="entr" presetSubtype="16" fill="hold" grpId="33" nodeType="afterEffect">
                                  <p:stCondLst>
                                    <p:cond delay="400"/>
                                  </p:stCondLst>
                                  <p:iterate>
                                    <p:tmAbs val="0"/>
                                  </p:iterate>
                                  <p:childTnLst>
                                    <p:set>
                                      <p:cBhvr>
                                        <p:cTn id="132" fill="hold"/>
                                        <p:tgtEl>
                                          <p:spTgt spid="199"/>
                                        </p:tgtEl>
                                        <p:attrNameLst>
                                          <p:attrName>style.visibility</p:attrName>
                                        </p:attrNameLst>
                                      </p:cBhvr>
                                      <p:to>
                                        <p:strVal val="visible"/>
                                      </p:to>
                                    </p:set>
                                    <p:anim calcmode="lin" valueType="num">
                                      <p:cBhvr>
                                        <p:cTn id="133" dur="250" fill="hold"/>
                                        <p:tgtEl>
                                          <p:spTgt spid="199"/>
                                        </p:tgtEl>
                                        <p:attrNameLst>
                                          <p:attrName>ppt_w</p:attrName>
                                        </p:attrNameLst>
                                      </p:cBhvr>
                                      <p:tavLst>
                                        <p:tav tm="0">
                                          <p:val>
                                            <p:fltVal val="0"/>
                                          </p:val>
                                        </p:tav>
                                        <p:tav tm="100000">
                                          <p:val>
                                            <p:strVal val="#ppt_w"/>
                                          </p:val>
                                        </p:tav>
                                      </p:tavLst>
                                    </p:anim>
                                    <p:anim calcmode="lin" valueType="num">
                                      <p:cBhvr>
                                        <p:cTn id="134" dur="250" fill="hold"/>
                                        <p:tgtEl>
                                          <p:spTgt spid="199"/>
                                        </p:tgtEl>
                                        <p:attrNameLst>
                                          <p:attrName>ppt_h</p:attrName>
                                        </p:attrNameLst>
                                      </p:cBhvr>
                                      <p:tavLst>
                                        <p:tav tm="0">
                                          <p:val>
                                            <p:fltVal val="0"/>
                                          </p:val>
                                        </p:tav>
                                        <p:tav tm="100000">
                                          <p:val>
                                            <p:strVal val="#ppt_h"/>
                                          </p:val>
                                        </p:tav>
                                      </p:tavLst>
                                    </p:anim>
                                  </p:childTnLst>
                                </p:cTn>
                              </p:par>
                            </p:childTnLst>
                          </p:cTn>
                        </p:par>
                        <p:par>
                          <p:cTn id="135" fill="hold">
                            <p:stCondLst>
                              <p:cond delay="0"/>
                            </p:stCondLst>
                            <p:childTnLst>
                              <p:par>
                                <p:cTn id="136" presetID="6" presetClass="emph" presetSubtype="0" decel="50000" fill="hold" grpId="34" nodeType="afterEffect">
                                  <p:stCondLst>
                                    <p:cond delay="600"/>
                                  </p:stCondLst>
                                  <p:childTnLst>
                                    <p:animScale>
                                      <p:cBhvr>
                                        <p:cTn id="137" dur="250" fill="hold"/>
                                        <p:tgtEl>
                                          <p:spTgt spid="199"/>
                                        </p:tgtEl>
                                      </p:cBhvr>
                                      <p:by x="120000" y="120000"/>
                                    </p:animScale>
                                  </p:childTnLst>
                                </p:cTn>
                              </p:par>
                            </p:childTnLst>
                          </p:cTn>
                        </p:par>
                        <p:par>
                          <p:cTn id="138" fill="hold">
                            <p:stCondLst>
                              <p:cond delay="0"/>
                            </p:stCondLst>
                            <p:childTnLst>
                              <p:par>
                                <p:cTn id="139" presetID="6" presetClass="emph" presetSubtype="0" decel="50000" fill="hold" grpId="35" nodeType="afterEffect">
                                  <p:stCondLst>
                                    <p:cond delay="800"/>
                                  </p:stCondLst>
                                  <p:childTnLst>
                                    <p:animScale>
                                      <p:cBhvr>
                                        <p:cTn id="140" dur="250" fill="hold"/>
                                        <p:tgtEl>
                                          <p:spTgt spid="199"/>
                                        </p:tgtEl>
                                      </p:cBhvr>
                                      <p:by x="69166" y="69166"/>
                                    </p:animScale>
                                  </p:childTnLst>
                                </p:cTn>
                              </p:par>
                            </p:childTnLst>
                          </p:cTn>
                        </p:par>
                        <p:par>
                          <p:cTn id="141" fill="hold">
                            <p:stCondLst>
                              <p:cond delay="1050"/>
                            </p:stCondLst>
                            <p:childTnLst>
                              <p:par>
                                <p:cTn id="142" presetID="23" presetClass="entr" presetSubtype="16" fill="hold" grpId="36" nodeType="afterEffect">
                                  <p:stCondLst>
                                    <p:cond delay="800"/>
                                  </p:stCondLst>
                                  <p:iterate>
                                    <p:tmAbs val="0"/>
                                  </p:iterate>
                                  <p:childTnLst>
                                    <p:set>
                                      <p:cBhvr>
                                        <p:cTn id="143" fill="hold"/>
                                        <p:tgtEl>
                                          <p:spTgt spid="196"/>
                                        </p:tgtEl>
                                        <p:attrNameLst>
                                          <p:attrName>style.visibility</p:attrName>
                                        </p:attrNameLst>
                                      </p:cBhvr>
                                      <p:to>
                                        <p:strVal val="visible"/>
                                      </p:to>
                                    </p:set>
                                    <p:anim calcmode="lin" valueType="num">
                                      <p:cBhvr>
                                        <p:cTn id="144" dur="500" fill="hold"/>
                                        <p:tgtEl>
                                          <p:spTgt spid="196"/>
                                        </p:tgtEl>
                                        <p:attrNameLst>
                                          <p:attrName>ppt_w</p:attrName>
                                        </p:attrNameLst>
                                      </p:cBhvr>
                                      <p:tavLst>
                                        <p:tav tm="0">
                                          <p:val>
                                            <p:fltVal val="0"/>
                                          </p:val>
                                        </p:tav>
                                        <p:tav tm="100000">
                                          <p:val>
                                            <p:strVal val="#ppt_w"/>
                                          </p:val>
                                        </p:tav>
                                      </p:tavLst>
                                    </p:anim>
                                    <p:anim calcmode="lin" valueType="num">
                                      <p:cBhvr>
                                        <p:cTn id="145" dur="500" fill="hold"/>
                                        <p:tgtEl>
                                          <p:spTgt spid="196"/>
                                        </p:tgtEl>
                                        <p:attrNameLst>
                                          <p:attrName>ppt_h</p:attrName>
                                        </p:attrNameLst>
                                      </p:cBhvr>
                                      <p:tavLst>
                                        <p:tav tm="0">
                                          <p:val>
                                            <p:fltVal val="0"/>
                                          </p:val>
                                        </p:tav>
                                        <p:tav tm="100000">
                                          <p:val>
                                            <p:strVal val="#ppt_h"/>
                                          </p:val>
                                        </p:tav>
                                      </p:tavLst>
                                    </p:anim>
                                  </p:childTnLst>
                                </p:cTn>
                              </p:par>
                            </p:childTnLst>
                          </p:cTn>
                        </p:par>
                        <p:par>
                          <p:cTn id="146" fill="hold">
                            <p:stCondLst>
                              <p:cond delay="0"/>
                            </p:stCondLst>
                            <p:childTnLst>
                              <p:par>
                                <p:cTn id="147" presetID="-1" presetClass="path" presetSubtype="0" accel="50000" decel="50000" fill="hold" nodeType="afterEffect">
                                  <p:stCondLst>
                                    <p:cond delay="800"/>
                                  </p:stCondLst>
                                  <p:childTnLst>
                                    <p:animMotion origin="layout" path="M 0.000000 0.000000 L -0.144375 0.000000" pathEditMode="relative">
                                      <p:cBhvr>
                                        <p:cTn id="148" dur="1000" fill="hold"/>
                                        <p:tgtEl>
                                          <p:spTgt spid="196"/>
                                        </p:tgtEl>
                                        <p:attrNameLst>
                                          <p:attrName>ppt_x</p:attrName>
                                          <p:attrName>ppt_y</p:attrName>
                                        </p:attrNameLst>
                                      </p:cBhvr>
                                    </p:animMotion>
                                  </p:childTnLst>
                                </p:cTn>
                              </p:par>
                            </p:childTnLst>
                          </p:cTn>
                        </p:par>
                        <p:par>
                          <p:cTn id="149" fill="hold">
                            <p:stCondLst>
                              <p:cond delay="1800"/>
                            </p:stCondLst>
                            <p:childTnLst>
                              <p:par>
                                <p:cTn id="150" presetID="9" presetClass="entr" fill="hold" grpId="38" nodeType="afterEffect">
                                  <p:stCondLst>
                                    <p:cond delay="1250"/>
                                  </p:stCondLst>
                                  <p:iterate>
                                    <p:tmAbs val="0"/>
                                  </p:iterate>
                                  <p:childTnLst>
                                    <p:set>
                                      <p:cBhvr>
                                        <p:cTn id="151" fill="hold"/>
                                        <p:tgtEl>
                                          <p:spTgt spid="195"/>
                                        </p:tgtEl>
                                        <p:attrNameLst>
                                          <p:attrName>style.visibility</p:attrName>
                                        </p:attrNameLst>
                                      </p:cBhvr>
                                      <p:to>
                                        <p:strVal val="visible"/>
                                      </p:to>
                                    </p:set>
                                    <p:animEffect transition="in" filter="dissolve">
                                      <p:cBhvr>
                                        <p:cTn id="152" dur="250"/>
                                        <p:tgtEl>
                                          <p:spTgt spid="195"/>
                                        </p:tgtEl>
                                      </p:cBhvr>
                                    </p:animEffect>
                                  </p:childTnLst>
                                </p:cTn>
                              </p:par>
                            </p:childTnLst>
                          </p:cTn>
                        </p:par>
                        <p:par>
                          <p:cTn id="153" fill="hold">
                            <p:stCondLst>
                              <p:cond delay="3300"/>
                            </p:stCondLst>
                            <p:childTnLst>
                              <p:par>
                                <p:cTn id="154" presetID="23" presetClass="entr" presetSubtype="16" fill="hold" grpId="39" nodeType="afterEffect">
                                  <p:stCondLst>
                                    <p:cond delay="0"/>
                                  </p:stCondLst>
                                  <p:iterate>
                                    <p:tmAbs val="0"/>
                                  </p:iterate>
                                  <p:childTnLst>
                                    <p:set>
                                      <p:cBhvr>
                                        <p:cTn id="155" fill="hold"/>
                                        <p:tgtEl>
                                          <p:spTgt spid="184"/>
                                        </p:tgtEl>
                                        <p:attrNameLst>
                                          <p:attrName>style.visibility</p:attrName>
                                        </p:attrNameLst>
                                      </p:cBhvr>
                                      <p:to>
                                        <p:strVal val="visible"/>
                                      </p:to>
                                    </p:set>
                                    <p:anim calcmode="lin" valueType="num">
                                      <p:cBhvr>
                                        <p:cTn id="156" dur="250" fill="hold"/>
                                        <p:tgtEl>
                                          <p:spTgt spid="184"/>
                                        </p:tgtEl>
                                        <p:attrNameLst>
                                          <p:attrName>ppt_w</p:attrName>
                                        </p:attrNameLst>
                                      </p:cBhvr>
                                      <p:tavLst>
                                        <p:tav tm="0">
                                          <p:val>
                                            <p:fltVal val="0"/>
                                          </p:val>
                                        </p:tav>
                                        <p:tav tm="100000">
                                          <p:val>
                                            <p:strVal val="#ppt_w"/>
                                          </p:val>
                                        </p:tav>
                                      </p:tavLst>
                                    </p:anim>
                                    <p:anim calcmode="lin" valueType="num">
                                      <p:cBhvr>
                                        <p:cTn id="157" dur="250" fill="hold"/>
                                        <p:tgtEl>
                                          <p:spTgt spid="184"/>
                                        </p:tgtEl>
                                        <p:attrNameLst>
                                          <p:attrName>ppt_h</p:attrName>
                                        </p:attrNameLst>
                                      </p:cBhvr>
                                      <p:tavLst>
                                        <p:tav tm="0">
                                          <p:val>
                                            <p:fltVal val="0"/>
                                          </p:val>
                                        </p:tav>
                                        <p:tav tm="100000">
                                          <p:val>
                                            <p:strVal val="#ppt_h"/>
                                          </p:val>
                                        </p:tav>
                                      </p:tavLst>
                                    </p:anim>
                                  </p:childTnLst>
                                </p:cTn>
                              </p:par>
                            </p:childTnLst>
                          </p:cTn>
                        </p:par>
                        <p:par>
                          <p:cTn id="158" fill="hold">
                            <p:stCondLst>
                              <p:cond delay="3550"/>
                            </p:stCondLst>
                            <p:childTnLst>
                              <p:par>
                                <p:cTn id="159" presetID="23" presetClass="entr" presetSubtype="16" fill="hold" grpId="40" nodeType="afterEffect">
                                  <p:stCondLst>
                                    <p:cond delay="0"/>
                                  </p:stCondLst>
                                  <p:iterate>
                                    <p:tmAbs val="0"/>
                                  </p:iterate>
                                  <p:childTnLst>
                                    <p:set>
                                      <p:cBhvr>
                                        <p:cTn id="160" fill="hold"/>
                                        <p:tgtEl>
                                          <p:spTgt spid="188"/>
                                        </p:tgtEl>
                                        <p:attrNameLst>
                                          <p:attrName>style.visibility</p:attrName>
                                        </p:attrNameLst>
                                      </p:cBhvr>
                                      <p:to>
                                        <p:strVal val="visible"/>
                                      </p:to>
                                    </p:set>
                                    <p:anim calcmode="lin" valueType="num">
                                      <p:cBhvr>
                                        <p:cTn id="161" dur="250" fill="hold"/>
                                        <p:tgtEl>
                                          <p:spTgt spid="188"/>
                                        </p:tgtEl>
                                        <p:attrNameLst>
                                          <p:attrName>ppt_w</p:attrName>
                                        </p:attrNameLst>
                                      </p:cBhvr>
                                      <p:tavLst>
                                        <p:tav tm="0">
                                          <p:val>
                                            <p:fltVal val="0"/>
                                          </p:val>
                                        </p:tav>
                                        <p:tav tm="100000">
                                          <p:val>
                                            <p:strVal val="#ppt_w"/>
                                          </p:val>
                                        </p:tav>
                                      </p:tavLst>
                                    </p:anim>
                                    <p:anim calcmode="lin" valueType="num">
                                      <p:cBhvr>
                                        <p:cTn id="162" dur="250" fill="hold"/>
                                        <p:tgtEl>
                                          <p:spTgt spid="188"/>
                                        </p:tgtEl>
                                        <p:attrNameLst>
                                          <p:attrName>ppt_h</p:attrName>
                                        </p:attrNameLst>
                                      </p:cBhvr>
                                      <p:tavLst>
                                        <p:tav tm="0">
                                          <p:val>
                                            <p:fltVal val="0"/>
                                          </p:val>
                                        </p:tav>
                                        <p:tav tm="100000">
                                          <p:val>
                                            <p:strVal val="#ppt_h"/>
                                          </p:val>
                                        </p:tav>
                                      </p:tavLst>
                                    </p:anim>
                                  </p:childTnLst>
                                </p:cTn>
                              </p:par>
                            </p:childTnLst>
                          </p:cTn>
                        </p:par>
                        <p:par>
                          <p:cTn id="163" fill="hold">
                            <p:stCondLst>
                              <p:cond delay="0"/>
                            </p:stCondLst>
                            <p:childTnLst>
                              <p:par>
                                <p:cTn id="164" presetID="6" presetClass="emph" presetSubtype="0" decel="50000" fill="hold" grpId="41" nodeType="afterEffect">
                                  <p:stCondLst>
                                    <p:cond delay="200"/>
                                  </p:stCondLst>
                                  <p:childTnLst>
                                    <p:animScale>
                                      <p:cBhvr>
                                        <p:cTn id="165" dur="250" fill="hold"/>
                                        <p:tgtEl>
                                          <p:spTgt spid="188"/>
                                        </p:tgtEl>
                                      </p:cBhvr>
                                      <p:by x="120000" y="120000"/>
                                    </p:animScale>
                                  </p:childTnLst>
                                </p:cTn>
                              </p:par>
                            </p:childTnLst>
                          </p:cTn>
                        </p:par>
                        <p:par>
                          <p:cTn id="166" fill="hold">
                            <p:stCondLst>
                              <p:cond delay="0"/>
                            </p:stCondLst>
                            <p:childTnLst>
                              <p:par>
                                <p:cTn id="167" presetID="6" presetClass="emph" presetSubtype="0" decel="50000" fill="hold" grpId="42" nodeType="afterEffect">
                                  <p:stCondLst>
                                    <p:cond delay="400"/>
                                  </p:stCondLst>
                                  <p:childTnLst>
                                    <p:animScale>
                                      <p:cBhvr>
                                        <p:cTn id="168" dur="250" fill="hold"/>
                                        <p:tgtEl>
                                          <p:spTgt spid="188"/>
                                        </p:tgtEl>
                                      </p:cBhvr>
                                      <p:by x="69166" y="69166"/>
                                    </p:animScale>
                                  </p:childTnLst>
                                </p:cTn>
                              </p:par>
                            </p:childTnLst>
                          </p:cTn>
                        </p:par>
                        <p:par>
                          <p:cTn id="169" fill="hold">
                            <p:stCondLst>
                              <p:cond delay="650"/>
                            </p:stCondLst>
                            <p:childTnLst>
                              <p:par>
                                <p:cTn id="170" presetID="23" presetClass="entr" presetSubtype="16" fill="hold" grpId="43" nodeType="afterEffect">
                                  <p:stCondLst>
                                    <p:cond delay="400"/>
                                  </p:stCondLst>
                                  <p:iterate>
                                    <p:tmAbs val="0"/>
                                  </p:iterate>
                                  <p:childTnLst>
                                    <p:set>
                                      <p:cBhvr>
                                        <p:cTn id="171" fill="hold"/>
                                        <p:tgtEl>
                                          <p:spTgt spid="200"/>
                                        </p:tgtEl>
                                        <p:attrNameLst>
                                          <p:attrName>style.visibility</p:attrName>
                                        </p:attrNameLst>
                                      </p:cBhvr>
                                      <p:to>
                                        <p:strVal val="visible"/>
                                      </p:to>
                                    </p:set>
                                    <p:anim calcmode="lin" valueType="num">
                                      <p:cBhvr>
                                        <p:cTn id="172" dur="250" fill="hold"/>
                                        <p:tgtEl>
                                          <p:spTgt spid="200"/>
                                        </p:tgtEl>
                                        <p:attrNameLst>
                                          <p:attrName>ppt_w</p:attrName>
                                        </p:attrNameLst>
                                      </p:cBhvr>
                                      <p:tavLst>
                                        <p:tav tm="0">
                                          <p:val>
                                            <p:fltVal val="0"/>
                                          </p:val>
                                        </p:tav>
                                        <p:tav tm="100000">
                                          <p:val>
                                            <p:strVal val="#ppt_w"/>
                                          </p:val>
                                        </p:tav>
                                      </p:tavLst>
                                    </p:anim>
                                    <p:anim calcmode="lin" valueType="num">
                                      <p:cBhvr>
                                        <p:cTn id="173" dur="250" fill="hold"/>
                                        <p:tgtEl>
                                          <p:spTgt spid="200"/>
                                        </p:tgtEl>
                                        <p:attrNameLst>
                                          <p:attrName>ppt_h</p:attrName>
                                        </p:attrNameLst>
                                      </p:cBhvr>
                                      <p:tavLst>
                                        <p:tav tm="0">
                                          <p:val>
                                            <p:fltVal val="0"/>
                                          </p:val>
                                        </p:tav>
                                        <p:tav tm="100000">
                                          <p:val>
                                            <p:strVal val="#ppt_h"/>
                                          </p:val>
                                        </p:tav>
                                      </p:tavLst>
                                    </p:anim>
                                  </p:childTnLst>
                                </p:cTn>
                              </p:par>
                            </p:childTnLst>
                          </p:cTn>
                        </p:par>
                        <p:par>
                          <p:cTn id="174" fill="hold">
                            <p:stCondLst>
                              <p:cond delay="0"/>
                            </p:stCondLst>
                            <p:childTnLst>
                              <p:par>
                                <p:cTn id="175" presetID="6" presetClass="emph" presetSubtype="0" decel="50000" fill="hold" grpId="44" nodeType="afterEffect">
                                  <p:stCondLst>
                                    <p:cond delay="600"/>
                                  </p:stCondLst>
                                  <p:childTnLst>
                                    <p:animScale>
                                      <p:cBhvr>
                                        <p:cTn id="176" dur="250" fill="hold"/>
                                        <p:tgtEl>
                                          <p:spTgt spid="200"/>
                                        </p:tgtEl>
                                      </p:cBhvr>
                                      <p:by x="120000" y="120000"/>
                                    </p:animScale>
                                  </p:childTnLst>
                                </p:cTn>
                              </p:par>
                            </p:childTnLst>
                          </p:cTn>
                        </p:par>
                        <p:par>
                          <p:cTn id="177" fill="hold">
                            <p:stCondLst>
                              <p:cond delay="0"/>
                            </p:stCondLst>
                            <p:childTnLst>
                              <p:par>
                                <p:cTn id="178" presetID="6" presetClass="emph" presetSubtype="0" decel="50000" fill="hold" grpId="45" nodeType="afterEffect">
                                  <p:stCondLst>
                                    <p:cond delay="800"/>
                                  </p:stCondLst>
                                  <p:childTnLst>
                                    <p:animScale>
                                      <p:cBhvr>
                                        <p:cTn id="179" dur="250" fill="hold"/>
                                        <p:tgtEl>
                                          <p:spTgt spid="200"/>
                                        </p:tgtEl>
                                      </p:cBhvr>
                                      <p:by x="69166" y="69166"/>
                                    </p:animScale>
                                  </p:childTnLst>
                                </p:cTn>
                              </p:par>
                            </p:childTnLst>
                          </p:cTn>
                        </p:par>
                        <p:par>
                          <p:cTn id="180" fill="hold">
                            <p:stCondLst>
                              <p:cond delay="1050"/>
                            </p:stCondLst>
                            <p:childTnLst>
                              <p:par>
                                <p:cTn id="181" presetID="23" presetClass="entr" presetSubtype="16" fill="hold" grpId="46" nodeType="afterEffect">
                                  <p:stCondLst>
                                    <p:cond delay="800"/>
                                  </p:stCondLst>
                                  <p:iterate>
                                    <p:tmAbs val="0"/>
                                  </p:iterate>
                                  <p:childTnLst>
                                    <p:set>
                                      <p:cBhvr>
                                        <p:cTn id="182" fill="hold"/>
                                        <p:tgtEl>
                                          <p:spTgt spid="190"/>
                                        </p:tgtEl>
                                        <p:attrNameLst>
                                          <p:attrName>style.visibility</p:attrName>
                                        </p:attrNameLst>
                                      </p:cBhvr>
                                      <p:to>
                                        <p:strVal val="visible"/>
                                      </p:to>
                                    </p:set>
                                    <p:anim calcmode="lin" valueType="num">
                                      <p:cBhvr>
                                        <p:cTn id="183" dur="500" fill="hold"/>
                                        <p:tgtEl>
                                          <p:spTgt spid="190"/>
                                        </p:tgtEl>
                                        <p:attrNameLst>
                                          <p:attrName>ppt_w</p:attrName>
                                        </p:attrNameLst>
                                      </p:cBhvr>
                                      <p:tavLst>
                                        <p:tav tm="0">
                                          <p:val>
                                            <p:fltVal val="0"/>
                                          </p:val>
                                        </p:tav>
                                        <p:tav tm="100000">
                                          <p:val>
                                            <p:strVal val="#ppt_w"/>
                                          </p:val>
                                        </p:tav>
                                      </p:tavLst>
                                    </p:anim>
                                    <p:anim calcmode="lin" valueType="num">
                                      <p:cBhvr>
                                        <p:cTn id="184" dur="500" fill="hold"/>
                                        <p:tgtEl>
                                          <p:spTgt spid="190"/>
                                        </p:tgtEl>
                                        <p:attrNameLst>
                                          <p:attrName>ppt_h</p:attrName>
                                        </p:attrNameLst>
                                      </p:cBhvr>
                                      <p:tavLst>
                                        <p:tav tm="0">
                                          <p:val>
                                            <p:fltVal val="0"/>
                                          </p:val>
                                        </p:tav>
                                        <p:tav tm="100000">
                                          <p:val>
                                            <p:strVal val="#ppt_h"/>
                                          </p:val>
                                        </p:tav>
                                      </p:tavLst>
                                    </p:anim>
                                  </p:childTnLst>
                                </p:cTn>
                              </p:par>
                            </p:childTnLst>
                          </p:cTn>
                        </p:par>
                        <p:par>
                          <p:cTn id="185" fill="hold">
                            <p:stCondLst>
                              <p:cond delay="0"/>
                            </p:stCondLst>
                            <p:childTnLst>
                              <p:par>
                                <p:cTn id="186" presetID="-1" presetClass="path" presetSubtype="0" accel="50000" decel="50000" fill="hold" nodeType="afterEffect">
                                  <p:stCondLst>
                                    <p:cond delay="800"/>
                                  </p:stCondLst>
                                  <p:childTnLst>
                                    <p:animMotion origin="layout" path="M 0.000000 0.000000 L 0.140985 0.000000" pathEditMode="relative">
                                      <p:cBhvr>
                                        <p:cTn id="187" dur="1000" fill="hold"/>
                                        <p:tgtEl>
                                          <p:spTgt spid="190"/>
                                        </p:tgtEl>
                                        <p:attrNameLst>
                                          <p:attrName>ppt_x</p:attrName>
                                          <p:attrName>ppt_y</p:attrName>
                                        </p:attrNameLst>
                                      </p:cBhvr>
                                    </p:animMotion>
                                  </p:childTnLst>
                                </p:cTn>
                              </p:par>
                            </p:childTnLst>
                          </p:cTn>
                        </p:par>
                        <p:par>
                          <p:cTn id="188" fill="hold">
                            <p:stCondLst>
                              <p:cond delay="1800"/>
                            </p:stCondLst>
                            <p:childTnLst>
                              <p:par>
                                <p:cTn id="189" presetID="9" presetClass="entr" fill="hold" grpId="48" nodeType="afterEffect">
                                  <p:stCondLst>
                                    <p:cond delay="1250"/>
                                  </p:stCondLst>
                                  <p:iterate>
                                    <p:tmAbs val="0"/>
                                  </p:iterate>
                                  <p:childTnLst>
                                    <p:set>
                                      <p:cBhvr>
                                        <p:cTn id="190" fill="hold"/>
                                        <p:tgtEl>
                                          <p:spTgt spid="189"/>
                                        </p:tgtEl>
                                        <p:attrNameLst>
                                          <p:attrName>style.visibility</p:attrName>
                                        </p:attrNameLst>
                                      </p:cBhvr>
                                      <p:to>
                                        <p:strVal val="visible"/>
                                      </p:to>
                                    </p:set>
                                    <p:animEffect transition="in" filter="dissolve">
                                      <p:cBhvr>
                                        <p:cTn id="191" dur="25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animBg="1" advAuto="0"/>
      <p:bldP spid="178" grpId="3" animBg="1" advAuto="0"/>
      <p:bldP spid="179" grpId="5" animBg="1" advAuto="0"/>
      <p:bldP spid="180" grpId="7" animBg="1" advAuto="0"/>
      <p:bldP spid="181" grpId="9" animBg="1" advAuto="0"/>
      <p:bldP spid="182" grpId="19" animBg="1" advAuto="0"/>
      <p:bldP spid="183" grpId="29" animBg="1" advAuto="0"/>
      <p:bldP spid="184" grpId="39" animBg="1" advAuto="0"/>
      <p:bldP spid="185" grpId="10" animBg="1" advAuto="0"/>
      <p:bldP spid="185" grpId="11" animBg="1" advAuto="0"/>
      <p:bldP spid="185" grpId="12" animBg="1" advAuto="0"/>
      <p:bldP spid="186" grpId="18" animBg="1" advAuto="0"/>
      <p:bldP spid="187" grpId="16" animBg="1" advAuto="0"/>
      <p:bldP spid="188" grpId="40" animBg="1" advAuto="0"/>
      <p:bldP spid="188" grpId="41" animBg="1" advAuto="0"/>
      <p:bldP spid="188" grpId="42" animBg="1" advAuto="0"/>
      <p:bldP spid="189" grpId="48" animBg="1" advAuto="0"/>
      <p:bldP spid="190" grpId="46" animBg="1" advAuto="0"/>
      <p:bldP spid="191" grpId="20" animBg="1" advAuto="0"/>
      <p:bldP spid="191" grpId="21" animBg="1" advAuto="0"/>
      <p:bldP spid="191" grpId="22" animBg="1" advAuto="0"/>
      <p:bldP spid="192" grpId="28" animBg="1" advAuto="0"/>
      <p:bldP spid="193" grpId="26" animBg="1" advAuto="0"/>
      <p:bldP spid="194" grpId="30" animBg="1" advAuto="0"/>
      <p:bldP spid="194" grpId="31" animBg="1" advAuto="0"/>
      <p:bldP spid="194" grpId="32" animBg="1" advAuto="0"/>
      <p:bldP spid="195" grpId="38" animBg="1" advAuto="0"/>
      <p:bldP spid="196" grpId="36" animBg="1" advAuto="0"/>
      <p:bldP spid="197" grpId="13" animBg="1" advAuto="0"/>
      <p:bldP spid="197" grpId="14" animBg="1" advAuto="0"/>
      <p:bldP spid="197" grpId="15" animBg="1" advAuto="0"/>
      <p:bldP spid="198" grpId="23" animBg="1" advAuto="0"/>
      <p:bldP spid="198" grpId="24" animBg="1" advAuto="0"/>
      <p:bldP spid="198" grpId="25" animBg="1" advAuto="0"/>
      <p:bldP spid="199" grpId="33" animBg="1" advAuto="0"/>
      <p:bldP spid="199" grpId="34" animBg="1" advAuto="0"/>
      <p:bldP spid="199" grpId="35" animBg="1" advAuto="0"/>
      <p:bldP spid="200" grpId="43" animBg="1" advAuto="0"/>
      <p:bldP spid="200" grpId="44" animBg="1" advAuto="0"/>
      <p:bldP spid="200" grpId="4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u=314344201,881121830&amp;fm=253&amp;fmt=auto&amp;app=138&amp;f=JPEG.jpeg" descr="u=314344201,881121830&amp;fm=253&amp;fmt=auto&amp;app=138&amp;f=JPEG.jpeg"/>
          <p:cNvPicPr>
            <a:picLocks noChangeAspect="1"/>
          </p:cNvPicPr>
          <p:nvPr/>
        </p:nvPicPr>
        <p:blipFill>
          <a:blip r:embed="rId2">
            <a:alphaModFix amt="6000"/>
            <a:extLst/>
          </a:blip>
          <a:stretch>
            <a:fillRect/>
          </a:stretch>
        </p:blipFill>
        <p:spPr>
          <a:xfrm>
            <a:off x="-58846" y="-32668"/>
            <a:ext cx="12309692" cy="6923336"/>
          </a:xfrm>
          <a:prstGeom prst="rect">
            <a:avLst/>
          </a:prstGeom>
          <a:ln w="12700">
            <a:miter lim="400000"/>
          </a:ln>
        </p:spPr>
      </p:pic>
      <p:sp>
        <p:nvSpPr>
          <p:cNvPr id="207" name="直接连接符 52"/>
          <p:cNvSpPr/>
          <p:nvPr/>
        </p:nvSpPr>
        <p:spPr>
          <a:xfrm flipH="1">
            <a:off x="6133367" y="1641217"/>
            <a:ext cx="1" cy="4847830"/>
          </a:xfrm>
          <a:prstGeom prst="line">
            <a:avLst/>
          </a:prstGeom>
          <a:ln w="31750" cap="rnd">
            <a:solidFill>
              <a:schemeClr val="accent1"/>
            </a:solidFill>
            <a:prstDash val="sysDash"/>
            <a:miter/>
          </a:ln>
          <a:effectLst>
            <a:outerShdw blurRad="50800" dist="38100" dir="2700000" rotWithShape="0">
              <a:srgbClr val="000000">
                <a:alpha val="40000"/>
              </a:srgbClr>
            </a:outerShdw>
          </a:effectLst>
        </p:spPr>
        <p:txBody>
          <a:bodyPr lIns="45719" rIns="45719"/>
          <a:lstStyle/>
          <a:p>
            <a:endParaRPr/>
          </a:p>
        </p:txBody>
      </p:sp>
      <p:sp>
        <p:nvSpPr>
          <p:cNvPr id="208" name="直接连接符 53"/>
          <p:cNvSpPr/>
          <p:nvPr/>
        </p:nvSpPr>
        <p:spPr>
          <a:xfrm flipH="1" flipV="1">
            <a:off x="2110173" y="2184599"/>
            <a:ext cx="4021924" cy="1"/>
          </a:xfrm>
          <a:prstGeom prst="line">
            <a:avLst/>
          </a:prstGeom>
          <a:ln w="19050" cap="rnd">
            <a:solidFill>
              <a:schemeClr val="accent1"/>
            </a:solidFill>
            <a:prstDash val="sysDash"/>
            <a:miter/>
          </a:ln>
        </p:spPr>
        <p:txBody>
          <a:bodyPr lIns="45719" rIns="45719"/>
          <a:lstStyle/>
          <a:p>
            <a:endParaRPr/>
          </a:p>
        </p:txBody>
      </p:sp>
      <p:grpSp>
        <p:nvGrpSpPr>
          <p:cNvPr id="211" name="组合 54"/>
          <p:cNvGrpSpPr/>
          <p:nvPr/>
        </p:nvGrpSpPr>
        <p:grpSpPr>
          <a:xfrm>
            <a:off x="5916152" y="1990524"/>
            <a:ext cx="431889" cy="431889"/>
            <a:chOff x="0" y="0"/>
            <a:chExt cx="431888" cy="431888"/>
          </a:xfrm>
        </p:grpSpPr>
        <p:sp>
          <p:nvSpPr>
            <p:cNvPr id="209" name="椭圆 55"/>
            <p:cNvSpPr/>
            <p:nvPr/>
          </p:nvSpPr>
          <p:spPr>
            <a:xfrm flipH="1">
              <a:off x="0" y="0"/>
              <a:ext cx="431889" cy="4318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10"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sp>
        <p:nvSpPr>
          <p:cNvPr id="212" name="任意多边形 57"/>
          <p:cNvSpPr/>
          <p:nvPr/>
        </p:nvSpPr>
        <p:spPr>
          <a:xfrm rot="5400000" flipH="1">
            <a:off x="1243573" y="1706165"/>
            <a:ext cx="815309" cy="956871"/>
          </a:xfrm>
          <a:custGeom>
            <a:avLst/>
            <a:gdLst/>
            <a:ahLst/>
            <a:cxnLst>
              <a:cxn ang="0">
                <a:pos x="wd2" y="hd2"/>
              </a:cxn>
              <a:cxn ang="5400000">
                <a:pos x="wd2" y="hd2"/>
              </a:cxn>
              <a:cxn ang="10800000">
                <a:pos x="wd2" y="hd2"/>
              </a:cxn>
              <a:cxn ang="16200000">
                <a:pos x="wd2" y="hd2"/>
              </a:cxn>
            </a:cxnLst>
            <a:rect l="0" t="0" r="r" b="b"/>
            <a:pathLst>
              <a:path w="21600" h="21600" extrusionOk="0">
                <a:moveTo>
                  <a:pt x="21600" y="12398"/>
                </a:moveTo>
                <a:cubicBezTo>
                  <a:pt x="21600" y="17480"/>
                  <a:pt x="16765" y="21600"/>
                  <a:pt x="10800" y="21600"/>
                </a:cubicBezTo>
                <a:cubicBezTo>
                  <a:pt x="4835" y="21600"/>
                  <a:pt x="0" y="17480"/>
                  <a:pt x="0" y="12398"/>
                </a:cubicBezTo>
                <a:cubicBezTo>
                  <a:pt x="0" y="8586"/>
                  <a:pt x="2720" y="5316"/>
                  <a:pt x="6596" y="3919"/>
                </a:cubicBezTo>
                <a:lnTo>
                  <a:pt x="8039" y="3537"/>
                </a:lnTo>
                <a:lnTo>
                  <a:pt x="10800" y="0"/>
                </a:lnTo>
                <a:lnTo>
                  <a:pt x="13561" y="3537"/>
                </a:lnTo>
                <a:lnTo>
                  <a:pt x="15004" y="3919"/>
                </a:lnTo>
                <a:cubicBezTo>
                  <a:pt x="18880" y="5316"/>
                  <a:pt x="21600" y="8586"/>
                  <a:pt x="21600" y="12398"/>
                </a:cubicBezTo>
                <a:close/>
              </a:path>
            </a:pathLst>
          </a:custGeom>
          <a:solidFill>
            <a:schemeClr val="accent1"/>
          </a:solidFill>
          <a:ln w="2540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13" name="直接连接符 58"/>
          <p:cNvSpPr/>
          <p:nvPr/>
        </p:nvSpPr>
        <p:spPr>
          <a:xfrm flipH="1" flipV="1">
            <a:off x="6132095" y="3109878"/>
            <a:ext cx="4021925" cy="1"/>
          </a:xfrm>
          <a:prstGeom prst="line">
            <a:avLst/>
          </a:prstGeom>
          <a:ln w="19050" cap="rnd">
            <a:solidFill>
              <a:schemeClr val="accent2"/>
            </a:solidFill>
            <a:prstDash val="sysDash"/>
            <a:miter/>
          </a:ln>
        </p:spPr>
        <p:txBody>
          <a:bodyPr lIns="45719" rIns="45719"/>
          <a:lstStyle/>
          <a:p>
            <a:endParaRPr/>
          </a:p>
        </p:txBody>
      </p:sp>
      <p:sp>
        <p:nvSpPr>
          <p:cNvPr id="214" name="任意多边形 59"/>
          <p:cNvSpPr/>
          <p:nvPr/>
        </p:nvSpPr>
        <p:spPr>
          <a:xfrm rot="16200000">
            <a:off x="10205315" y="2631444"/>
            <a:ext cx="815308" cy="956871"/>
          </a:xfrm>
          <a:custGeom>
            <a:avLst/>
            <a:gdLst/>
            <a:ahLst/>
            <a:cxnLst>
              <a:cxn ang="0">
                <a:pos x="wd2" y="hd2"/>
              </a:cxn>
              <a:cxn ang="5400000">
                <a:pos x="wd2" y="hd2"/>
              </a:cxn>
              <a:cxn ang="10800000">
                <a:pos x="wd2" y="hd2"/>
              </a:cxn>
              <a:cxn ang="16200000">
                <a:pos x="wd2" y="hd2"/>
              </a:cxn>
            </a:cxnLst>
            <a:rect l="0" t="0" r="r" b="b"/>
            <a:pathLst>
              <a:path w="21600" h="21600" extrusionOk="0">
                <a:moveTo>
                  <a:pt x="21600" y="12398"/>
                </a:moveTo>
                <a:cubicBezTo>
                  <a:pt x="21600" y="8586"/>
                  <a:pt x="18880" y="5316"/>
                  <a:pt x="15004" y="3919"/>
                </a:cubicBezTo>
                <a:lnTo>
                  <a:pt x="13561" y="3537"/>
                </a:lnTo>
                <a:lnTo>
                  <a:pt x="10800" y="0"/>
                </a:lnTo>
                <a:lnTo>
                  <a:pt x="8039" y="3537"/>
                </a:lnTo>
                <a:lnTo>
                  <a:pt x="6596" y="3919"/>
                </a:lnTo>
                <a:cubicBezTo>
                  <a:pt x="2720" y="5316"/>
                  <a:pt x="0" y="8586"/>
                  <a:pt x="0" y="12398"/>
                </a:cubicBezTo>
                <a:cubicBezTo>
                  <a:pt x="0" y="17480"/>
                  <a:pt x="4835" y="21600"/>
                  <a:pt x="10800" y="21600"/>
                </a:cubicBezTo>
                <a:cubicBezTo>
                  <a:pt x="16765" y="21600"/>
                  <a:pt x="21600" y="17480"/>
                  <a:pt x="21600" y="12398"/>
                </a:cubicBezTo>
                <a:close/>
              </a:path>
            </a:pathLst>
          </a:custGeom>
          <a:solidFill>
            <a:schemeClr val="accent2"/>
          </a:solidFill>
          <a:ln w="2540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grpSp>
        <p:nvGrpSpPr>
          <p:cNvPr id="217" name="组合 60"/>
          <p:cNvGrpSpPr/>
          <p:nvPr/>
        </p:nvGrpSpPr>
        <p:grpSpPr>
          <a:xfrm>
            <a:off x="5916152" y="2893934"/>
            <a:ext cx="431889" cy="431889"/>
            <a:chOff x="0" y="0"/>
            <a:chExt cx="431888" cy="431888"/>
          </a:xfrm>
        </p:grpSpPr>
        <p:sp>
          <p:nvSpPr>
            <p:cNvPr id="215" name="椭圆 61"/>
            <p:cNvSpPr/>
            <p:nvPr/>
          </p:nvSpPr>
          <p:spPr>
            <a:xfrm flipH="1">
              <a:off x="0" y="0"/>
              <a:ext cx="431889" cy="431889"/>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16"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sp>
        <p:nvSpPr>
          <p:cNvPr id="218" name="直接连接符 63"/>
          <p:cNvSpPr/>
          <p:nvPr/>
        </p:nvSpPr>
        <p:spPr>
          <a:xfrm flipH="1" flipV="1">
            <a:off x="2110173" y="4035157"/>
            <a:ext cx="4021924" cy="1"/>
          </a:xfrm>
          <a:prstGeom prst="line">
            <a:avLst/>
          </a:prstGeom>
          <a:ln w="19050" cap="rnd">
            <a:solidFill>
              <a:schemeClr val="accent1"/>
            </a:solidFill>
            <a:prstDash val="sysDash"/>
            <a:miter/>
          </a:ln>
        </p:spPr>
        <p:txBody>
          <a:bodyPr lIns="45719" rIns="45719"/>
          <a:lstStyle/>
          <a:p>
            <a:endParaRPr/>
          </a:p>
        </p:txBody>
      </p:sp>
      <p:grpSp>
        <p:nvGrpSpPr>
          <p:cNvPr id="221" name="组合 64"/>
          <p:cNvGrpSpPr/>
          <p:nvPr/>
        </p:nvGrpSpPr>
        <p:grpSpPr>
          <a:xfrm>
            <a:off x="5916152" y="3841081"/>
            <a:ext cx="431889" cy="431889"/>
            <a:chOff x="0" y="0"/>
            <a:chExt cx="431888" cy="431888"/>
          </a:xfrm>
        </p:grpSpPr>
        <p:sp>
          <p:nvSpPr>
            <p:cNvPr id="219" name="椭圆 65"/>
            <p:cNvSpPr/>
            <p:nvPr/>
          </p:nvSpPr>
          <p:spPr>
            <a:xfrm flipH="1">
              <a:off x="0" y="0"/>
              <a:ext cx="431889" cy="4318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20"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sp>
        <p:nvSpPr>
          <p:cNvPr id="222" name="任意多边形 67"/>
          <p:cNvSpPr/>
          <p:nvPr/>
        </p:nvSpPr>
        <p:spPr>
          <a:xfrm rot="5400000" flipH="1">
            <a:off x="1243573" y="3556722"/>
            <a:ext cx="815309" cy="956872"/>
          </a:xfrm>
          <a:custGeom>
            <a:avLst/>
            <a:gdLst/>
            <a:ahLst/>
            <a:cxnLst>
              <a:cxn ang="0">
                <a:pos x="wd2" y="hd2"/>
              </a:cxn>
              <a:cxn ang="5400000">
                <a:pos x="wd2" y="hd2"/>
              </a:cxn>
              <a:cxn ang="10800000">
                <a:pos x="wd2" y="hd2"/>
              </a:cxn>
              <a:cxn ang="16200000">
                <a:pos x="wd2" y="hd2"/>
              </a:cxn>
            </a:cxnLst>
            <a:rect l="0" t="0" r="r" b="b"/>
            <a:pathLst>
              <a:path w="21600" h="21600" extrusionOk="0">
                <a:moveTo>
                  <a:pt x="21600" y="12398"/>
                </a:moveTo>
                <a:cubicBezTo>
                  <a:pt x="21600" y="17480"/>
                  <a:pt x="16765" y="21600"/>
                  <a:pt x="10800" y="21600"/>
                </a:cubicBezTo>
                <a:cubicBezTo>
                  <a:pt x="4835" y="21600"/>
                  <a:pt x="0" y="17480"/>
                  <a:pt x="0" y="12398"/>
                </a:cubicBezTo>
                <a:cubicBezTo>
                  <a:pt x="0" y="8586"/>
                  <a:pt x="2720" y="5316"/>
                  <a:pt x="6596" y="3919"/>
                </a:cubicBezTo>
                <a:lnTo>
                  <a:pt x="8039" y="3537"/>
                </a:lnTo>
                <a:lnTo>
                  <a:pt x="10800" y="0"/>
                </a:lnTo>
                <a:lnTo>
                  <a:pt x="13561" y="3537"/>
                </a:lnTo>
                <a:lnTo>
                  <a:pt x="15004" y="3919"/>
                </a:lnTo>
                <a:cubicBezTo>
                  <a:pt x="18880" y="5316"/>
                  <a:pt x="21600" y="8586"/>
                  <a:pt x="21600" y="12398"/>
                </a:cubicBezTo>
                <a:close/>
              </a:path>
            </a:pathLst>
          </a:custGeom>
          <a:solidFill>
            <a:schemeClr val="accent1"/>
          </a:solidFill>
          <a:ln w="2540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23" name="直接连接符 68"/>
          <p:cNvSpPr/>
          <p:nvPr/>
        </p:nvSpPr>
        <p:spPr>
          <a:xfrm flipH="1" flipV="1">
            <a:off x="6132095" y="4960435"/>
            <a:ext cx="4021925" cy="1"/>
          </a:xfrm>
          <a:prstGeom prst="line">
            <a:avLst/>
          </a:prstGeom>
          <a:ln w="19050" cap="rnd">
            <a:solidFill>
              <a:schemeClr val="accent2"/>
            </a:solidFill>
            <a:prstDash val="sysDash"/>
            <a:miter/>
          </a:ln>
        </p:spPr>
        <p:txBody>
          <a:bodyPr lIns="45719" rIns="45719"/>
          <a:lstStyle/>
          <a:p>
            <a:endParaRPr/>
          </a:p>
        </p:txBody>
      </p:sp>
      <p:sp>
        <p:nvSpPr>
          <p:cNvPr id="224" name="任意多边形 69"/>
          <p:cNvSpPr/>
          <p:nvPr/>
        </p:nvSpPr>
        <p:spPr>
          <a:xfrm rot="16200000">
            <a:off x="10205315" y="4482003"/>
            <a:ext cx="815308" cy="956871"/>
          </a:xfrm>
          <a:custGeom>
            <a:avLst/>
            <a:gdLst/>
            <a:ahLst/>
            <a:cxnLst>
              <a:cxn ang="0">
                <a:pos x="wd2" y="hd2"/>
              </a:cxn>
              <a:cxn ang="5400000">
                <a:pos x="wd2" y="hd2"/>
              </a:cxn>
              <a:cxn ang="10800000">
                <a:pos x="wd2" y="hd2"/>
              </a:cxn>
              <a:cxn ang="16200000">
                <a:pos x="wd2" y="hd2"/>
              </a:cxn>
            </a:cxnLst>
            <a:rect l="0" t="0" r="r" b="b"/>
            <a:pathLst>
              <a:path w="21600" h="21600" extrusionOk="0">
                <a:moveTo>
                  <a:pt x="21600" y="12398"/>
                </a:moveTo>
                <a:cubicBezTo>
                  <a:pt x="21600" y="8586"/>
                  <a:pt x="18880" y="5316"/>
                  <a:pt x="15004" y="3919"/>
                </a:cubicBezTo>
                <a:lnTo>
                  <a:pt x="13561" y="3537"/>
                </a:lnTo>
                <a:lnTo>
                  <a:pt x="10800" y="0"/>
                </a:lnTo>
                <a:lnTo>
                  <a:pt x="8039" y="3537"/>
                </a:lnTo>
                <a:lnTo>
                  <a:pt x="6596" y="3919"/>
                </a:lnTo>
                <a:cubicBezTo>
                  <a:pt x="2720" y="5316"/>
                  <a:pt x="0" y="8586"/>
                  <a:pt x="0" y="12398"/>
                </a:cubicBezTo>
                <a:cubicBezTo>
                  <a:pt x="0" y="17480"/>
                  <a:pt x="4835" y="21600"/>
                  <a:pt x="10800" y="21600"/>
                </a:cubicBezTo>
                <a:cubicBezTo>
                  <a:pt x="16765" y="21600"/>
                  <a:pt x="21600" y="17480"/>
                  <a:pt x="21600" y="12398"/>
                </a:cubicBezTo>
                <a:close/>
              </a:path>
            </a:pathLst>
          </a:custGeom>
          <a:solidFill>
            <a:schemeClr val="accent2"/>
          </a:solidFill>
          <a:ln w="2540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grpSp>
        <p:nvGrpSpPr>
          <p:cNvPr id="227" name="组合 70"/>
          <p:cNvGrpSpPr/>
          <p:nvPr/>
        </p:nvGrpSpPr>
        <p:grpSpPr>
          <a:xfrm>
            <a:off x="5916152" y="4744492"/>
            <a:ext cx="431889" cy="431889"/>
            <a:chOff x="0" y="0"/>
            <a:chExt cx="431888" cy="431888"/>
          </a:xfrm>
        </p:grpSpPr>
        <p:sp>
          <p:nvSpPr>
            <p:cNvPr id="225" name="椭圆 71"/>
            <p:cNvSpPr/>
            <p:nvPr/>
          </p:nvSpPr>
          <p:spPr>
            <a:xfrm flipH="1">
              <a:off x="0" y="0"/>
              <a:ext cx="431889" cy="431889"/>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26"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sp>
        <p:nvSpPr>
          <p:cNvPr id="228" name="直接连接符 73"/>
          <p:cNvSpPr/>
          <p:nvPr/>
        </p:nvSpPr>
        <p:spPr>
          <a:xfrm flipH="1" flipV="1">
            <a:off x="2110173" y="5885715"/>
            <a:ext cx="4021924" cy="1"/>
          </a:xfrm>
          <a:prstGeom prst="line">
            <a:avLst/>
          </a:prstGeom>
          <a:ln w="19050" cap="rnd">
            <a:solidFill>
              <a:schemeClr val="accent1"/>
            </a:solidFill>
            <a:prstDash val="sysDash"/>
            <a:miter/>
          </a:ln>
        </p:spPr>
        <p:txBody>
          <a:bodyPr lIns="45719" rIns="45719"/>
          <a:lstStyle/>
          <a:p>
            <a:endParaRPr/>
          </a:p>
        </p:txBody>
      </p:sp>
      <p:grpSp>
        <p:nvGrpSpPr>
          <p:cNvPr id="231" name="组合 74"/>
          <p:cNvGrpSpPr/>
          <p:nvPr/>
        </p:nvGrpSpPr>
        <p:grpSpPr>
          <a:xfrm>
            <a:off x="5916152" y="5691640"/>
            <a:ext cx="431889" cy="431889"/>
            <a:chOff x="0" y="0"/>
            <a:chExt cx="431888" cy="431888"/>
          </a:xfrm>
        </p:grpSpPr>
        <p:sp>
          <p:nvSpPr>
            <p:cNvPr id="229" name="椭圆 75"/>
            <p:cNvSpPr/>
            <p:nvPr/>
          </p:nvSpPr>
          <p:spPr>
            <a:xfrm flipH="1">
              <a:off x="0" y="0"/>
              <a:ext cx="431889" cy="4318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30"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endParaRPr/>
            </a:p>
          </p:txBody>
        </p:sp>
      </p:grpSp>
      <p:sp>
        <p:nvSpPr>
          <p:cNvPr id="232" name="任意多边形 77"/>
          <p:cNvSpPr/>
          <p:nvPr/>
        </p:nvSpPr>
        <p:spPr>
          <a:xfrm rot="5400000" flipH="1">
            <a:off x="1243573" y="5407280"/>
            <a:ext cx="815309" cy="956871"/>
          </a:xfrm>
          <a:custGeom>
            <a:avLst/>
            <a:gdLst/>
            <a:ahLst/>
            <a:cxnLst>
              <a:cxn ang="0">
                <a:pos x="wd2" y="hd2"/>
              </a:cxn>
              <a:cxn ang="5400000">
                <a:pos x="wd2" y="hd2"/>
              </a:cxn>
              <a:cxn ang="10800000">
                <a:pos x="wd2" y="hd2"/>
              </a:cxn>
              <a:cxn ang="16200000">
                <a:pos x="wd2" y="hd2"/>
              </a:cxn>
            </a:cxnLst>
            <a:rect l="0" t="0" r="r" b="b"/>
            <a:pathLst>
              <a:path w="21600" h="21600" extrusionOk="0">
                <a:moveTo>
                  <a:pt x="21600" y="12398"/>
                </a:moveTo>
                <a:cubicBezTo>
                  <a:pt x="21600" y="17480"/>
                  <a:pt x="16765" y="21600"/>
                  <a:pt x="10800" y="21600"/>
                </a:cubicBezTo>
                <a:cubicBezTo>
                  <a:pt x="4835" y="21600"/>
                  <a:pt x="0" y="17480"/>
                  <a:pt x="0" y="12398"/>
                </a:cubicBezTo>
                <a:cubicBezTo>
                  <a:pt x="0" y="8586"/>
                  <a:pt x="2720" y="5316"/>
                  <a:pt x="6596" y="3919"/>
                </a:cubicBezTo>
                <a:lnTo>
                  <a:pt x="8039" y="3537"/>
                </a:lnTo>
                <a:lnTo>
                  <a:pt x="10800" y="0"/>
                </a:lnTo>
                <a:lnTo>
                  <a:pt x="13561" y="3537"/>
                </a:lnTo>
                <a:lnTo>
                  <a:pt x="15004" y="3919"/>
                </a:lnTo>
                <a:cubicBezTo>
                  <a:pt x="18880" y="5316"/>
                  <a:pt x="21600" y="8586"/>
                  <a:pt x="21600" y="12398"/>
                </a:cubicBezTo>
                <a:close/>
              </a:path>
            </a:pathLst>
          </a:custGeom>
          <a:solidFill>
            <a:schemeClr val="accent1"/>
          </a:solidFill>
          <a:ln w="25400">
            <a:solidFill>
              <a:srgbClr val="D9D9D9"/>
            </a:solidFill>
            <a:miter/>
          </a:ln>
          <a:effectLst>
            <a:outerShdw blurRad="101600" dist="38100" dir="2700000" rotWithShape="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endParaRPr/>
          </a:p>
        </p:txBody>
      </p:sp>
      <p:sp>
        <p:nvSpPr>
          <p:cNvPr id="233" name="文本框 78"/>
          <p:cNvSpPr txBox="1"/>
          <p:nvPr/>
        </p:nvSpPr>
        <p:spPr>
          <a:xfrm>
            <a:off x="1252722" y="1923057"/>
            <a:ext cx="485551" cy="4978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2700" b="1">
                <a:solidFill>
                  <a:srgbClr val="FFFFFF"/>
                </a:solidFill>
                <a:latin typeface="思源黑体 CN Regular"/>
                <a:ea typeface="思源黑体 CN Regular"/>
                <a:cs typeface="思源黑体 CN Regular"/>
                <a:sym typeface="思源黑体 CN Regular"/>
              </a:defRPr>
            </a:lvl1pPr>
          </a:lstStyle>
          <a:p>
            <a:r>
              <a:t>01</a:t>
            </a:r>
          </a:p>
        </p:txBody>
      </p:sp>
      <p:sp>
        <p:nvSpPr>
          <p:cNvPr id="234" name="文本框 79"/>
          <p:cNvSpPr txBox="1"/>
          <p:nvPr/>
        </p:nvSpPr>
        <p:spPr>
          <a:xfrm>
            <a:off x="10375926" y="2848336"/>
            <a:ext cx="485550" cy="4978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2700" b="1">
                <a:solidFill>
                  <a:srgbClr val="FFFFFF"/>
                </a:solidFill>
                <a:latin typeface="思源黑体 CN Regular"/>
                <a:ea typeface="思源黑体 CN Regular"/>
                <a:cs typeface="思源黑体 CN Regular"/>
                <a:sym typeface="思源黑体 CN Regular"/>
              </a:defRPr>
            </a:lvl1pPr>
          </a:lstStyle>
          <a:p>
            <a:r>
              <a:t>02</a:t>
            </a:r>
          </a:p>
        </p:txBody>
      </p:sp>
      <p:sp>
        <p:nvSpPr>
          <p:cNvPr id="235" name="文本框 80"/>
          <p:cNvSpPr txBox="1"/>
          <p:nvPr/>
        </p:nvSpPr>
        <p:spPr>
          <a:xfrm>
            <a:off x="1252722" y="3773616"/>
            <a:ext cx="485551" cy="4978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2700" b="1">
                <a:solidFill>
                  <a:srgbClr val="FFFFFF"/>
                </a:solidFill>
                <a:latin typeface="思源黑体 CN Regular"/>
                <a:ea typeface="思源黑体 CN Regular"/>
                <a:cs typeface="思源黑体 CN Regular"/>
                <a:sym typeface="思源黑体 CN Regular"/>
              </a:defRPr>
            </a:lvl1pPr>
          </a:lstStyle>
          <a:p>
            <a:r>
              <a:t>03</a:t>
            </a:r>
          </a:p>
        </p:txBody>
      </p:sp>
      <p:sp>
        <p:nvSpPr>
          <p:cNvPr id="236" name="文本框 81"/>
          <p:cNvSpPr txBox="1"/>
          <p:nvPr/>
        </p:nvSpPr>
        <p:spPr>
          <a:xfrm>
            <a:off x="10375926" y="4698894"/>
            <a:ext cx="485550" cy="4978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2700" b="1">
                <a:solidFill>
                  <a:srgbClr val="FFFFFF"/>
                </a:solidFill>
                <a:latin typeface="思源黑体 CN Regular"/>
                <a:ea typeface="思源黑体 CN Regular"/>
                <a:cs typeface="思源黑体 CN Regular"/>
                <a:sym typeface="思源黑体 CN Regular"/>
              </a:defRPr>
            </a:lvl1pPr>
          </a:lstStyle>
          <a:p>
            <a:r>
              <a:t>04</a:t>
            </a:r>
          </a:p>
        </p:txBody>
      </p:sp>
      <p:sp>
        <p:nvSpPr>
          <p:cNvPr id="237" name="文本框 82"/>
          <p:cNvSpPr txBox="1"/>
          <p:nvPr/>
        </p:nvSpPr>
        <p:spPr>
          <a:xfrm>
            <a:off x="1252722" y="5624172"/>
            <a:ext cx="485551" cy="49784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9" rIns="45719">
            <a:spAutoFit/>
          </a:bodyPr>
          <a:lstStyle>
            <a:lvl1pPr>
              <a:lnSpc>
                <a:spcPct val="130000"/>
              </a:lnSpc>
              <a:defRPr sz="2700" b="1">
                <a:solidFill>
                  <a:srgbClr val="FFFFFF"/>
                </a:solidFill>
                <a:latin typeface="思源黑体 CN Regular"/>
                <a:ea typeface="思源黑体 CN Regular"/>
                <a:cs typeface="思源黑体 CN Regular"/>
                <a:sym typeface="思源黑体 CN Regular"/>
              </a:defRPr>
            </a:lvl1pPr>
          </a:lstStyle>
          <a:p>
            <a:r>
              <a:t>05</a:t>
            </a:r>
          </a:p>
        </p:txBody>
      </p:sp>
      <p:sp>
        <p:nvSpPr>
          <p:cNvPr id="238" name="文本框 83"/>
          <p:cNvSpPr txBox="1"/>
          <p:nvPr/>
        </p:nvSpPr>
        <p:spPr>
          <a:xfrm>
            <a:off x="6517977" y="2033819"/>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a:t>
            </a:r>
          </a:p>
        </p:txBody>
      </p:sp>
      <p:sp>
        <p:nvSpPr>
          <p:cNvPr id="239" name="文本框 84"/>
          <p:cNvSpPr txBox="1"/>
          <p:nvPr/>
        </p:nvSpPr>
        <p:spPr>
          <a:xfrm>
            <a:off x="6518334" y="1630463"/>
            <a:ext cx="2879099"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1900" b="1">
                <a:latin typeface="思源黑体 CN Regular"/>
                <a:ea typeface="思源黑体 CN Regular"/>
                <a:cs typeface="思源黑体 CN Regular"/>
                <a:sym typeface="思源黑体 CN Regular"/>
              </a:defRPr>
            </a:lvl1pPr>
          </a:lstStyle>
          <a:p>
            <a:r>
              <a:t>添加您的标题</a:t>
            </a:r>
          </a:p>
        </p:txBody>
      </p:sp>
      <p:sp>
        <p:nvSpPr>
          <p:cNvPr id="240" name="文本框 85"/>
          <p:cNvSpPr txBox="1"/>
          <p:nvPr/>
        </p:nvSpPr>
        <p:spPr>
          <a:xfrm>
            <a:off x="6517977" y="3904281"/>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a:t>
            </a:r>
          </a:p>
        </p:txBody>
      </p:sp>
      <p:sp>
        <p:nvSpPr>
          <p:cNvPr id="241" name="文本框 86"/>
          <p:cNvSpPr txBox="1"/>
          <p:nvPr/>
        </p:nvSpPr>
        <p:spPr>
          <a:xfrm>
            <a:off x="6518334" y="3500925"/>
            <a:ext cx="2879099"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1900" b="1">
                <a:latin typeface="思源黑体 CN Regular"/>
                <a:ea typeface="思源黑体 CN Regular"/>
                <a:cs typeface="思源黑体 CN Regular"/>
                <a:sym typeface="思源黑体 CN Regular"/>
              </a:defRPr>
            </a:lvl1pPr>
          </a:lstStyle>
          <a:p>
            <a:r>
              <a:t>添加您的标题</a:t>
            </a:r>
          </a:p>
        </p:txBody>
      </p:sp>
      <p:sp>
        <p:nvSpPr>
          <p:cNvPr id="242" name="文本框 87"/>
          <p:cNvSpPr txBox="1"/>
          <p:nvPr/>
        </p:nvSpPr>
        <p:spPr>
          <a:xfrm>
            <a:off x="6517977" y="5773318"/>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a:t>
            </a:r>
          </a:p>
        </p:txBody>
      </p:sp>
      <p:sp>
        <p:nvSpPr>
          <p:cNvPr id="243" name="文本框 88"/>
          <p:cNvSpPr txBox="1"/>
          <p:nvPr/>
        </p:nvSpPr>
        <p:spPr>
          <a:xfrm>
            <a:off x="6518334" y="5369962"/>
            <a:ext cx="2879099"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1900" b="1">
                <a:latin typeface="思源黑体 CN Regular"/>
                <a:ea typeface="思源黑体 CN Regular"/>
                <a:cs typeface="思源黑体 CN Regular"/>
                <a:sym typeface="思源黑体 CN Regular"/>
              </a:defRPr>
            </a:lvl1pPr>
          </a:lstStyle>
          <a:p>
            <a:r>
              <a:t>添加您的标题</a:t>
            </a:r>
          </a:p>
        </p:txBody>
      </p:sp>
      <p:sp>
        <p:nvSpPr>
          <p:cNvPr id="244" name="文本框 89"/>
          <p:cNvSpPr txBox="1"/>
          <p:nvPr/>
        </p:nvSpPr>
        <p:spPr>
          <a:xfrm>
            <a:off x="2871844" y="2955288"/>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a:t>
            </a:r>
          </a:p>
        </p:txBody>
      </p:sp>
      <p:sp>
        <p:nvSpPr>
          <p:cNvPr id="245" name="文本框 90"/>
          <p:cNvSpPr txBox="1"/>
          <p:nvPr/>
        </p:nvSpPr>
        <p:spPr>
          <a:xfrm>
            <a:off x="2872201" y="2551932"/>
            <a:ext cx="2879098"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1900" b="1">
                <a:latin typeface="思源黑体 CN Regular"/>
                <a:ea typeface="思源黑体 CN Regular"/>
                <a:cs typeface="思源黑体 CN Regular"/>
                <a:sym typeface="思源黑体 CN Regular"/>
              </a:defRPr>
            </a:lvl1pPr>
          </a:lstStyle>
          <a:p>
            <a:r>
              <a:t>添加您的标题</a:t>
            </a:r>
          </a:p>
        </p:txBody>
      </p:sp>
      <p:sp>
        <p:nvSpPr>
          <p:cNvPr id="246" name="文本框 91"/>
          <p:cNvSpPr txBox="1"/>
          <p:nvPr/>
        </p:nvSpPr>
        <p:spPr>
          <a:xfrm>
            <a:off x="2871844" y="4816530"/>
            <a:ext cx="2879458" cy="8686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r>
              <a:t>在这里输入您的文字内容，或者将您的文字内容复制在这里，在这里输入您的文字内容</a:t>
            </a:r>
          </a:p>
        </p:txBody>
      </p:sp>
      <p:sp>
        <p:nvSpPr>
          <p:cNvPr id="247" name="文本框 92"/>
          <p:cNvSpPr txBox="1"/>
          <p:nvPr/>
        </p:nvSpPr>
        <p:spPr>
          <a:xfrm>
            <a:off x="2872201" y="4413174"/>
            <a:ext cx="2879098"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1900" b="1">
                <a:latin typeface="思源黑体 CN Regular"/>
                <a:ea typeface="思源黑体 CN Regular"/>
                <a:cs typeface="思源黑体 CN Regular"/>
                <a:sym typeface="思源黑体 CN Regular"/>
              </a:defRPr>
            </a:lvl1pPr>
          </a:lstStyle>
          <a:p>
            <a:r>
              <a:t>添加您的标题</a:t>
            </a:r>
          </a:p>
        </p:txBody>
      </p:sp>
      <p:grpSp>
        <p:nvGrpSpPr>
          <p:cNvPr id="250" name="组合 1"/>
          <p:cNvGrpSpPr/>
          <p:nvPr/>
        </p:nvGrpSpPr>
        <p:grpSpPr>
          <a:xfrm>
            <a:off x="463350" y="520638"/>
            <a:ext cx="3512303" cy="635001"/>
            <a:chOff x="0" y="0"/>
            <a:chExt cx="3512302" cy="635000"/>
          </a:xfrm>
        </p:grpSpPr>
        <p:sp>
          <p:nvSpPr>
            <p:cNvPr id="248"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工作回顾</a:t>
              </a:r>
            </a:p>
          </p:txBody>
        </p:sp>
        <p:sp>
          <p:nvSpPr>
            <p:cNvPr id="249"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51"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3000">
        <p:push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wipe(up)">
                                      <p:cBhvr>
                                        <p:cTn id="7" dur="500"/>
                                        <p:tgtEl>
                                          <p:spTgt spid="207"/>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212"/>
                                        </p:tgtEl>
                                        <p:attrNameLst>
                                          <p:attrName>style.visibility</p:attrName>
                                        </p:attrNameLst>
                                      </p:cBhvr>
                                      <p:to>
                                        <p:strVal val="visible"/>
                                      </p:to>
                                    </p:set>
                                    <p:anim calcmode="lin" valueType="num">
                                      <p:cBhvr>
                                        <p:cTn id="11" dur="500" fill="hold"/>
                                        <p:tgtEl>
                                          <p:spTgt spid="212"/>
                                        </p:tgtEl>
                                        <p:attrNameLst>
                                          <p:attrName>ppt_w</p:attrName>
                                        </p:attrNameLst>
                                      </p:cBhvr>
                                      <p:tavLst>
                                        <p:tav tm="0">
                                          <p:val>
                                            <p:fltVal val="0"/>
                                          </p:val>
                                        </p:tav>
                                        <p:tav tm="100000">
                                          <p:val>
                                            <p:strVal val="#ppt_w"/>
                                          </p:val>
                                        </p:tav>
                                      </p:tavLst>
                                    </p:anim>
                                    <p:anim calcmode="lin" valueType="num">
                                      <p:cBhvr>
                                        <p:cTn id="12" dur="500" fill="hold"/>
                                        <p:tgtEl>
                                          <p:spTgt spid="212"/>
                                        </p:tgtEl>
                                        <p:attrNameLst>
                                          <p:attrName>ppt_h</p:attrName>
                                        </p:attrNameLst>
                                      </p:cBhvr>
                                      <p:tavLst>
                                        <p:tav tm="0">
                                          <p:val>
                                            <p:fltVal val="0"/>
                                          </p:val>
                                        </p:tav>
                                        <p:tav tm="100000">
                                          <p:val>
                                            <p:strVal val="#ppt_h"/>
                                          </p:val>
                                        </p:tav>
                                      </p:tavLst>
                                    </p:anim>
                                  </p:childTnLst>
                                </p:cTn>
                              </p:par>
                            </p:childTnLst>
                          </p:cTn>
                        </p:par>
                        <p:par>
                          <p:cTn id="13" fill="hold">
                            <p:stCondLst>
                              <p:cond delay="0"/>
                            </p:stCondLst>
                            <p:childTnLst>
                              <p:par>
                                <p:cTn id="14" presetID="-1" presetClass="path" presetSubtype="0" accel="50000" decel="50000" fill="hold" nodeType="afterEffect">
                                  <p:stCondLst>
                                    <p:cond delay="0"/>
                                  </p:stCondLst>
                                  <p:childTnLst>
                                    <p:animMotion origin="layout" path="M 0.000000 0.000000 L -0.082792 0.000000" pathEditMode="relative">
                                      <p:cBhvr>
                                        <p:cTn id="15" dur="1000" fill="hold"/>
                                        <p:tgtEl>
                                          <p:spTgt spid="212"/>
                                        </p:tgtEl>
                                        <p:attrNameLst>
                                          <p:attrName>ppt_x</p:attrName>
                                          <p:attrName>ppt_y</p:attrName>
                                        </p:attrNameLst>
                                      </p:cBhvr>
                                    </p:animMotion>
                                  </p:childTnLst>
                                </p:cTn>
                              </p:par>
                            </p:childTnLst>
                          </p:cTn>
                        </p:par>
                        <p:par>
                          <p:cTn id="16" fill="hold">
                            <p:stCondLst>
                              <p:cond delay="1000"/>
                            </p:stCondLst>
                            <p:childTnLst>
                              <p:par>
                                <p:cTn id="17" presetID="23" presetClass="entr" presetSubtype="16" fill="hold" grpId="4" nodeType="afterEffect">
                                  <p:stCondLst>
                                    <p:cond delay="250"/>
                                  </p:stCondLst>
                                  <p:iterate>
                                    <p:tmAbs val="0"/>
                                  </p:iterate>
                                  <p:childTnLst>
                                    <p:set>
                                      <p:cBhvr>
                                        <p:cTn id="18" fill="hold"/>
                                        <p:tgtEl>
                                          <p:spTgt spid="233"/>
                                        </p:tgtEl>
                                        <p:attrNameLst>
                                          <p:attrName>style.visibility</p:attrName>
                                        </p:attrNameLst>
                                      </p:cBhvr>
                                      <p:to>
                                        <p:strVal val="visible"/>
                                      </p:to>
                                    </p:set>
                                    <p:anim calcmode="lin" valueType="num">
                                      <p:cBhvr>
                                        <p:cTn id="19" dur="500" fill="hold"/>
                                        <p:tgtEl>
                                          <p:spTgt spid="233"/>
                                        </p:tgtEl>
                                        <p:attrNameLst>
                                          <p:attrName>ppt_w</p:attrName>
                                        </p:attrNameLst>
                                      </p:cBhvr>
                                      <p:tavLst>
                                        <p:tav tm="0">
                                          <p:val>
                                            <p:fltVal val="0"/>
                                          </p:val>
                                        </p:tav>
                                        <p:tav tm="100000">
                                          <p:val>
                                            <p:strVal val="#ppt_w"/>
                                          </p:val>
                                        </p:tav>
                                      </p:tavLst>
                                    </p:anim>
                                    <p:anim calcmode="lin" valueType="num">
                                      <p:cBhvr>
                                        <p:cTn id="20" dur="500" fill="hold"/>
                                        <p:tgtEl>
                                          <p:spTgt spid="233"/>
                                        </p:tgtEl>
                                        <p:attrNameLst>
                                          <p:attrName>ppt_h</p:attrName>
                                        </p:attrNameLst>
                                      </p:cBhvr>
                                      <p:tavLst>
                                        <p:tav tm="0">
                                          <p:val>
                                            <p:fltVal val="0"/>
                                          </p:val>
                                        </p:tav>
                                        <p:tav tm="100000">
                                          <p:val>
                                            <p:strVal val="#ppt_h"/>
                                          </p:val>
                                        </p:tav>
                                      </p:tavLst>
                                    </p:anim>
                                  </p:childTnLst>
                                </p:cTn>
                              </p:par>
                            </p:childTnLst>
                          </p:cTn>
                        </p:par>
                        <p:par>
                          <p:cTn id="21" fill="hold">
                            <p:stCondLst>
                              <p:cond delay="0"/>
                            </p:stCondLst>
                            <p:childTnLst>
                              <p:par>
                                <p:cTn id="22" presetID="-1" presetClass="path" presetSubtype="0" accel="50000" decel="50000" fill="hold" nodeType="afterEffect">
                                  <p:stCondLst>
                                    <p:cond delay="250"/>
                                  </p:stCondLst>
                                  <p:childTnLst>
                                    <p:animMotion origin="layout" path="M 0.000000 0.000000 L -0.052722 0.000000" pathEditMode="relative">
                                      <p:cBhvr>
                                        <p:cTn id="23" dur="1000" fill="hold"/>
                                        <p:tgtEl>
                                          <p:spTgt spid="233"/>
                                        </p:tgtEl>
                                        <p:attrNameLst>
                                          <p:attrName>ppt_x</p:attrName>
                                          <p:attrName>ppt_y</p:attrName>
                                        </p:attrNameLst>
                                      </p:cBhvr>
                                    </p:animMotion>
                                  </p:childTnLst>
                                </p:cTn>
                              </p:par>
                            </p:childTnLst>
                          </p:cTn>
                        </p:par>
                        <p:par>
                          <p:cTn id="24" fill="hold">
                            <p:stCondLst>
                              <p:cond delay="1250"/>
                            </p:stCondLst>
                            <p:childTnLst>
                              <p:par>
                                <p:cTn id="25" presetID="22" presetClass="entr" presetSubtype="8" fill="hold" grpId="6" nodeType="afterEffect">
                                  <p:stCondLst>
                                    <p:cond delay="750"/>
                                  </p:stCondLst>
                                  <p:iterate>
                                    <p:tmAbs val="0"/>
                                  </p:iterate>
                                  <p:childTnLst>
                                    <p:set>
                                      <p:cBhvr>
                                        <p:cTn id="26" fill="hold"/>
                                        <p:tgtEl>
                                          <p:spTgt spid="208"/>
                                        </p:tgtEl>
                                        <p:attrNameLst>
                                          <p:attrName>style.visibility</p:attrName>
                                        </p:attrNameLst>
                                      </p:cBhvr>
                                      <p:to>
                                        <p:strVal val="visible"/>
                                      </p:to>
                                    </p:set>
                                    <p:animEffect transition="in" filter="wipe(left)">
                                      <p:cBhvr>
                                        <p:cTn id="27" dur="500"/>
                                        <p:tgtEl>
                                          <p:spTgt spid="208"/>
                                        </p:tgtEl>
                                      </p:cBhvr>
                                    </p:animEffect>
                                  </p:childTnLst>
                                </p:cTn>
                              </p:par>
                            </p:childTnLst>
                          </p:cTn>
                        </p:par>
                        <p:par>
                          <p:cTn id="28" fill="hold">
                            <p:stCondLst>
                              <p:cond delay="2500"/>
                            </p:stCondLst>
                            <p:childTnLst>
                              <p:par>
                                <p:cTn id="29" presetID="9" presetClass="entr" fill="hold" grpId="7" nodeType="afterEffect">
                                  <p:stCondLst>
                                    <p:cond delay="0"/>
                                  </p:stCondLst>
                                  <p:iterate>
                                    <p:tmAbs val="0"/>
                                  </p:iterate>
                                  <p:childTnLst>
                                    <p:set>
                                      <p:cBhvr>
                                        <p:cTn id="30" fill="hold"/>
                                        <p:tgtEl>
                                          <p:spTgt spid="211"/>
                                        </p:tgtEl>
                                        <p:attrNameLst>
                                          <p:attrName>style.visibility</p:attrName>
                                        </p:attrNameLst>
                                      </p:cBhvr>
                                      <p:to>
                                        <p:strVal val="visible"/>
                                      </p:to>
                                    </p:set>
                                    <p:animEffect transition="in" filter="dissolve">
                                      <p:cBhvr>
                                        <p:cTn id="31" dur="500"/>
                                        <p:tgtEl>
                                          <p:spTgt spid="211"/>
                                        </p:tgtEl>
                                      </p:cBhvr>
                                    </p:animEffect>
                                  </p:childTnLst>
                                </p:cTn>
                              </p:par>
                            </p:childTnLst>
                          </p:cTn>
                        </p:par>
                        <p:par>
                          <p:cTn id="32" fill="hold">
                            <p:stCondLst>
                              <p:cond delay="3000"/>
                            </p:stCondLst>
                            <p:childTnLst>
                              <p:par>
                                <p:cTn id="33" presetID="23" presetClass="entr" presetSubtype="16" fill="hold" grpId="8" nodeType="afterEffect">
                                  <p:stCondLst>
                                    <p:cond delay="0"/>
                                  </p:stCondLst>
                                  <p:iterate>
                                    <p:tmAbs val="0"/>
                                  </p:iterate>
                                  <p:childTnLst>
                                    <p:set>
                                      <p:cBhvr>
                                        <p:cTn id="34" fill="hold"/>
                                        <p:tgtEl>
                                          <p:spTgt spid="239"/>
                                        </p:tgtEl>
                                        <p:attrNameLst>
                                          <p:attrName>style.visibility</p:attrName>
                                        </p:attrNameLst>
                                      </p:cBhvr>
                                      <p:to>
                                        <p:strVal val="visible"/>
                                      </p:to>
                                    </p:set>
                                    <p:anim calcmode="lin" valueType="num">
                                      <p:cBhvr>
                                        <p:cTn id="35" dur="500" fill="hold"/>
                                        <p:tgtEl>
                                          <p:spTgt spid="239"/>
                                        </p:tgtEl>
                                        <p:attrNameLst>
                                          <p:attrName>ppt_w</p:attrName>
                                        </p:attrNameLst>
                                      </p:cBhvr>
                                      <p:tavLst>
                                        <p:tav tm="0">
                                          <p:val>
                                            <p:fltVal val="0"/>
                                          </p:val>
                                        </p:tav>
                                        <p:tav tm="100000">
                                          <p:val>
                                            <p:strVal val="#ppt_w"/>
                                          </p:val>
                                        </p:tav>
                                      </p:tavLst>
                                    </p:anim>
                                    <p:anim calcmode="lin" valueType="num">
                                      <p:cBhvr>
                                        <p:cTn id="36" dur="500" fill="hold"/>
                                        <p:tgtEl>
                                          <p:spTgt spid="239"/>
                                        </p:tgtEl>
                                        <p:attrNameLst>
                                          <p:attrName>ppt_h</p:attrName>
                                        </p:attrNameLst>
                                      </p:cBhvr>
                                      <p:tavLst>
                                        <p:tav tm="0">
                                          <p:val>
                                            <p:fltVal val="0"/>
                                          </p:val>
                                        </p:tav>
                                        <p:tav tm="100000">
                                          <p:val>
                                            <p:strVal val="#ppt_h"/>
                                          </p:val>
                                        </p:tav>
                                      </p:tavLst>
                                    </p:anim>
                                  </p:childTnLst>
                                </p:cTn>
                              </p:par>
                            </p:childTnLst>
                          </p:cTn>
                        </p:par>
                        <p:par>
                          <p:cTn id="37" fill="hold">
                            <p:stCondLst>
                              <p:cond delay="0"/>
                            </p:stCondLst>
                            <p:childTnLst>
                              <p:par>
                                <p:cTn id="38" presetID="-1" presetClass="path" presetSubtype="0" accel="50000" decel="50000" fill="hold" nodeType="afterEffect">
                                  <p:stCondLst>
                                    <p:cond delay="0"/>
                                  </p:stCondLst>
                                  <p:childTnLst>
                                    <p:animMotion origin="layout" path="M 0.000000 0.000000 L 0.138251 0.000000" pathEditMode="relative">
                                      <p:cBhvr>
                                        <p:cTn id="39" dur="1000" fill="hold"/>
                                        <p:tgtEl>
                                          <p:spTgt spid="239"/>
                                        </p:tgtEl>
                                        <p:attrNameLst>
                                          <p:attrName>ppt_x</p:attrName>
                                          <p:attrName>ppt_y</p:attrName>
                                        </p:attrNameLst>
                                      </p:cBhvr>
                                    </p:animMotion>
                                  </p:childTnLst>
                                </p:cTn>
                              </p:par>
                            </p:childTnLst>
                          </p:cTn>
                        </p:par>
                        <p:par>
                          <p:cTn id="40" fill="hold">
                            <p:stCondLst>
                              <p:cond delay="1000"/>
                            </p:stCondLst>
                            <p:childTnLst>
                              <p:par>
                                <p:cTn id="41" presetID="9" presetClass="entr" fill="hold" grpId="10" nodeType="afterEffect">
                                  <p:stCondLst>
                                    <p:cond delay="500"/>
                                  </p:stCondLst>
                                  <p:iterate>
                                    <p:tmAbs val="0"/>
                                  </p:iterate>
                                  <p:childTnLst>
                                    <p:set>
                                      <p:cBhvr>
                                        <p:cTn id="42" fill="hold"/>
                                        <p:tgtEl>
                                          <p:spTgt spid="238"/>
                                        </p:tgtEl>
                                        <p:attrNameLst>
                                          <p:attrName>style.visibility</p:attrName>
                                        </p:attrNameLst>
                                      </p:cBhvr>
                                      <p:to>
                                        <p:strVal val="visible"/>
                                      </p:to>
                                    </p:set>
                                    <p:animEffect transition="in" filter="dissolve">
                                      <p:cBhvr>
                                        <p:cTn id="43" dur="250"/>
                                        <p:tgtEl>
                                          <p:spTgt spid="238"/>
                                        </p:tgtEl>
                                      </p:cBhvr>
                                    </p:animEffect>
                                  </p:childTnLst>
                                </p:cTn>
                              </p:par>
                            </p:childTnLst>
                          </p:cTn>
                        </p:par>
                        <p:par>
                          <p:cTn id="44" fill="hold">
                            <p:stCondLst>
                              <p:cond delay="1750"/>
                            </p:stCondLst>
                            <p:childTnLst>
                              <p:par>
                                <p:cTn id="45" presetID="23" presetClass="entr" presetSubtype="16" fill="hold" grpId="11" nodeType="afterEffect">
                                  <p:stCondLst>
                                    <p:cond delay="0"/>
                                  </p:stCondLst>
                                  <p:iterate>
                                    <p:tmAbs val="0"/>
                                  </p:iterate>
                                  <p:childTnLst>
                                    <p:set>
                                      <p:cBhvr>
                                        <p:cTn id="46" fill="hold"/>
                                        <p:tgtEl>
                                          <p:spTgt spid="214"/>
                                        </p:tgtEl>
                                        <p:attrNameLst>
                                          <p:attrName>style.visibility</p:attrName>
                                        </p:attrNameLst>
                                      </p:cBhvr>
                                      <p:to>
                                        <p:strVal val="visible"/>
                                      </p:to>
                                    </p:set>
                                    <p:anim calcmode="lin" valueType="num">
                                      <p:cBhvr>
                                        <p:cTn id="47" dur="500" fill="hold"/>
                                        <p:tgtEl>
                                          <p:spTgt spid="214"/>
                                        </p:tgtEl>
                                        <p:attrNameLst>
                                          <p:attrName>ppt_w</p:attrName>
                                        </p:attrNameLst>
                                      </p:cBhvr>
                                      <p:tavLst>
                                        <p:tav tm="0">
                                          <p:val>
                                            <p:fltVal val="0"/>
                                          </p:val>
                                        </p:tav>
                                        <p:tav tm="100000">
                                          <p:val>
                                            <p:strVal val="#ppt_w"/>
                                          </p:val>
                                        </p:tav>
                                      </p:tavLst>
                                    </p:anim>
                                    <p:anim calcmode="lin" valueType="num">
                                      <p:cBhvr>
                                        <p:cTn id="48" dur="500" fill="hold"/>
                                        <p:tgtEl>
                                          <p:spTgt spid="214"/>
                                        </p:tgtEl>
                                        <p:attrNameLst>
                                          <p:attrName>ppt_h</p:attrName>
                                        </p:attrNameLst>
                                      </p:cBhvr>
                                      <p:tavLst>
                                        <p:tav tm="0">
                                          <p:val>
                                            <p:fltVal val="0"/>
                                          </p:val>
                                        </p:tav>
                                        <p:tav tm="100000">
                                          <p:val>
                                            <p:strVal val="#ppt_h"/>
                                          </p:val>
                                        </p:tav>
                                      </p:tavLst>
                                    </p:anim>
                                  </p:childTnLst>
                                </p:cTn>
                              </p:par>
                            </p:childTnLst>
                          </p:cTn>
                        </p:par>
                        <p:par>
                          <p:cTn id="49" fill="hold">
                            <p:stCondLst>
                              <p:cond delay="0"/>
                            </p:stCondLst>
                            <p:childTnLst>
                              <p:par>
                                <p:cTn id="50" presetID="-1" presetClass="path" presetSubtype="0" accel="50000" decel="50000" fill="hold" nodeType="afterEffect">
                                  <p:stCondLst>
                                    <p:cond delay="0"/>
                                  </p:stCondLst>
                                  <p:childTnLst>
                                    <p:animMotion origin="layout" path="M 0.000000 0.000000 L 0.080842 0.000000" pathEditMode="relative">
                                      <p:cBhvr>
                                        <p:cTn id="51" dur="1000" fill="hold"/>
                                        <p:tgtEl>
                                          <p:spTgt spid="214"/>
                                        </p:tgtEl>
                                        <p:attrNameLst>
                                          <p:attrName>ppt_x</p:attrName>
                                          <p:attrName>ppt_y</p:attrName>
                                        </p:attrNameLst>
                                      </p:cBhvr>
                                    </p:animMotion>
                                  </p:childTnLst>
                                </p:cTn>
                              </p:par>
                            </p:childTnLst>
                          </p:cTn>
                        </p:par>
                        <p:par>
                          <p:cTn id="52" fill="hold">
                            <p:stCondLst>
                              <p:cond delay="1000"/>
                            </p:stCondLst>
                            <p:childTnLst>
                              <p:par>
                                <p:cTn id="53" presetID="23" presetClass="entr" presetSubtype="16" fill="hold" grpId="13" nodeType="afterEffect">
                                  <p:stCondLst>
                                    <p:cond delay="250"/>
                                  </p:stCondLst>
                                  <p:iterate>
                                    <p:tmAbs val="0"/>
                                  </p:iterate>
                                  <p:childTnLst>
                                    <p:set>
                                      <p:cBhvr>
                                        <p:cTn id="54" fill="hold"/>
                                        <p:tgtEl>
                                          <p:spTgt spid="234"/>
                                        </p:tgtEl>
                                        <p:attrNameLst>
                                          <p:attrName>style.visibility</p:attrName>
                                        </p:attrNameLst>
                                      </p:cBhvr>
                                      <p:to>
                                        <p:strVal val="visible"/>
                                      </p:to>
                                    </p:set>
                                    <p:anim calcmode="lin" valueType="num">
                                      <p:cBhvr>
                                        <p:cTn id="55" dur="500" fill="hold"/>
                                        <p:tgtEl>
                                          <p:spTgt spid="234"/>
                                        </p:tgtEl>
                                        <p:attrNameLst>
                                          <p:attrName>ppt_w</p:attrName>
                                        </p:attrNameLst>
                                      </p:cBhvr>
                                      <p:tavLst>
                                        <p:tav tm="0">
                                          <p:val>
                                            <p:fltVal val="0"/>
                                          </p:val>
                                        </p:tav>
                                        <p:tav tm="100000">
                                          <p:val>
                                            <p:strVal val="#ppt_w"/>
                                          </p:val>
                                        </p:tav>
                                      </p:tavLst>
                                    </p:anim>
                                    <p:anim calcmode="lin" valueType="num">
                                      <p:cBhvr>
                                        <p:cTn id="56" dur="500" fill="hold"/>
                                        <p:tgtEl>
                                          <p:spTgt spid="234"/>
                                        </p:tgtEl>
                                        <p:attrNameLst>
                                          <p:attrName>ppt_h</p:attrName>
                                        </p:attrNameLst>
                                      </p:cBhvr>
                                      <p:tavLst>
                                        <p:tav tm="0">
                                          <p:val>
                                            <p:fltVal val="0"/>
                                          </p:val>
                                        </p:tav>
                                        <p:tav tm="100000">
                                          <p:val>
                                            <p:strVal val="#ppt_h"/>
                                          </p:val>
                                        </p:tav>
                                      </p:tavLst>
                                    </p:anim>
                                  </p:childTnLst>
                                </p:cTn>
                              </p:par>
                            </p:childTnLst>
                          </p:cTn>
                        </p:par>
                        <p:par>
                          <p:cTn id="57" fill="hold">
                            <p:stCondLst>
                              <p:cond delay="0"/>
                            </p:stCondLst>
                            <p:childTnLst>
                              <p:par>
                                <p:cTn id="58" presetID="-1" presetClass="path" presetSubtype="0" accel="50000" decel="50000" fill="hold" nodeType="afterEffect">
                                  <p:stCondLst>
                                    <p:cond delay="250"/>
                                  </p:stCondLst>
                                  <p:childTnLst>
                                    <p:animMotion origin="layout" path="M 0.000000 0.000000 L 0.051811 0.000000" pathEditMode="relative">
                                      <p:cBhvr>
                                        <p:cTn id="59" dur="1000" fill="hold"/>
                                        <p:tgtEl>
                                          <p:spTgt spid="234"/>
                                        </p:tgtEl>
                                        <p:attrNameLst>
                                          <p:attrName>ppt_x</p:attrName>
                                          <p:attrName>ppt_y</p:attrName>
                                        </p:attrNameLst>
                                      </p:cBhvr>
                                    </p:animMotion>
                                  </p:childTnLst>
                                </p:cTn>
                              </p:par>
                            </p:childTnLst>
                          </p:cTn>
                        </p:par>
                        <p:par>
                          <p:cTn id="60" fill="hold">
                            <p:stCondLst>
                              <p:cond delay="1250"/>
                            </p:stCondLst>
                            <p:childTnLst>
                              <p:par>
                                <p:cTn id="61" presetID="22" presetClass="entr" presetSubtype="2" fill="hold" grpId="15" nodeType="afterEffect">
                                  <p:stCondLst>
                                    <p:cond delay="750"/>
                                  </p:stCondLst>
                                  <p:iterate>
                                    <p:tmAbs val="0"/>
                                  </p:iterate>
                                  <p:childTnLst>
                                    <p:set>
                                      <p:cBhvr>
                                        <p:cTn id="62" fill="hold"/>
                                        <p:tgtEl>
                                          <p:spTgt spid="213"/>
                                        </p:tgtEl>
                                        <p:attrNameLst>
                                          <p:attrName>style.visibility</p:attrName>
                                        </p:attrNameLst>
                                      </p:cBhvr>
                                      <p:to>
                                        <p:strVal val="visible"/>
                                      </p:to>
                                    </p:set>
                                    <p:animEffect transition="in" filter="wipe(right)">
                                      <p:cBhvr>
                                        <p:cTn id="63" dur="500"/>
                                        <p:tgtEl>
                                          <p:spTgt spid="213"/>
                                        </p:tgtEl>
                                      </p:cBhvr>
                                    </p:animEffect>
                                  </p:childTnLst>
                                </p:cTn>
                              </p:par>
                            </p:childTnLst>
                          </p:cTn>
                        </p:par>
                        <p:par>
                          <p:cTn id="64" fill="hold">
                            <p:stCondLst>
                              <p:cond delay="2500"/>
                            </p:stCondLst>
                            <p:childTnLst>
                              <p:par>
                                <p:cTn id="65" presetID="9" presetClass="entr" fill="hold" grpId="16" nodeType="afterEffect">
                                  <p:stCondLst>
                                    <p:cond delay="0"/>
                                  </p:stCondLst>
                                  <p:iterate>
                                    <p:tmAbs val="0"/>
                                  </p:iterate>
                                  <p:childTnLst>
                                    <p:set>
                                      <p:cBhvr>
                                        <p:cTn id="66" fill="hold"/>
                                        <p:tgtEl>
                                          <p:spTgt spid="217"/>
                                        </p:tgtEl>
                                        <p:attrNameLst>
                                          <p:attrName>style.visibility</p:attrName>
                                        </p:attrNameLst>
                                      </p:cBhvr>
                                      <p:to>
                                        <p:strVal val="visible"/>
                                      </p:to>
                                    </p:set>
                                    <p:animEffect transition="in" filter="dissolve">
                                      <p:cBhvr>
                                        <p:cTn id="67" dur="500"/>
                                        <p:tgtEl>
                                          <p:spTgt spid="217"/>
                                        </p:tgtEl>
                                      </p:cBhvr>
                                    </p:animEffect>
                                  </p:childTnLst>
                                </p:cTn>
                              </p:par>
                            </p:childTnLst>
                          </p:cTn>
                        </p:par>
                        <p:par>
                          <p:cTn id="68" fill="hold">
                            <p:stCondLst>
                              <p:cond delay="3000"/>
                            </p:stCondLst>
                            <p:childTnLst>
                              <p:par>
                                <p:cTn id="69" presetID="23" presetClass="entr" presetSubtype="16" fill="hold" grpId="17" nodeType="afterEffect">
                                  <p:stCondLst>
                                    <p:cond delay="0"/>
                                  </p:stCondLst>
                                  <p:iterate>
                                    <p:tmAbs val="0"/>
                                  </p:iterate>
                                  <p:childTnLst>
                                    <p:set>
                                      <p:cBhvr>
                                        <p:cTn id="70" fill="hold"/>
                                        <p:tgtEl>
                                          <p:spTgt spid="245"/>
                                        </p:tgtEl>
                                        <p:attrNameLst>
                                          <p:attrName>style.visibility</p:attrName>
                                        </p:attrNameLst>
                                      </p:cBhvr>
                                      <p:to>
                                        <p:strVal val="visible"/>
                                      </p:to>
                                    </p:set>
                                    <p:anim calcmode="lin" valueType="num">
                                      <p:cBhvr>
                                        <p:cTn id="71" dur="500" fill="hold"/>
                                        <p:tgtEl>
                                          <p:spTgt spid="245"/>
                                        </p:tgtEl>
                                        <p:attrNameLst>
                                          <p:attrName>ppt_w</p:attrName>
                                        </p:attrNameLst>
                                      </p:cBhvr>
                                      <p:tavLst>
                                        <p:tav tm="0">
                                          <p:val>
                                            <p:fltVal val="0"/>
                                          </p:val>
                                        </p:tav>
                                        <p:tav tm="100000">
                                          <p:val>
                                            <p:strVal val="#ppt_w"/>
                                          </p:val>
                                        </p:tav>
                                      </p:tavLst>
                                    </p:anim>
                                    <p:anim calcmode="lin" valueType="num">
                                      <p:cBhvr>
                                        <p:cTn id="72" dur="500" fill="hold"/>
                                        <p:tgtEl>
                                          <p:spTgt spid="245"/>
                                        </p:tgtEl>
                                        <p:attrNameLst>
                                          <p:attrName>ppt_h</p:attrName>
                                        </p:attrNameLst>
                                      </p:cBhvr>
                                      <p:tavLst>
                                        <p:tav tm="0">
                                          <p:val>
                                            <p:fltVal val="0"/>
                                          </p:val>
                                        </p:tav>
                                        <p:tav tm="100000">
                                          <p:val>
                                            <p:strVal val="#ppt_h"/>
                                          </p:val>
                                        </p:tav>
                                      </p:tavLst>
                                    </p:anim>
                                  </p:childTnLst>
                                </p:cTn>
                              </p:par>
                            </p:childTnLst>
                          </p:cTn>
                        </p:par>
                        <p:par>
                          <p:cTn id="73" fill="hold">
                            <p:stCondLst>
                              <p:cond delay="0"/>
                            </p:stCondLst>
                            <p:childTnLst>
                              <p:par>
                                <p:cTn id="74" presetID="-1" presetClass="path" presetSubtype="0" accel="50000" decel="50000" fill="hold" nodeType="afterEffect">
                                  <p:stCondLst>
                                    <p:cond delay="0"/>
                                  </p:stCondLst>
                                  <p:childTnLst>
                                    <p:animMotion origin="layout" path="M 0.000000 0.000000 L 0.138250 0.000000" pathEditMode="relative">
                                      <p:cBhvr>
                                        <p:cTn id="75" dur="1000" fill="hold"/>
                                        <p:tgtEl>
                                          <p:spTgt spid="245"/>
                                        </p:tgtEl>
                                        <p:attrNameLst>
                                          <p:attrName>ppt_x</p:attrName>
                                          <p:attrName>ppt_y</p:attrName>
                                        </p:attrNameLst>
                                      </p:cBhvr>
                                    </p:animMotion>
                                  </p:childTnLst>
                                </p:cTn>
                              </p:par>
                            </p:childTnLst>
                          </p:cTn>
                        </p:par>
                        <p:par>
                          <p:cTn id="76" fill="hold">
                            <p:stCondLst>
                              <p:cond delay="1000"/>
                            </p:stCondLst>
                            <p:childTnLst>
                              <p:par>
                                <p:cTn id="77" presetID="9" presetClass="entr" fill="hold" grpId="19" nodeType="afterEffect">
                                  <p:stCondLst>
                                    <p:cond delay="500"/>
                                  </p:stCondLst>
                                  <p:iterate>
                                    <p:tmAbs val="0"/>
                                  </p:iterate>
                                  <p:childTnLst>
                                    <p:set>
                                      <p:cBhvr>
                                        <p:cTn id="78" fill="hold"/>
                                        <p:tgtEl>
                                          <p:spTgt spid="244"/>
                                        </p:tgtEl>
                                        <p:attrNameLst>
                                          <p:attrName>style.visibility</p:attrName>
                                        </p:attrNameLst>
                                      </p:cBhvr>
                                      <p:to>
                                        <p:strVal val="visible"/>
                                      </p:to>
                                    </p:set>
                                    <p:animEffect transition="in" filter="dissolve">
                                      <p:cBhvr>
                                        <p:cTn id="79" dur="250"/>
                                        <p:tgtEl>
                                          <p:spTgt spid="244"/>
                                        </p:tgtEl>
                                      </p:cBhvr>
                                    </p:animEffect>
                                  </p:childTnLst>
                                </p:cTn>
                              </p:par>
                            </p:childTnLst>
                          </p:cTn>
                        </p:par>
                        <p:par>
                          <p:cTn id="80" fill="hold">
                            <p:stCondLst>
                              <p:cond delay="1750"/>
                            </p:stCondLst>
                            <p:childTnLst>
                              <p:par>
                                <p:cTn id="81" presetID="23" presetClass="entr" presetSubtype="16" fill="hold" grpId="20" nodeType="afterEffect">
                                  <p:stCondLst>
                                    <p:cond delay="0"/>
                                  </p:stCondLst>
                                  <p:iterate>
                                    <p:tmAbs val="0"/>
                                  </p:iterate>
                                  <p:childTnLst>
                                    <p:set>
                                      <p:cBhvr>
                                        <p:cTn id="82" fill="hold"/>
                                        <p:tgtEl>
                                          <p:spTgt spid="222"/>
                                        </p:tgtEl>
                                        <p:attrNameLst>
                                          <p:attrName>style.visibility</p:attrName>
                                        </p:attrNameLst>
                                      </p:cBhvr>
                                      <p:to>
                                        <p:strVal val="visible"/>
                                      </p:to>
                                    </p:set>
                                    <p:anim calcmode="lin" valueType="num">
                                      <p:cBhvr>
                                        <p:cTn id="83" dur="500" fill="hold"/>
                                        <p:tgtEl>
                                          <p:spTgt spid="222"/>
                                        </p:tgtEl>
                                        <p:attrNameLst>
                                          <p:attrName>ppt_w</p:attrName>
                                        </p:attrNameLst>
                                      </p:cBhvr>
                                      <p:tavLst>
                                        <p:tav tm="0">
                                          <p:val>
                                            <p:fltVal val="0"/>
                                          </p:val>
                                        </p:tav>
                                        <p:tav tm="100000">
                                          <p:val>
                                            <p:strVal val="#ppt_w"/>
                                          </p:val>
                                        </p:tav>
                                      </p:tavLst>
                                    </p:anim>
                                    <p:anim calcmode="lin" valueType="num">
                                      <p:cBhvr>
                                        <p:cTn id="84" dur="500" fill="hold"/>
                                        <p:tgtEl>
                                          <p:spTgt spid="222"/>
                                        </p:tgtEl>
                                        <p:attrNameLst>
                                          <p:attrName>ppt_h</p:attrName>
                                        </p:attrNameLst>
                                      </p:cBhvr>
                                      <p:tavLst>
                                        <p:tav tm="0">
                                          <p:val>
                                            <p:fltVal val="0"/>
                                          </p:val>
                                        </p:tav>
                                        <p:tav tm="100000">
                                          <p:val>
                                            <p:strVal val="#ppt_h"/>
                                          </p:val>
                                        </p:tav>
                                      </p:tavLst>
                                    </p:anim>
                                  </p:childTnLst>
                                </p:cTn>
                              </p:par>
                            </p:childTnLst>
                          </p:cTn>
                        </p:par>
                        <p:par>
                          <p:cTn id="85" fill="hold">
                            <p:stCondLst>
                              <p:cond delay="0"/>
                            </p:stCondLst>
                            <p:childTnLst>
                              <p:par>
                                <p:cTn id="86" presetID="-1" presetClass="path" presetSubtype="0" accel="50000" decel="50000" fill="hold" nodeType="afterEffect">
                                  <p:stCondLst>
                                    <p:cond delay="0"/>
                                  </p:stCondLst>
                                  <p:childTnLst>
                                    <p:animMotion origin="layout" path="M 0.000000 0.000000 L -0.082792 0.000000" pathEditMode="relative">
                                      <p:cBhvr>
                                        <p:cTn id="87" dur="1000" fill="hold"/>
                                        <p:tgtEl>
                                          <p:spTgt spid="222"/>
                                        </p:tgtEl>
                                        <p:attrNameLst>
                                          <p:attrName>ppt_x</p:attrName>
                                          <p:attrName>ppt_y</p:attrName>
                                        </p:attrNameLst>
                                      </p:cBhvr>
                                    </p:animMotion>
                                  </p:childTnLst>
                                </p:cTn>
                              </p:par>
                            </p:childTnLst>
                          </p:cTn>
                        </p:par>
                        <p:par>
                          <p:cTn id="88" fill="hold">
                            <p:stCondLst>
                              <p:cond delay="1000"/>
                            </p:stCondLst>
                            <p:childTnLst>
                              <p:par>
                                <p:cTn id="89" presetID="23" presetClass="entr" presetSubtype="16" fill="hold" grpId="22" nodeType="afterEffect">
                                  <p:stCondLst>
                                    <p:cond delay="250"/>
                                  </p:stCondLst>
                                  <p:iterate>
                                    <p:tmAbs val="0"/>
                                  </p:iterate>
                                  <p:childTnLst>
                                    <p:set>
                                      <p:cBhvr>
                                        <p:cTn id="90" fill="hold"/>
                                        <p:tgtEl>
                                          <p:spTgt spid="235"/>
                                        </p:tgtEl>
                                        <p:attrNameLst>
                                          <p:attrName>style.visibility</p:attrName>
                                        </p:attrNameLst>
                                      </p:cBhvr>
                                      <p:to>
                                        <p:strVal val="visible"/>
                                      </p:to>
                                    </p:set>
                                    <p:anim calcmode="lin" valueType="num">
                                      <p:cBhvr>
                                        <p:cTn id="91" dur="500" fill="hold"/>
                                        <p:tgtEl>
                                          <p:spTgt spid="235"/>
                                        </p:tgtEl>
                                        <p:attrNameLst>
                                          <p:attrName>ppt_w</p:attrName>
                                        </p:attrNameLst>
                                      </p:cBhvr>
                                      <p:tavLst>
                                        <p:tav tm="0">
                                          <p:val>
                                            <p:fltVal val="0"/>
                                          </p:val>
                                        </p:tav>
                                        <p:tav tm="100000">
                                          <p:val>
                                            <p:strVal val="#ppt_w"/>
                                          </p:val>
                                        </p:tav>
                                      </p:tavLst>
                                    </p:anim>
                                    <p:anim calcmode="lin" valueType="num">
                                      <p:cBhvr>
                                        <p:cTn id="92" dur="500" fill="hold"/>
                                        <p:tgtEl>
                                          <p:spTgt spid="235"/>
                                        </p:tgtEl>
                                        <p:attrNameLst>
                                          <p:attrName>ppt_h</p:attrName>
                                        </p:attrNameLst>
                                      </p:cBhvr>
                                      <p:tavLst>
                                        <p:tav tm="0">
                                          <p:val>
                                            <p:fltVal val="0"/>
                                          </p:val>
                                        </p:tav>
                                        <p:tav tm="100000">
                                          <p:val>
                                            <p:strVal val="#ppt_h"/>
                                          </p:val>
                                        </p:tav>
                                      </p:tavLst>
                                    </p:anim>
                                  </p:childTnLst>
                                </p:cTn>
                              </p:par>
                            </p:childTnLst>
                          </p:cTn>
                        </p:par>
                        <p:par>
                          <p:cTn id="93" fill="hold">
                            <p:stCondLst>
                              <p:cond delay="0"/>
                            </p:stCondLst>
                            <p:childTnLst>
                              <p:par>
                                <p:cTn id="94" presetID="-1" presetClass="path" presetSubtype="0" accel="50000" decel="50000" fill="hold" nodeType="afterEffect">
                                  <p:stCondLst>
                                    <p:cond delay="250"/>
                                  </p:stCondLst>
                                  <p:childTnLst>
                                    <p:animMotion origin="layout" path="M 0.000000 0.000000 L -0.052722 0.000000" pathEditMode="relative">
                                      <p:cBhvr>
                                        <p:cTn id="95" dur="1000" fill="hold"/>
                                        <p:tgtEl>
                                          <p:spTgt spid="235"/>
                                        </p:tgtEl>
                                        <p:attrNameLst>
                                          <p:attrName>ppt_x</p:attrName>
                                          <p:attrName>ppt_y</p:attrName>
                                        </p:attrNameLst>
                                      </p:cBhvr>
                                    </p:animMotion>
                                  </p:childTnLst>
                                </p:cTn>
                              </p:par>
                            </p:childTnLst>
                          </p:cTn>
                        </p:par>
                        <p:par>
                          <p:cTn id="96" fill="hold">
                            <p:stCondLst>
                              <p:cond delay="1250"/>
                            </p:stCondLst>
                            <p:childTnLst>
                              <p:par>
                                <p:cTn id="97" presetID="22" presetClass="entr" presetSubtype="8" fill="hold" grpId="24" nodeType="afterEffect">
                                  <p:stCondLst>
                                    <p:cond delay="750"/>
                                  </p:stCondLst>
                                  <p:iterate>
                                    <p:tmAbs val="0"/>
                                  </p:iterate>
                                  <p:childTnLst>
                                    <p:set>
                                      <p:cBhvr>
                                        <p:cTn id="98" fill="hold"/>
                                        <p:tgtEl>
                                          <p:spTgt spid="218"/>
                                        </p:tgtEl>
                                        <p:attrNameLst>
                                          <p:attrName>style.visibility</p:attrName>
                                        </p:attrNameLst>
                                      </p:cBhvr>
                                      <p:to>
                                        <p:strVal val="visible"/>
                                      </p:to>
                                    </p:set>
                                    <p:animEffect transition="in" filter="wipe(left)">
                                      <p:cBhvr>
                                        <p:cTn id="99" dur="500"/>
                                        <p:tgtEl>
                                          <p:spTgt spid="218"/>
                                        </p:tgtEl>
                                      </p:cBhvr>
                                    </p:animEffect>
                                  </p:childTnLst>
                                </p:cTn>
                              </p:par>
                            </p:childTnLst>
                          </p:cTn>
                        </p:par>
                        <p:par>
                          <p:cTn id="100" fill="hold">
                            <p:stCondLst>
                              <p:cond delay="2500"/>
                            </p:stCondLst>
                            <p:childTnLst>
                              <p:par>
                                <p:cTn id="101" presetID="9" presetClass="entr" fill="hold" grpId="25" nodeType="afterEffect">
                                  <p:stCondLst>
                                    <p:cond delay="0"/>
                                  </p:stCondLst>
                                  <p:iterate>
                                    <p:tmAbs val="0"/>
                                  </p:iterate>
                                  <p:childTnLst>
                                    <p:set>
                                      <p:cBhvr>
                                        <p:cTn id="102" fill="hold"/>
                                        <p:tgtEl>
                                          <p:spTgt spid="221"/>
                                        </p:tgtEl>
                                        <p:attrNameLst>
                                          <p:attrName>style.visibility</p:attrName>
                                        </p:attrNameLst>
                                      </p:cBhvr>
                                      <p:to>
                                        <p:strVal val="visible"/>
                                      </p:to>
                                    </p:set>
                                    <p:animEffect transition="in" filter="dissolve">
                                      <p:cBhvr>
                                        <p:cTn id="103" dur="500"/>
                                        <p:tgtEl>
                                          <p:spTgt spid="221"/>
                                        </p:tgtEl>
                                      </p:cBhvr>
                                    </p:animEffect>
                                  </p:childTnLst>
                                </p:cTn>
                              </p:par>
                            </p:childTnLst>
                          </p:cTn>
                        </p:par>
                        <p:par>
                          <p:cTn id="104" fill="hold">
                            <p:stCondLst>
                              <p:cond delay="3000"/>
                            </p:stCondLst>
                            <p:childTnLst>
                              <p:par>
                                <p:cTn id="105" presetID="23" presetClass="entr" presetSubtype="16" fill="hold" grpId="26" nodeType="afterEffect">
                                  <p:stCondLst>
                                    <p:cond delay="0"/>
                                  </p:stCondLst>
                                  <p:iterate>
                                    <p:tmAbs val="0"/>
                                  </p:iterate>
                                  <p:childTnLst>
                                    <p:set>
                                      <p:cBhvr>
                                        <p:cTn id="106" fill="hold"/>
                                        <p:tgtEl>
                                          <p:spTgt spid="241"/>
                                        </p:tgtEl>
                                        <p:attrNameLst>
                                          <p:attrName>style.visibility</p:attrName>
                                        </p:attrNameLst>
                                      </p:cBhvr>
                                      <p:to>
                                        <p:strVal val="visible"/>
                                      </p:to>
                                    </p:set>
                                    <p:anim calcmode="lin" valueType="num">
                                      <p:cBhvr>
                                        <p:cTn id="107" dur="500" fill="hold"/>
                                        <p:tgtEl>
                                          <p:spTgt spid="241"/>
                                        </p:tgtEl>
                                        <p:attrNameLst>
                                          <p:attrName>ppt_w</p:attrName>
                                        </p:attrNameLst>
                                      </p:cBhvr>
                                      <p:tavLst>
                                        <p:tav tm="0">
                                          <p:val>
                                            <p:fltVal val="0"/>
                                          </p:val>
                                        </p:tav>
                                        <p:tav tm="100000">
                                          <p:val>
                                            <p:strVal val="#ppt_w"/>
                                          </p:val>
                                        </p:tav>
                                      </p:tavLst>
                                    </p:anim>
                                    <p:anim calcmode="lin" valueType="num">
                                      <p:cBhvr>
                                        <p:cTn id="108" dur="500" fill="hold"/>
                                        <p:tgtEl>
                                          <p:spTgt spid="241"/>
                                        </p:tgtEl>
                                        <p:attrNameLst>
                                          <p:attrName>ppt_h</p:attrName>
                                        </p:attrNameLst>
                                      </p:cBhvr>
                                      <p:tavLst>
                                        <p:tav tm="0">
                                          <p:val>
                                            <p:fltVal val="0"/>
                                          </p:val>
                                        </p:tav>
                                        <p:tav tm="100000">
                                          <p:val>
                                            <p:strVal val="#ppt_h"/>
                                          </p:val>
                                        </p:tav>
                                      </p:tavLst>
                                    </p:anim>
                                  </p:childTnLst>
                                </p:cTn>
                              </p:par>
                            </p:childTnLst>
                          </p:cTn>
                        </p:par>
                        <p:par>
                          <p:cTn id="109" fill="hold">
                            <p:stCondLst>
                              <p:cond delay="0"/>
                            </p:stCondLst>
                            <p:childTnLst>
                              <p:par>
                                <p:cTn id="110" presetID="-1" presetClass="path" presetSubtype="0" accel="50000" decel="50000" fill="hold" nodeType="afterEffect">
                                  <p:stCondLst>
                                    <p:cond delay="0"/>
                                  </p:stCondLst>
                                  <p:childTnLst>
                                    <p:animMotion origin="layout" path="M 0.000000 0.000000 L 0.138251 0.000000" pathEditMode="relative">
                                      <p:cBhvr>
                                        <p:cTn id="111" dur="1000" fill="hold"/>
                                        <p:tgtEl>
                                          <p:spTgt spid="241"/>
                                        </p:tgtEl>
                                        <p:attrNameLst>
                                          <p:attrName>ppt_x</p:attrName>
                                          <p:attrName>ppt_y</p:attrName>
                                        </p:attrNameLst>
                                      </p:cBhvr>
                                    </p:animMotion>
                                  </p:childTnLst>
                                </p:cTn>
                              </p:par>
                            </p:childTnLst>
                          </p:cTn>
                        </p:par>
                        <p:par>
                          <p:cTn id="112" fill="hold">
                            <p:stCondLst>
                              <p:cond delay="1000"/>
                            </p:stCondLst>
                            <p:childTnLst>
                              <p:par>
                                <p:cTn id="113" presetID="9" presetClass="entr" fill="hold" grpId="28" nodeType="afterEffect">
                                  <p:stCondLst>
                                    <p:cond delay="500"/>
                                  </p:stCondLst>
                                  <p:iterate>
                                    <p:tmAbs val="0"/>
                                  </p:iterate>
                                  <p:childTnLst>
                                    <p:set>
                                      <p:cBhvr>
                                        <p:cTn id="114" fill="hold"/>
                                        <p:tgtEl>
                                          <p:spTgt spid="240"/>
                                        </p:tgtEl>
                                        <p:attrNameLst>
                                          <p:attrName>style.visibility</p:attrName>
                                        </p:attrNameLst>
                                      </p:cBhvr>
                                      <p:to>
                                        <p:strVal val="visible"/>
                                      </p:to>
                                    </p:set>
                                    <p:animEffect transition="in" filter="dissolve">
                                      <p:cBhvr>
                                        <p:cTn id="115" dur="250"/>
                                        <p:tgtEl>
                                          <p:spTgt spid="240"/>
                                        </p:tgtEl>
                                      </p:cBhvr>
                                    </p:animEffect>
                                  </p:childTnLst>
                                </p:cTn>
                              </p:par>
                            </p:childTnLst>
                          </p:cTn>
                        </p:par>
                        <p:par>
                          <p:cTn id="116" fill="hold">
                            <p:stCondLst>
                              <p:cond delay="1750"/>
                            </p:stCondLst>
                            <p:childTnLst>
                              <p:par>
                                <p:cTn id="117" presetID="23" presetClass="entr" presetSubtype="16" fill="hold" grpId="29" nodeType="afterEffect">
                                  <p:stCondLst>
                                    <p:cond delay="0"/>
                                  </p:stCondLst>
                                  <p:iterate>
                                    <p:tmAbs val="0"/>
                                  </p:iterate>
                                  <p:childTnLst>
                                    <p:set>
                                      <p:cBhvr>
                                        <p:cTn id="118" fill="hold"/>
                                        <p:tgtEl>
                                          <p:spTgt spid="224"/>
                                        </p:tgtEl>
                                        <p:attrNameLst>
                                          <p:attrName>style.visibility</p:attrName>
                                        </p:attrNameLst>
                                      </p:cBhvr>
                                      <p:to>
                                        <p:strVal val="visible"/>
                                      </p:to>
                                    </p:set>
                                    <p:anim calcmode="lin" valueType="num">
                                      <p:cBhvr>
                                        <p:cTn id="119" dur="500" fill="hold"/>
                                        <p:tgtEl>
                                          <p:spTgt spid="224"/>
                                        </p:tgtEl>
                                        <p:attrNameLst>
                                          <p:attrName>ppt_w</p:attrName>
                                        </p:attrNameLst>
                                      </p:cBhvr>
                                      <p:tavLst>
                                        <p:tav tm="0">
                                          <p:val>
                                            <p:fltVal val="0"/>
                                          </p:val>
                                        </p:tav>
                                        <p:tav tm="100000">
                                          <p:val>
                                            <p:strVal val="#ppt_w"/>
                                          </p:val>
                                        </p:tav>
                                      </p:tavLst>
                                    </p:anim>
                                    <p:anim calcmode="lin" valueType="num">
                                      <p:cBhvr>
                                        <p:cTn id="120" dur="500" fill="hold"/>
                                        <p:tgtEl>
                                          <p:spTgt spid="224"/>
                                        </p:tgtEl>
                                        <p:attrNameLst>
                                          <p:attrName>ppt_h</p:attrName>
                                        </p:attrNameLst>
                                      </p:cBhvr>
                                      <p:tavLst>
                                        <p:tav tm="0">
                                          <p:val>
                                            <p:fltVal val="0"/>
                                          </p:val>
                                        </p:tav>
                                        <p:tav tm="100000">
                                          <p:val>
                                            <p:strVal val="#ppt_h"/>
                                          </p:val>
                                        </p:tav>
                                      </p:tavLst>
                                    </p:anim>
                                  </p:childTnLst>
                                </p:cTn>
                              </p:par>
                            </p:childTnLst>
                          </p:cTn>
                        </p:par>
                        <p:par>
                          <p:cTn id="121" fill="hold">
                            <p:stCondLst>
                              <p:cond delay="0"/>
                            </p:stCondLst>
                            <p:childTnLst>
                              <p:par>
                                <p:cTn id="122" presetID="-1" presetClass="path" presetSubtype="0" accel="50000" decel="50000" fill="hold" nodeType="afterEffect">
                                  <p:stCondLst>
                                    <p:cond delay="0"/>
                                  </p:stCondLst>
                                  <p:childTnLst>
                                    <p:animMotion origin="layout" path="M 0.000000 0.000000 L 0.080842 0.000000" pathEditMode="relative">
                                      <p:cBhvr>
                                        <p:cTn id="123" dur="1000" fill="hold"/>
                                        <p:tgtEl>
                                          <p:spTgt spid="224"/>
                                        </p:tgtEl>
                                        <p:attrNameLst>
                                          <p:attrName>ppt_x</p:attrName>
                                          <p:attrName>ppt_y</p:attrName>
                                        </p:attrNameLst>
                                      </p:cBhvr>
                                    </p:animMotion>
                                  </p:childTnLst>
                                </p:cTn>
                              </p:par>
                            </p:childTnLst>
                          </p:cTn>
                        </p:par>
                        <p:par>
                          <p:cTn id="124" fill="hold">
                            <p:stCondLst>
                              <p:cond delay="1000"/>
                            </p:stCondLst>
                            <p:childTnLst>
                              <p:par>
                                <p:cTn id="125" presetID="23" presetClass="entr" presetSubtype="16" fill="hold" grpId="31" nodeType="afterEffect">
                                  <p:stCondLst>
                                    <p:cond delay="250"/>
                                  </p:stCondLst>
                                  <p:iterate>
                                    <p:tmAbs val="0"/>
                                  </p:iterate>
                                  <p:childTnLst>
                                    <p:set>
                                      <p:cBhvr>
                                        <p:cTn id="126" fill="hold"/>
                                        <p:tgtEl>
                                          <p:spTgt spid="236"/>
                                        </p:tgtEl>
                                        <p:attrNameLst>
                                          <p:attrName>style.visibility</p:attrName>
                                        </p:attrNameLst>
                                      </p:cBhvr>
                                      <p:to>
                                        <p:strVal val="visible"/>
                                      </p:to>
                                    </p:set>
                                    <p:anim calcmode="lin" valueType="num">
                                      <p:cBhvr>
                                        <p:cTn id="127" dur="500" fill="hold"/>
                                        <p:tgtEl>
                                          <p:spTgt spid="236"/>
                                        </p:tgtEl>
                                        <p:attrNameLst>
                                          <p:attrName>ppt_w</p:attrName>
                                        </p:attrNameLst>
                                      </p:cBhvr>
                                      <p:tavLst>
                                        <p:tav tm="0">
                                          <p:val>
                                            <p:fltVal val="0"/>
                                          </p:val>
                                        </p:tav>
                                        <p:tav tm="100000">
                                          <p:val>
                                            <p:strVal val="#ppt_w"/>
                                          </p:val>
                                        </p:tav>
                                      </p:tavLst>
                                    </p:anim>
                                    <p:anim calcmode="lin" valueType="num">
                                      <p:cBhvr>
                                        <p:cTn id="128" dur="500" fill="hold"/>
                                        <p:tgtEl>
                                          <p:spTgt spid="236"/>
                                        </p:tgtEl>
                                        <p:attrNameLst>
                                          <p:attrName>ppt_h</p:attrName>
                                        </p:attrNameLst>
                                      </p:cBhvr>
                                      <p:tavLst>
                                        <p:tav tm="0">
                                          <p:val>
                                            <p:fltVal val="0"/>
                                          </p:val>
                                        </p:tav>
                                        <p:tav tm="100000">
                                          <p:val>
                                            <p:strVal val="#ppt_h"/>
                                          </p:val>
                                        </p:tav>
                                      </p:tavLst>
                                    </p:anim>
                                  </p:childTnLst>
                                </p:cTn>
                              </p:par>
                            </p:childTnLst>
                          </p:cTn>
                        </p:par>
                        <p:par>
                          <p:cTn id="129" fill="hold">
                            <p:stCondLst>
                              <p:cond delay="0"/>
                            </p:stCondLst>
                            <p:childTnLst>
                              <p:par>
                                <p:cTn id="130" presetID="-1" presetClass="path" presetSubtype="0" accel="50000" decel="50000" fill="hold" nodeType="afterEffect">
                                  <p:stCondLst>
                                    <p:cond delay="250"/>
                                  </p:stCondLst>
                                  <p:childTnLst>
                                    <p:animMotion origin="layout" path="M 0.000000 0.000000 L 0.051811 0.000000" pathEditMode="relative">
                                      <p:cBhvr>
                                        <p:cTn id="131" dur="1000" fill="hold"/>
                                        <p:tgtEl>
                                          <p:spTgt spid="236"/>
                                        </p:tgtEl>
                                        <p:attrNameLst>
                                          <p:attrName>ppt_x</p:attrName>
                                          <p:attrName>ppt_y</p:attrName>
                                        </p:attrNameLst>
                                      </p:cBhvr>
                                    </p:animMotion>
                                  </p:childTnLst>
                                </p:cTn>
                              </p:par>
                            </p:childTnLst>
                          </p:cTn>
                        </p:par>
                        <p:par>
                          <p:cTn id="132" fill="hold">
                            <p:stCondLst>
                              <p:cond delay="1250"/>
                            </p:stCondLst>
                            <p:childTnLst>
                              <p:par>
                                <p:cTn id="133" presetID="22" presetClass="entr" presetSubtype="2" fill="hold" grpId="33" nodeType="afterEffect">
                                  <p:stCondLst>
                                    <p:cond delay="750"/>
                                  </p:stCondLst>
                                  <p:iterate>
                                    <p:tmAbs val="0"/>
                                  </p:iterate>
                                  <p:childTnLst>
                                    <p:set>
                                      <p:cBhvr>
                                        <p:cTn id="134" fill="hold"/>
                                        <p:tgtEl>
                                          <p:spTgt spid="223"/>
                                        </p:tgtEl>
                                        <p:attrNameLst>
                                          <p:attrName>style.visibility</p:attrName>
                                        </p:attrNameLst>
                                      </p:cBhvr>
                                      <p:to>
                                        <p:strVal val="visible"/>
                                      </p:to>
                                    </p:set>
                                    <p:animEffect transition="in" filter="wipe(right)">
                                      <p:cBhvr>
                                        <p:cTn id="135" dur="500"/>
                                        <p:tgtEl>
                                          <p:spTgt spid="223"/>
                                        </p:tgtEl>
                                      </p:cBhvr>
                                    </p:animEffect>
                                  </p:childTnLst>
                                </p:cTn>
                              </p:par>
                            </p:childTnLst>
                          </p:cTn>
                        </p:par>
                        <p:par>
                          <p:cTn id="136" fill="hold">
                            <p:stCondLst>
                              <p:cond delay="2500"/>
                            </p:stCondLst>
                            <p:childTnLst>
                              <p:par>
                                <p:cTn id="137" presetID="9" presetClass="entr" fill="hold" grpId="34" nodeType="afterEffect">
                                  <p:stCondLst>
                                    <p:cond delay="0"/>
                                  </p:stCondLst>
                                  <p:iterate>
                                    <p:tmAbs val="0"/>
                                  </p:iterate>
                                  <p:childTnLst>
                                    <p:set>
                                      <p:cBhvr>
                                        <p:cTn id="138" fill="hold"/>
                                        <p:tgtEl>
                                          <p:spTgt spid="227"/>
                                        </p:tgtEl>
                                        <p:attrNameLst>
                                          <p:attrName>style.visibility</p:attrName>
                                        </p:attrNameLst>
                                      </p:cBhvr>
                                      <p:to>
                                        <p:strVal val="visible"/>
                                      </p:to>
                                    </p:set>
                                    <p:animEffect transition="in" filter="dissolve">
                                      <p:cBhvr>
                                        <p:cTn id="139" dur="500"/>
                                        <p:tgtEl>
                                          <p:spTgt spid="227"/>
                                        </p:tgtEl>
                                      </p:cBhvr>
                                    </p:animEffect>
                                  </p:childTnLst>
                                </p:cTn>
                              </p:par>
                            </p:childTnLst>
                          </p:cTn>
                        </p:par>
                        <p:par>
                          <p:cTn id="140" fill="hold">
                            <p:stCondLst>
                              <p:cond delay="3000"/>
                            </p:stCondLst>
                            <p:childTnLst>
                              <p:par>
                                <p:cTn id="141" presetID="23" presetClass="entr" presetSubtype="16" fill="hold" grpId="35" nodeType="afterEffect">
                                  <p:stCondLst>
                                    <p:cond delay="0"/>
                                  </p:stCondLst>
                                  <p:iterate>
                                    <p:tmAbs val="0"/>
                                  </p:iterate>
                                  <p:childTnLst>
                                    <p:set>
                                      <p:cBhvr>
                                        <p:cTn id="142" fill="hold"/>
                                        <p:tgtEl>
                                          <p:spTgt spid="247"/>
                                        </p:tgtEl>
                                        <p:attrNameLst>
                                          <p:attrName>style.visibility</p:attrName>
                                        </p:attrNameLst>
                                      </p:cBhvr>
                                      <p:to>
                                        <p:strVal val="visible"/>
                                      </p:to>
                                    </p:set>
                                    <p:anim calcmode="lin" valueType="num">
                                      <p:cBhvr>
                                        <p:cTn id="143" dur="500" fill="hold"/>
                                        <p:tgtEl>
                                          <p:spTgt spid="247"/>
                                        </p:tgtEl>
                                        <p:attrNameLst>
                                          <p:attrName>ppt_w</p:attrName>
                                        </p:attrNameLst>
                                      </p:cBhvr>
                                      <p:tavLst>
                                        <p:tav tm="0">
                                          <p:val>
                                            <p:fltVal val="0"/>
                                          </p:val>
                                        </p:tav>
                                        <p:tav tm="100000">
                                          <p:val>
                                            <p:strVal val="#ppt_w"/>
                                          </p:val>
                                        </p:tav>
                                      </p:tavLst>
                                    </p:anim>
                                    <p:anim calcmode="lin" valueType="num">
                                      <p:cBhvr>
                                        <p:cTn id="144" dur="500" fill="hold"/>
                                        <p:tgtEl>
                                          <p:spTgt spid="247"/>
                                        </p:tgtEl>
                                        <p:attrNameLst>
                                          <p:attrName>ppt_h</p:attrName>
                                        </p:attrNameLst>
                                      </p:cBhvr>
                                      <p:tavLst>
                                        <p:tav tm="0">
                                          <p:val>
                                            <p:fltVal val="0"/>
                                          </p:val>
                                        </p:tav>
                                        <p:tav tm="100000">
                                          <p:val>
                                            <p:strVal val="#ppt_h"/>
                                          </p:val>
                                        </p:tav>
                                      </p:tavLst>
                                    </p:anim>
                                  </p:childTnLst>
                                </p:cTn>
                              </p:par>
                            </p:childTnLst>
                          </p:cTn>
                        </p:par>
                        <p:par>
                          <p:cTn id="145" fill="hold">
                            <p:stCondLst>
                              <p:cond delay="0"/>
                            </p:stCondLst>
                            <p:childTnLst>
                              <p:par>
                                <p:cTn id="146" presetID="-1" presetClass="path" presetSubtype="0" accel="50000" decel="50000" fill="hold" nodeType="afterEffect">
                                  <p:stCondLst>
                                    <p:cond delay="0"/>
                                  </p:stCondLst>
                                  <p:childTnLst>
                                    <p:animMotion origin="layout" path="M 0.000000 0.000000 L 0.138250 0.000000" pathEditMode="relative">
                                      <p:cBhvr>
                                        <p:cTn id="147" dur="1000" fill="hold"/>
                                        <p:tgtEl>
                                          <p:spTgt spid="247"/>
                                        </p:tgtEl>
                                        <p:attrNameLst>
                                          <p:attrName>ppt_x</p:attrName>
                                          <p:attrName>ppt_y</p:attrName>
                                        </p:attrNameLst>
                                      </p:cBhvr>
                                    </p:animMotion>
                                  </p:childTnLst>
                                </p:cTn>
                              </p:par>
                            </p:childTnLst>
                          </p:cTn>
                        </p:par>
                        <p:par>
                          <p:cTn id="148" fill="hold">
                            <p:stCondLst>
                              <p:cond delay="1000"/>
                            </p:stCondLst>
                            <p:childTnLst>
                              <p:par>
                                <p:cTn id="149" presetID="9" presetClass="entr" fill="hold" grpId="37" nodeType="afterEffect">
                                  <p:stCondLst>
                                    <p:cond delay="500"/>
                                  </p:stCondLst>
                                  <p:iterate>
                                    <p:tmAbs val="0"/>
                                  </p:iterate>
                                  <p:childTnLst>
                                    <p:set>
                                      <p:cBhvr>
                                        <p:cTn id="150" fill="hold"/>
                                        <p:tgtEl>
                                          <p:spTgt spid="246"/>
                                        </p:tgtEl>
                                        <p:attrNameLst>
                                          <p:attrName>style.visibility</p:attrName>
                                        </p:attrNameLst>
                                      </p:cBhvr>
                                      <p:to>
                                        <p:strVal val="visible"/>
                                      </p:to>
                                    </p:set>
                                    <p:animEffect transition="in" filter="dissolve">
                                      <p:cBhvr>
                                        <p:cTn id="151" dur="250"/>
                                        <p:tgtEl>
                                          <p:spTgt spid="246"/>
                                        </p:tgtEl>
                                      </p:cBhvr>
                                    </p:animEffect>
                                  </p:childTnLst>
                                </p:cTn>
                              </p:par>
                            </p:childTnLst>
                          </p:cTn>
                        </p:par>
                        <p:par>
                          <p:cTn id="152" fill="hold">
                            <p:stCondLst>
                              <p:cond delay="1750"/>
                            </p:stCondLst>
                            <p:childTnLst>
                              <p:par>
                                <p:cTn id="153" presetID="23" presetClass="entr" presetSubtype="16" fill="hold" grpId="38" nodeType="afterEffect">
                                  <p:stCondLst>
                                    <p:cond delay="0"/>
                                  </p:stCondLst>
                                  <p:iterate>
                                    <p:tmAbs val="0"/>
                                  </p:iterate>
                                  <p:childTnLst>
                                    <p:set>
                                      <p:cBhvr>
                                        <p:cTn id="154" fill="hold"/>
                                        <p:tgtEl>
                                          <p:spTgt spid="232"/>
                                        </p:tgtEl>
                                        <p:attrNameLst>
                                          <p:attrName>style.visibility</p:attrName>
                                        </p:attrNameLst>
                                      </p:cBhvr>
                                      <p:to>
                                        <p:strVal val="visible"/>
                                      </p:to>
                                    </p:set>
                                    <p:anim calcmode="lin" valueType="num">
                                      <p:cBhvr>
                                        <p:cTn id="155" dur="500" fill="hold"/>
                                        <p:tgtEl>
                                          <p:spTgt spid="232"/>
                                        </p:tgtEl>
                                        <p:attrNameLst>
                                          <p:attrName>ppt_w</p:attrName>
                                        </p:attrNameLst>
                                      </p:cBhvr>
                                      <p:tavLst>
                                        <p:tav tm="0">
                                          <p:val>
                                            <p:fltVal val="0"/>
                                          </p:val>
                                        </p:tav>
                                        <p:tav tm="100000">
                                          <p:val>
                                            <p:strVal val="#ppt_w"/>
                                          </p:val>
                                        </p:tav>
                                      </p:tavLst>
                                    </p:anim>
                                    <p:anim calcmode="lin" valueType="num">
                                      <p:cBhvr>
                                        <p:cTn id="156" dur="500" fill="hold"/>
                                        <p:tgtEl>
                                          <p:spTgt spid="232"/>
                                        </p:tgtEl>
                                        <p:attrNameLst>
                                          <p:attrName>ppt_h</p:attrName>
                                        </p:attrNameLst>
                                      </p:cBhvr>
                                      <p:tavLst>
                                        <p:tav tm="0">
                                          <p:val>
                                            <p:fltVal val="0"/>
                                          </p:val>
                                        </p:tav>
                                        <p:tav tm="100000">
                                          <p:val>
                                            <p:strVal val="#ppt_h"/>
                                          </p:val>
                                        </p:tav>
                                      </p:tavLst>
                                    </p:anim>
                                  </p:childTnLst>
                                </p:cTn>
                              </p:par>
                            </p:childTnLst>
                          </p:cTn>
                        </p:par>
                        <p:par>
                          <p:cTn id="157" fill="hold">
                            <p:stCondLst>
                              <p:cond delay="0"/>
                            </p:stCondLst>
                            <p:childTnLst>
                              <p:par>
                                <p:cTn id="158" presetID="-1" presetClass="path" presetSubtype="0" accel="50000" decel="50000" fill="hold" nodeType="afterEffect">
                                  <p:stCondLst>
                                    <p:cond delay="0"/>
                                  </p:stCondLst>
                                  <p:childTnLst>
                                    <p:animMotion origin="layout" path="M 0.000000 0.000000 L -0.082792 0.000000" pathEditMode="relative">
                                      <p:cBhvr>
                                        <p:cTn id="159" dur="1000" fill="hold"/>
                                        <p:tgtEl>
                                          <p:spTgt spid="232"/>
                                        </p:tgtEl>
                                        <p:attrNameLst>
                                          <p:attrName>ppt_x</p:attrName>
                                          <p:attrName>ppt_y</p:attrName>
                                        </p:attrNameLst>
                                      </p:cBhvr>
                                    </p:animMotion>
                                  </p:childTnLst>
                                </p:cTn>
                              </p:par>
                            </p:childTnLst>
                          </p:cTn>
                        </p:par>
                        <p:par>
                          <p:cTn id="160" fill="hold">
                            <p:stCondLst>
                              <p:cond delay="1000"/>
                            </p:stCondLst>
                            <p:childTnLst>
                              <p:par>
                                <p:cTn id="161" presetID="23" presetClass="entr" presetSubtype="16" fill="hold" grpId="40" nodeType="afterEffect">
                                  <p:stCondLst>
                                    <p:cond delay="250"/>
                                  </p:stCondLst>
                                  <p:iterate>
                                    <p:tmAbs val="0"/>
                                  </p:iterate>
                                  <p:childTnLst>
                                    <p:set>
                                      <p:cBhvr>
                                        <p:cTn id="162" fill="hold"/>
                                        <p:tgtEl>
                                          <p:spTgt spid="237"/>
                                        </p:tgtEl>
                                        <p:attrNameLst>
                                          <p:attrName>style.visibility</p:attrName>
                                        </p:attrNameLst>
                                      </p:cBhvr>
                                      <p:to>
                                        <p:strVal val="visible"/>
                                      </p:to>
                                    </p:set>
                                    <p:anim calcmode="lin" valueType="num">
                                      <p:cBhvr>
                                        <p:cTn id="163" dur="500" fill="hold"/>
                                        <p:tgtEl>
                                          <p:spTgt spid="237"/>
                                        </p:tgtEl>
                                        <p:attrNameLst>
                                          <p:attrName>ppt_w</p:attrName>
                                        </p:attrNameLst>
                                      </p:cBhvr>
                                      <p:tavLst>
                                        <p:tav tm="0">
                                          <p:val>
                                            <p:fltVal val="0"/>
                                          </p:val>
                                        </p:tav>
                                        <p:tav tm="100000">
                                          <p:val>
                                            <p:strVal val="#ppt_w"/>
                                          </p:val>
                                        </p:tav>
                                      </p:tavLst>
                                    </p:anim>
                                    <p:anim calcmode="lin" valueType="num">
                                      <p:cBhvr>
                                        <p:cTn id="164" dur="500" fill="hold"/>
                                        <p:tgtEl>
                                          <p:spTgt spid="237"/>
                                        </p:tgtEl>
                                        <p:attrNameLst>
                                          <p:attrName>ppt_h</p:attrName>
                                        </p:attrNameLst>
                                      </p:cBhvr>
                                      <p:tavLst>
                                        <p:tav tm="0">
                                          <p:val>
                                            <p:fltVal val="0"/>
                                          </p:val>
                                        </p:tav>
                                        <p:tav tm="100000">
                                          <p:val>
                                            <p:strVal val="#ppt_h"/>
                                          </p:val>
                                        </p:tav>
                                      </p:tavLst>
                                    </p:anim>
                                  </p:childTnLst>
                                </p:cTn>
                              </p:par>
                            </p:childTnLst>
                          </p:cTn>
                        </p:par>
                        <p:par>
                          <p:cTn id="165" fill="hold">
                            <p:stCondLst>
                              <p:cond delay="0"/>
                            </p:stCondLst>
                            <p:childTnLst>
                              <p:par>
                                <p:cTn id="166" presetID="-1" presetClass="path" presetSubtype="0" accel="50000" decel="50000" fill="hold" nodeType="afterEffect">
                                  <p:stCondLst>
                                    <p:cond delay="250"/>
                                  </p:stCondLst>
                                  <p:childTnLst>
                                    <p:animMotion origin="layout" path="M 0.000000 0.000000 L -0.052722 0.000000" pathEditMode="relative">
                                      <p:cBhvr>
                                        <p:cTn id="167" dur="1000" fill="hold"/>
                                        <p:tgtEl>
                                          <p:spTgt spid="237"/>
                                        </p:tgtEl>
                                        <p:attrNameLst>
                                          <p:attrName>ppt_x</p:attrName>
                                          <p:attrName>ppt_y</p:attrName>
                                        </p:attrNameLst>
                                      </p:cBhvr>
                                    </p:animMotion>
                                  </p:childTnLst>
                                </p:cTn>
                              </p:par>
                            </p:childTnLst>
                          </p:cTn>
                        </p:par>
                        <p:par>
                          <p:cTn id="168" fill="hold">
                            <p:stCondLst>
                              <p:cond delay="1250"/>
                            </p:stCondLst>
                            <p:childTnLst>
                              <p:par>
                                <p:cTn id="169" presetID="22" presetClass="entr" presetSubtype="8" fill="hold" grpId="42" nodeType="afterEffect">
                                  <p:stCondLst>
                                    <p:cond delay="750"/>
                                  </p:stCondLst>
                                  <p:iterate>
                                    <p:tmAbs val="0"/>
                                  </p:iterate>
                                  <p:childTnLst>
                                    <p:set>
                                      <p:cBhvr>
                                        <p:cTn id="170" fill="hold"/>
                                        <p:tgtEl>
                                          <p:spTgt spid="228"/>
                                        </p:tgtEl>
                                        <p:attrNameLst>
                                          <p:attrName>style.visibility</p:attrName>
                                        </p:attrNameLst>
                                      </p:cBhvr>
                                      <p:to>
                                        <p:strVal val="visible"/>
                                      </p:to>
                                    </p:set>
                                    <p:animEffect transition="in" filter="wipe(left)">
                                      <p:cBhvr>
                                        <p:cTn id="171" dur="500"/>
                                        <p:tgtEl>
                                          <p:spTgt spid="228"/>
                                        </p:tgtEl>
                                      </p:cBhvr>
                                    </p:animEffect>
                                  </p:childTnLst>
                                </p:cTn>
                              </p:par>
                            </p:childTnLst>
                          </p:cTn>
                        </p:par>
                        <p:par>
                          <p:cTn id="172" fill="hold">
                            <p:stCondLst>
                              <p:cond delay="2500"/>
                            </p:stCondLst>
                            <p:childTnLst>
                              <p:par>
                                <p:cTn id="173" presetID="9" presetClass="entr" fill="hold" grpId="43" nodeType="afterEffect">
                                  <p:stCondLst>
                                    <p:cond delay="0"/>
                                  </p:stCondLst>
                                  <p:iterate>
                                    <p:tmAbs val="0"/>
                                  </p:iterate>
                                  <p:childTnLst>
                                    <p:set>
                                      <p:cBhvr>
                                        <p:cTn id="174" fill="hold"/>
                                        <p:tgtEl>
                                          <p:spTgt spid="231"/>
                                        </p:tgtEl>
                                        <p:attrNameLst>
                                          <p:attrName>style.visibility</p:attrName>
                                        </p:attrNameLst>
                                      </p:cBhvr>
                                      <p:to>
                                        <p:strVal val="visible"/>
                                      </p:to>
                                    </p:set>
                                    <p:animEffect transition="in" filter="dissolve">
                                      <p:cBhvr>
                                        <p:cTn id="175" dur="500"/>
                                        <p:tgtEl>
                                          <p:spTgt spid="231"/>
                                        </p:tgtEl>
                                      </p:cBhvr>
                                    </p:animEffect>
                                  </p:childTnLst>
                                </p:cTn>
                              </p:par>
                            </p:childTnLst>
                          </p:cTn>
                        </p:par>
                        <p:par>
                          <p:cTn id="176" fill="hold">
                            <p:stCondLst>
                              <p:cond delay="3000"/>
                            </p:stCondLst>
                            <p:childTnLst>
                              <p:par>
                                <p:cTn id="177" presetID="23" presetClass="entr" presetSubtype="16" fill="hold" grpId="44" nodeType="afterEffect">
                                  <p:stCondLst>
                                    <p:cond delay="0"/>
                                  </p:stCondLst>
                                  <p:iterate>
                                    <p:tmAbs val="0"/>
                                  </p:iterate>
                                  <p:childTnLst>
                                    <p:set>
                                      <p:cBhvr>
                                        <p:cTn id="178" fill="hold"/>
                                        <p:tgtEl>
                                          <p:spTgt spid="243"/>
                                        </p:tgtEl>
                                        <p:attrNameLst>
                                          <p:attrName>style.visibility</p:attrName>
                                        </p:attrNameLst>
                                      </p:cBhvr>
                                      <p:to>
                                        <p:strVal val="visible"/>
                                      </p:to>
                                    </p:set>
                                    <p:anim calcmode="lin" valueType="num">
                                      <p:cBhvr>
                                        <p:cTn id="179" dur="500" fill="hold"/>
                                        <p:tgtEl>
                                          <p:spTgt spid="243"/>
                                        </p:tgtEl>
                                        <p:attrNameLst>
                                          <p:attrName>ppt_w</p:attrName>
                                        </p:attrNameLst>
                                      </p:cBhvr>
                                      <p:tavLst>
                                        <p:tav tm="0">
                                          <p:val>
                                            <p:fltVal val="0"/>
                                          </p:val>
                                        </p:tav>
                                        <p:tav tm="100000">
                                          <p:val>
                                            <p:strVal val="#ppt_w"/>
                                          </p:val>
                                        </p:tav>
                                      </p:tavLst>
                                    </p:anim>
                                    <p:anim calcmode="lin" valueType="num">
                                      <p:cBhvr>
                                        <p:cTn id="180" dur="500" fill="hold"/>
                                        <p:tgtEl>
                                          <p:spTgt spid="243"/>
                                        </p:tgtEl>
                                        <p:attrNameLst>
                                          <p:attrName>ppt_h</p:attrName>
                                        </p:attrNameLst>
                                      </p:cBhvr>
                                      <p:tavLst>
                                        <p:tav tm="0">
                                          <p:val>
                                            <p:fltVal val="0"/>
                                          </p:val>
                                        </p:tav>
                                        <p:tav tm="100000">
                                          <p:val>
                                            <p:strVal val="#ppt_h"/>
                                          </p:val>
                                        </p:tav>
                                      </p:tavLst>
                                    </p:anim>
                                  </p:childTnLst>
                                </p:cTn>
                              </p:par>
                            </p:childTnLst>
                          </p:cTn>
                        </p:par>
                        <p:par>
                          <p:cTn id="181" fill="hold">
                            <p:stCondLst>
                              <p:cond delay="0"/>
                            </p:stCondLst>
                            <p:childTnLst>
                              <p:par>
                                <p:cTn id="182" presetID="-1" presetClass="path" presetSubtype="0" accel="50000" decel="50000" fill="hold" nodeType="afterEffect">
                                  <p:stCondLst>
                                    <p:cond delay="0"/>
                                  </p:stCondLst>
                                  <p:childTnLst>
                                    <p:animMotion origin="layout" path="M 0.000000 0.000000 L 0.138251 0.000000" pathEditMode="relative">
                                      <p:cBhvr>
                                        <p:cTn id="183" dur="1000" fill="hold"/>
                                        <p:tgtEl>
                                          <p:spTgt spid="243"/>
                                        </p:tgtEl>
                                        <p:attrNameLst>
                                          <p:attrName>ppt_x</p:attrName>
                                          <p:attrName>ppt_y</p:attrName>
                                        </p:attrNameLst>
                                      </p:cBhvr>
                                    </p:animMotion>
                                  </p:childTnLst>
                                </p:cTn>
                              </p:par>
                            </p:childTnLst>
                          </p:cTn>
                        </p:par>
                        <p:par>
                          <p:cTn id="184" fill="hold">
                            <p:stCondLst>
                              <p:cond delay="1000"/>
                            </p:stCondLst>
                            <p:childTnLst>
                              <p:par>
                                <p:cTn id="185" presetID="9" presetClass="entr" fill="hold" grpId="46" nodeType="afterEffect">
                                  <p:stCondLst>
                                    <p:cond delay="500"/>
                                  </p:stCondLst>
                                  <p:iterate>
                                    <p:tmAbs val="0"/>
                                  </p:iterate>
                                  <p:childTnLst>
                                    <p:set>
                                      <p:cBhvr>
                                        <p:cTn id="186" fill="hold"/>
                                        <p:tgtEl>
                                          <p:spTgt spid="242"/>
                                        </p:tgtEl>
                                        <p:attrNameLst>
                                          <p:attrName>style.visibility</p:attrName>
                                        </p:attrNameLst>
                                      </p:cBhvr>
                                      <p:to>
                                        <p:strVal val="visible"/>
                                      </p:to>
                                    </p:set>
                                    <p:animEffect transition="in" filter="dissolve">
                                      <p:cBhvr>
                                        <p:cTn id="187" dur="25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animBg="1" advAuto="0"/>
      <p:bldP spid="208" grpId="6" animBg="1" advAuto="0"/>
      <p:bldP spid="211" grpId="7" animBg="1" advAuto="0"/>
      <p:bldP spid="212" grpId="2" animBg="1" advAuto="0"/>
      <p:bldP spid="213" grpId="15" animBg="1" advAuto="0"/>
      <p:bldP spid="214" grpId="11" animBg="1" advAuto="0"/>
      <p:bldP spid="217" grpId="16" animBg="1" advAuto="0"/>
      <p:bldP spid="218" grpId="24" animBg="1" advAuto="0"/>
      <p:bldP spid="221" grpId="25" animBg="1" advAuto="0"/>
      <p:bldP spid="222" grpId="20" animBg="1" advAuto="0"/>
      <p:bldP spid="223" grpId="33" animBg="1" advAuto="0"/>
      <p:bldP spid="224" grpId="29" animBg="1" advAuto="0"/>
      <p:bldP spid="227" grpId="34" animBg="1" advAuto="0"/>
      <p:bldP spid="228" grpId="42" animBg="1" advAuto="0"/>
      <p:bldP spid="231" grpId="43" animBg="1" advAuto="0"/>
      <p:bldP spid="232" grpId="38" animBg="1" advAuto="0"/>
      <p:bldP spid="233" grpId="4" animBg="1" advAuto="0"/>
      <p:bldP spid="234" grpId="13" animBg="1" advAuto="0"/>
      <p:bldP spid="235" grpId="22" animBg="1" advAuto="0"/>
      <p:bldP spid="236" grpId="31" animBg="1" advAuto="0"/>
      <p:bldP spid="237" grpId="40" animBg="1" advAuto="0"/>
      <p:bldP spid="238" grpId="10" animBg="1" advAuto="0"/>
      <p:bldP spid="239" grpId="8" animBg="1" advAuto="0"/>
      <p:bldP spid="240" grpId="28" animBg="1" advAuto="0"/>
      <p:bldP spid="241" grpId="26" animBg="1" advAuto="0"/>
      <p:bldP spid="242" grpId="46" animBg="1" advAuto="0"/>
      <p:bldP spid="243" grpId="44" animBg="1" advAuto="0"/>
      <p:bldP spid="244" grpId="19" animBg="1" advAuto="0"/>
      <p:bldP spid="245" grpId="17" animBg="1" advAuto="0"/>
      <p:bldP spid="246" grpId="37" animBg="1" advAuto="0"/>
      <p:bldP spid="247" grpId="3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u=347339081,59179921&amp;fm=253&amp;fmt=auto&amp;app=120&amp;f=JPEG.jpeg" descr="u=347339081,59179921&amp;fm=253&amp;fmt=auto&amp;app=120&amp;f=JPEG.jpeg"/>
          <p:cNvPicPr>
            <a:picLocks noChangeAspect="1"/>
          </p:cNvPicPr>
          <p:nvPr/>
        </p:nvPicPr>
        <p:blipFill>
          <a:blip r:embed="rId2">
            <a:alphaModFix amt="6000"/>
            <a:extLst/>
          </a:blip>
          <a:stretch>
            <a:fillRect/>
          </a:stretch>
        </p:blipFill>
        <p:spPr>
          <a:xfrm>
            <a:off x="7396" y="-1135171"/>
            <a:ext cx="12177208" cy="9128342"/>
          </a:xfrm>
          <a:prstGeom prst="rect">
            <a:avLst/>
          </a:prstGeom>
          <a:ln w="12700">
            <a:miter lim="400000"/>
          </a:ln>
        </p:spPr>
      </p:pic>
      <p:sp>
        <p:nvSpPr>
          <p:cNvPr id="254" name="矩形 14"/>
          <p:cNvSpPr/>
          <p:nvPr/>
        </p:nvSpPr>
        <p:spPr>
          <a:xfrm>
            <a:off x="695401" y="3076637"/>
            <a:ext cx="5400600" cy="2953124"/>
          </a:xfrm>
          <a:prstGeom prst="rect">
            <a:avLst/>
          </a:prstGeom>
          <a:ln w="6350">
            <a:solidFill>
              <a:schemeClr val="accent1"/>
            </a:solidFill>
            <a:miter/>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sp>
        <p:nvSpPr>
          <p:cNvPr id="255" name="TextBox 18"/>
          <p:cNvSpPr txBox="1"/>
          <p:nvPr/>
        </p:nvSpPr>
        <p:spPr>
          <a:xfrm>
            <a:off x="706533" y="3776924"/>
            <a:ext cx="2923981" cy="98679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r">
              <a:lnSpc>
                <a:spcPct val="130000"/>
              </a:lnSpc>
              <a:defRPr>
                <a:solidFill>
                  <a:schemeClr val="accent1"/>
                </a:solidFill>
                <a:latin typeface="思源黑体 CN Regular"/>
                <a:ea typeface="思源黑体 CN Regular"/>
                <a:cs typeface="思源黑体 CN Regular"/>
                <a:sym typeface="思源黑体 CN Regular"/>
              </a:defRPr>
            </a:pPr>
            <a:r>
              <a:t>全年计划完成</a:t>
            </a:r>
            <a:r>
              <a:rPr sz="3200"/>
              <a:t>2.800.600</a:t>
            </a:r>
            <a:r>
              <a:rPr sz="2000" b="1"/>
              <a:t>万</a:t>
            </a:r>
          </a:p>
        </p:txBody>
      </p:sp>
      <p:sp>
        <p:nvSpPr>
          <p:cNvPr id="256" name="泪滴形 104"/>
          <p:cNvSpPr/>
          <p:nvPr/>
        </p:nvSpPr>
        <p:spPr>
          <a:xfrm rot="18900000" flipH="1">
            <a:off x="4092847" y="3562672"/>
            <a:ext cx="2004575" cy="20045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sp>
        <p:nvSpPr>
          <p:cNvPr id="257" name="矩形 107"/>
          <p:cNvSpPr txBox="1"/>
          <p:nvPr/>
        </p:nvSpPr>
        <p:spPr>
          <a:xfrm>
            <a:off x="4561447" y="3907733"/>
            <a:ext cx="1067375" cy="13144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lnSpc>
                <a:spcPct val="130000"/>
              </a:lnSpc>
              <a:defRPr sz="3200" b="1" cap="all">
                <a:solidFill>
                  <a:srgbClr val="FFFFFF"/>
                </a:solidFill>
                <a:latin typeface="思源黑体 CN Regular"/>
                <a:ea typeface="思源黑体 CN Regular"/>
                <a:cs typeface="思源黑体 CN Regular"/>
                <a:sym typeface="思源黑体 CN Regular"/>
              </a:defRPr>
            </a:lvl1pPr>
          </a:lstStyle>
          <a:p>
            <a:r>
              <a:t>计划目标</a:t>
            </a:r>
          </a:p>
        </p:txBody>
      </p:sp>
      <p:sp>
        <p:nvSpPr>
          <p:cNvPr id="258" name="泪滴形 108"/>
          <p:cNvSpPr/>
          <p:nvPr/>
        </p:nvSpPr>
        <p:spPr>
          <a:xfrm rot="2700000">
            <a:off x="6097663" y="3562672"/>
            <a:ext cx="2004575" cy="20045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2"/>
          </a:solidFill>
          <a:ln w="12700">
            <a:miter lim="400000"/>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sp>
        <p:nvSpPr>
          <p:cNvPr id="259" name="矩形 109"/>
          <p:cNvSpPr txBox="1"/>
          <p:nvPr/>
        </p:nvSpPr>
        <p:spPr>
          <a:xfrm>
            <a:off x="6579506" y="3907733"/>
            <a:ext cx="1040889" cy="13144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lnSpc>
                <a:spcPct val="130000"/>
              </a:lnSpc>
              <a:defRPr sz="3200" b="1" cap="all">
                <a:solidFill>
                  <a:srgbClr val="FFFFFF"/>
                </a:solidFill>
                <a:latin typeface="思源黑体 CN Regular"/>
                <a:ea typeface="思源黑体 CN Regular"/>
                <a:cs typeface="思源黑体 CN Regular"/>
                <a:sym typeface="思源黑体 CN Regular"/>
              </a:defRPr>
            </a:lvl1pPr>
          </a:lstStyle>
          <a:p>
            <a:r>
              <a:t>实际完成</a:t>
            </a:r>
          </a:p>
        </p:txBody>
      </p:sp>
      <p:sp>
        <p:nvSpPr>
          <p:cNvPr id="260" name="TextBox 5"/>
          <p:cNvSpPr txBox="1"/>
          <p:nvPr/>
        </p:nvSpPr>
        <p:spPr>
          <a:xfrm>
            <a:off x="1205527" y="4824172"/>
            <a:ext cx="2339262" cy="584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lnSpc>
                <a:spcPct val="130000"/>
              </a:lnSpc>
              <a:defRPr sz="1400">
                <a:solidFill>
                  <a:srgbClr val="595959"/>
                </a:solidFill>
                <a:latin typeface="思源黑体 CN Regular"/>
                <a:ea typeface="思源黑体 CN Regular"/>
                <a:cs typeface="思源黑体 CN Regular"/>
                <a:sym typeface="思源黑体 CN Regular"/>
              </a:defRPr>
            </a:lvl1pPr>
          </a:lstStyle>
          <a:p>
            <a:r>
              <a:t>单击输入您的文字内容，语言精练、言简意赅</a:t>
            </a:r>
          </a:p>
        </p:txBody>
      </p:sp>
      <p:sp>
        <p:nvSpPr>
          <p:cNvPr id="261" name="TextBox 5"/>
          <p:cNvSpPr txBox="1"/>
          <p:nvPr/>
        </p:nvSpPr>
        <p:spPr>
          <a:xfrm>
            <a:off x="8628685" y="4792738"/>
            <a:ext cx="2304058" cy="584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just">
              <a:lnSpc>
                <a:spcPct val="130000"/>
              </a:lnSpc>
              <a:defRPr sz="1400">
                <a:solidFill>
                  <a:srgbClr val="595959"/>
                </a:solidFill>
                <a:latin typeface="思源黑体 CN Regular"/>
                <a:ea typeface="思源黑体 CN Regular"/>
                <a:cs typeface="思源黑体 CN Regular"/>
                <a:sym typeface="思源黑体 CN Regular"/>
              </a:defRPr>
            </a:lvl1pPr>
          </a:lstStyle>
          <a:p>
            <a:r>
              <a:t>单击输入您的文字内容，语言精练、言简意赅</a:t>
            </a:r>
          </a:p>
        </p:txBody>
      </p:sp>
      <p:sp>
        <p:nvSpPr>
          <p:cNvPr id="262" name="TextBox 18"/>
          <p:cNvSpPr txBox="1"/>
          <p:nvPr/>
        </p:nvSpPr>
        <p:spPr>
          <a:xfrm>
            <a:off x="8552485" y="3776924"/>
            <a:ext cx="2458093" cy="98679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130000"/>
              </a:lnSpc>
              <a:defRPr>
                <a:solidFill>
                  <a:schemeClr val="accent2"/>
                </a:solidFill>
                <a:latin typeface="思源黑体 CN Regular"/>
                <a:ea typeface="思源黑体 CN Regular"/>
                <a:cs typeface="思源黑体 CN Regular"/>
                <a:sym typeface="思源黑体 CN Regular"/>
              </a:defRPr>
            </a:pPr>
            <a:r>
              <a:t>实际完成</a:t>
            </a:r>
            <a:r>
              <a:rPr sz="3200"/>
              <a:t>4.700.900</a:t>
            </a:r>
            <a:r>
              <a:rPr sz="2000" b="1"/>
              <a:t>万</a:t>
            </a:r>
          </a:p>
        </p:txBody>
      </p:sp>
      <p:sp>
        <p:nvSpPr>
          <p:cNvPr id="263" name="TextBox 18"/>
          <p:cNvSpPr txBox="1"/>
          <p:nvPr/>
        </p:nvSpPr>
        <p:spPr>
          <a:xfrm>
            <a:off x="3160365" y="1207307"/>
            <a:ext cx="5871274" cy="828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ct val="130000"/>
              </a:lnSpc>
              <a:defRPr sz="2400">
                <a:solidFill>
                  <a:schemeClr val="accent1"/>
                </a:solidFill>
                <a:latin typeface="思源黑体 CN Regular"/>
                <a:ea typeface="思源黑体 CN Regular"/>
                <a:cs typeface="思源黑体 CN Regular"/>
                <a:sym typeface="思源黑体 CN Regular"/>
              </a:defRPr>
            </a:pPr>
            <a:r>
              <a:t>超额完成   </a:t>
            </a:r>
            <a:r>
              <a:rPr sz="4800"/>
              <a:t>1.900.300 </a:t>
            </a:r>
            <a:r>
              <a:rPr sz="2600"/>
              <a:t>万</a:t>
            </a:r>
          </a:p>
        </p:txBody>
      </p:sp>
      <p:sp>
        <p:nvSpPr>
          <p:cNvPr id="264" name="TextBox 5"/>
          <p:cNvSpPr txBox="1"/>
          <p:nvPr/>
        </p:nvSpPr>
        <p:spPr>
          <a:xfrm>
            <a:off x="2335498" y="2046789"/>
            <a:ext cx="7521004" cy="584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just">
              <a:lnSpc>
                <a:spcPct val="130000"/>
              </a:lnSpc>
              <a:defRPr sz="1400">
                <a:solidFill>
                  <a:srgbClr val="595959"/>
                </a:solidFill>
                <a:latin typeface="思源黑体 CN Regular"/>
                <a:ea typeface="思源黑体 CN Regular"/>
                <a:cs typeface="思源黑体 CN Regular"/>
                <a:sym typeface="思源黑体 CN Regular"/>
              </a:defRPr>
            </a:pPr>
            <a:r>
              <a:t>其中50%完成量来源于项目A：1500万；剩余部分主要收入来源于：项目B：600万；项目C：800万；项目D今年亏损：50万；等……</a:t>
            </a:r>
          </a:p>
        </p:txBody>
      </p:sp>
      <p:sp>
        <p:nvSpPr>
          <p:cNvPr id="265" name="矩形 118"/>
          <p:cNvSpPr/>
          <p:nvPr/>
        </p:nvSpPr>
        <p:spPr>
          <a:xfrm>
            <a:off x="6096001" y="3076637"/>
            <a:ext cx="5400600" cy="2953124"/>
          </a:xfrm>
          <a:prstGeom prst="rect">
            <a:avLst/>
          </a:prstGeom>
          <a:ln w="6350">
            <a:solidFill>
              <a:schemeClr val="accent1"/>
            </a:solidFill>
            <a:miter/>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grpSp>
        <p:nvGrpSpPr>
          <p:cNvPr id="268" name="组合 1"/>
          <p:cNvGrpSpPr/>
          <p:nvPr/>
        </p:nvGrpSpPr>
        <p:grpSpPr>
          <a:xfrm>
            <a:off x="463350" y="520638"/>
            <a:ext cx="3512303" cy="635001"/>
            <a:chOff x="0" y="0"/>
            <a:chExt cx="3512302" cy="635000"/>
          </a:xfrm>
        </p:grpSpPr>
        <p:sp>
          <p:nvSpPr>
            <p:cNvPr id="266"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完成情况</a:t>
              </a:r>
            </a:p>
          </p:txBody>
        </p:sp>
        <p:sp>
          <p:nvSpPr>
            <p:cNvPr id="267"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69"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cove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56"/>
                                        </p:tgtEl>
                                        <p:attrNameLst>
                                          <p:attrName>style.visibility</p:attrName>
                                        </p:attrNameLst>
                                      </p:cBhvr>
                                      <p:to>
                                        <p:strVal val="visible"/>
                                      </p:to>
                                    </p:set>
                                    <p:anim calcmode="lin" valueType="num">
                                      <p:cBhvr>
                                        <p:cTn id="7" dur="900" fill="hold"/>
                                        <p:tgtEl>
                                          <p:spTgt spid="256"/>
                                        </p:tgtEl>
                                        <p:attrNameLst>
                                          <p:attrName>ppt_x</p:attrName>
                                        </p:attrNameLst>
                                      </p:cBhvr>
                                      <p:tavLst>
                                        <p:tav tm="0">
                                          <p:val>
                                            <p:strVal val="1+#ppt_w/2"/>
                                          </p:val>
                                        </p:tav>
                                        <p:tav tm="100000">
                                          <p:val>
                                            <p:strVal val="#ppt_x"/>
                                          </p:val>
                                        </p:tav>
                                      </p:tavLst>
                                    </p:anim>
                                    <p:anim calcmode="lin" valueType="num">
                                      <p:cBhvr>
                                        <p:cTn id="8" dur="9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57"/>
                                        </p:tgtEl>
                                        <p:attrNameLst>
                                          <p:attrName>style.visibility</p:attrName>
                                        </p:attrNameLst>
                                      </p:cBhvr>
                                      <p:to>
                                        <p:strVal val="visible"/>
                                      </p:to>
                                    </p:set>
                                    <p:anim calcmode="lin" valueType="num">
                                      <p:cBhvr>
                                        <p:cTn id="13" dur="900" fill="hold"/>
                                        <p:tgtEl>
                                          <p:spTgt spid="257"/>
                                        </p:tgtEl>
                                        <p:attrNameLst>
                                          <p:attrName>ppt_x</p:attrName>
                                        </p:attrNameLst>
                                      </p:cBhvr>
                                      <p:tavLst>
                                        <p:tav tm="0">
                                          <p:val>
                                            <p:strVal val="1+#ppt_w/2"/>
                                          </p:val>
                                        </p:tav>
                                        <p:tav tm="100000">
                                          <p:val>
                                            <p:strVal val="#ppt_x"/>
                                          </p:val>
                                        </p:tav>
                                      </p:tavLst>
                                    </p:anim>
                                    <p:anim calcmode="lin" valueType="num">
                                      <p:cBhvr>
                                        <p:cTn id="14" dur="900" fill="hold"/>
                                        <p:tgtEl>
                                          <p:spTgt spid="2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258"/>
                                        </p:tgtEl>
                                        <p:attrNameLst>
                                          <p:attrName>style.visibility</p:attrName>
                                        </p:attrNameLst>
                                      </p:cBhvr>
                                      <p:to>
                                        <p:strVal val="visible"/>
                                      </p:to>
                                    </p:set>
                                    <p:anim calcmode="lin" valueType="num">
                                      <p:cBhvr>
                                        <p:cTn id="19" dur="900" fill="hold"/>
                                        <p:tgtEl>
                                          <p:spTgt spid="258"/>
                                        </p:tgtEl>
                                        <p:attrNameLst>
                                          <p:attrName>ppt_x</p:attrName>
                                        </p:attrNameLst>
                                      </p:cBhvr>
                                      <p:tavLst>
                                        <p:tav tm="0">
                                          <p:val>
                                            <p:strVal val="0-#ppt_w/2"/>
                                          </p:val>
                                        </p:tav>
                                        <p:tav tm="100000">
                                          <p:val>
                                            <p:strVal val="#ppt_x"/>
                                          </p:val>
                                        </p:tav>
                                      </p:tavLst>
                                    </p:anim>
                                    <p:anim calcmode="lin" valueType="num">
                                      <p:cBhvr>
                                        <p:cTn id="20" dur="900" fill="hold"/>
                                        <p:tgtEl>
                                          <p:spTgt spid="2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259"/>
                                        </p:tgtEl>
                                        <p:attrNameLst>
                                          <p:attrName>style.visibility</p:attrName>
                                        </p:attrNameLst>
                                      </p:cBhvr>
                                      <p:to>
                                        <p:strVal val="visible"/>
                                      </p:to>
                                    </p:set>
                                    <p:anim calcmode="lin" valueType="num">
                                      <p:cBhvr>
                                        <p:cTn id="25" dur="900" fill="hold"/>
                                        <p:tgtEl>
                                          <p:spTgt spid="259"/>
                                        </p:tgtEl>
                                        <p:attrNameLst>
                                          <p:attrName>ppt_x</p:attrName>
                                        </p:attrNameLst>
                                      </p:cBhvr>
                                      <p:tavLst>
                                        <p:tav tm="0">
                                          <p:val>
                                            <p:strVal val="0-#ppt_w/2"/>
                                          </p:val>
                                        </p:tav>
                                        <p:tav tm="100000">
                                          <p:val>
                                            <p:strVal val="#ppt_x"/>
                                          </p:val>
                                        </p:tav>
                                      </p:tavLst>
                                    </p:anim>
                                    <p:anim calcmode="lin" valueType="num">
                                      <p:cBhvr>
                                        <p:cTn id="26" dur="900" fill="hold"/>
                                        <p:tgtEl>
                                          <p:spTgt spid="25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fill="hold" grpId="5" nodeType="clickEffect">
                                  <p:stCondLst>
                                    <p:cond delay="0"/>
                                  </p:stCondLst>
                                  <p:iterate>
                                    <p:tmAbs val="0"/>
                                  </p:iterate>
                                  <p:childTnLst>
                                    <p:set>
                                      <p:cBhvr>
                                        <p:cTn id="30" fill="hold"/>
                                        <p:tgtEl>
                                          <p:spTgt spid="254"/>
                                        </p:tgtEl>
                                        <p:attrNameLst>
                                          <p:attrName>style.visibility</p:attrName>
                                        </p:attrNameLst>
                                      </p:cBhvr>
                                      <p:to>
                                        <p:strVal val="visible"/>
                                      </p:to>
                                    </p:set>
                                    <p:animEffect transition="in" filter="dissolve">
                                      <p:cBhvr>
                                        <p:cTn id="31" dur="500"/>
                                        <p:tgtEl>
                                          <p:spTgt spid="25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6" nodeType="clickEffect">
                                  <p:stCondLst>
                                    <p:cond delay="0"/>
                                  </p:stCondLst>
                                  <p:iterate>
                                    <p:tmAbs val="0"/>
                                  </p:iterate>
                                  <p:childTnLst>
                                    <p:set>
                                      <p:cBhvr>
                                        <p:cTn id="35" fill="hold"/>
                                        <p:tgtEl>
                                          <p:spTgt spid="265"/>
                                        </p:tgtEl>
                                        <p:attrNameLst>
                                          <p:attrName>style.visibility</p:attrName>
                                        </p:attrNameLst>
                                      </p:cBhvr>
                                      <p:to>
                                        <p:strVal val="visible"/>
                                      </p:to>
                                    </p:set>
                                    <p:animEffect transition="in" filter="dissolve">
                                      <p:cBhvr>
                                        <p:cTn id="36" dur="500"/>
                                        <p:tgtEl>
                                          <p:spTgt spid="26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7" nodeType="clickEffect">
                                  <p:stCondLst>
                                    <p:cond delay="0"/>
                                  </p:stCondLst>
                                  <p:iterate>
                                    <p:tmAbs val="0"/>
                                  </p:iterate>
                                  <p:childTnLst>
                                    <p:set>
                                      <p:cBhvr>
                                        <p:cTn id="40" fill="hold"/>
                                        <p:tgtEl>
                                          <p:spTgt spid="255"/>
                                        </p:tgtEl>
                                        <p:attrNameLst>
                                          <p:attrName>style.visibility</p:attrName>
                                        </p:attrNameLst>
                                      </p:cBhvr>
                                      <p:to>
                                        <p:strVal val="visible"/>
                                      </p:to>
                                    </p:set>
                                    <p:animEffect transition="in" filter="wipe(right)">
                                      <p:cBhvr>
                                        <p:cTn id="41" dur="800"/>
                                        <p:tgtEl>
                                          <p:spTgt spid="25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8" nodeType="clickEffect">
                                  <p:stCondLst>
                                    <p:cond delay="0"/>
                                  </p:stCondLst>
                                  <p:iterate>
                                    <p:tmAbs val="0"/>
                                  </p:iterate>
                                  <p:childTnLst>
                                    <p:set>
                                      <p:cBhvr>
                                        <p:cTn id="45" fill="hold"/>
                                        <p:tgtEl>
                                          <p:spTgt spid="262"/>
                                        </p:tgtEl>
                                        <p:attrNameLst>
                                          <p:attrName>style.visibility</p:attrName>
                                        </p:attrNameLst>
                                      </p:cBhvr>
                                      <p:to>
                                        <p:strVal val="visible"/>
                                      </p:to>
                                    </p:set>
                                    <p:animEffect transition="in" filter="wipe(left)">
                                      <p:cBhvr>
                                        <p:cTn id="46" dur="800"/>
                                        <p:tgtEl>
                                          <p:spTgt spid="2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9" nodeType="clickEffect">
                                  <p:stCondLst>
                                    <p:cond delay="0"/>
                                  </p:stCondLst>
                                  <p:iterate>
                                    <p:tmAbs val="0"/>
                                  </p:iterate>
                                  <p:childTnLst>
                                    <p:set>
                                      <p:cBhvr>
                                        <p:cTn id="50" fill="hold"/>
                                        <p:tgtEl>
                                          <p:spTgt spid="260"/>
                                        </p:tgtEl>
                                        <p:attrNameLst>
                                          <p:attrName>style.visibility</p:attrName>
                                        </p:attrNameLst>
                                      </p:cBhvr>
                                      <p:to>
                                        <p:strVal val="visible"/>
                                      </p:to>
                                    </p:set>
                                    <p:animEffect transition="in" filter="wipe(right)">
                                      <p:cBhvr>
                                        <p:cTn id="51" dur="800"/>
                                        <p:tgtEl>
                                          <p:spTgt spid="26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10" nodeType="clickEffect">
                                  <p:stCondLst>
                                    <p:cond delay="0"/>
                                  </p:stCondLst>
                                  <p:iterate>
                                    <p:tmAbs val="0"/>
                                  </p:iterate>
                                  <p:childTnLst>
                                    <p:set>
                                      <p:cBhvr>
                                        <p:cTn id="55" fill="hold"/>
                                        <p:tgtEl>
                                          <p:spTgt spid="261"/>
                                        </p:tgtEl>
                                        <p:attrNameLst>
                                          <p:attrName>style.visibility</p:attrName>
                                        </p:attrNameLst>
                                      </p:cBhvr>
                                      <p:to>
                                        <p:strVal val="visible"/>
                                      </p:to>
                                    </p:set>
                                    <p:animEffect transition="in" filter="wipe(left)">
                                      <p:cBhvr>
                                        <p:cTn id="56" dur="800"/>
                                        <p:tgtEl>
                                          <p:spTgt spid="261"/>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11" nodeType="clickEffect">
                                  <p:stCondLst>
                                    <p:cond delay="0"/>
                                  </p:stCondLst>
                                  <p:iterate>
                                    <p:tmAbs val="0"/>
                                  </p:iterate>
                                  <p:childTnLst>
                                    <p:set>
                                      <p:cBhvr>
                                        <p:cTn id="60" fill="hold"/>
                                        <p:tgtEl>
                                          <p:spTgt spid="263"/>
                                        </p:tgtEl>
                                        <p:attrNameLst>
                                          <p:attrName>style.visibility</p:attrName>
                                        </p:attrNameLst>
                                      </p:cBhvr>
                                      <p:to>
                                        <p:strVal val="visible"/>
                                      </p:to>
                                    </p:set>
                                    <p:anim calcmode="lin" valueType="num">
                                      <p:cBhvr>
                                        <p:cTn id="61" dur="500" fill="hold"/>
                                        <p:tgtEl>
                                          <p:spTgt spid="263"/>
                                        </p:tgtEl>
                                        <p:attrNameLst>
                                          <p:attrName>ppt_w</p:attrName>
                                        </p:attrNameLst>
                                      </p:cBhvr>
                                      <p:tavLst>
                                        <p:tav tm="0">
                                          <p:val>
                                            <p:fltVal val="0"/>
                                          </p:val>
                                        </p:tav>
                                        <p:tav tm="100000">
                                          <p:val>
                                            <p:strVal val="#ppt_w"/>
                                          </p:val>
                                        </p:tav>
                                      </p:tavLst>
                                    </p:anim>
                                    <p:anim calcmode="lin" valueType="num">
                                      <p:cBhvr>
                                        <p:cTn id="62" dur="500" fill="hold"/>
                                        <p:tgtEl>
                                          <p:spTgt spid="263"/>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12" nodeType="clickEffect">
                                  <p:stCondLst>
                                    <p:cond delay="0"/>
                                  </p:stCondLst>
                                  <p:iterate>
                                    <p:tmAbs val="0"/>
                                  </p:iterate>
                                  <p:childTnLst>
                                    <p:set>
                                      <p:cBhvr>
                                        <p:cTn id="66" fill="hold"/>
                                        <p:tgtEl>
                                          <p:spTgt spid="264"/>
                                        </p:tgtEl>
                                        <p:attrNameLst>
                                          <p:attrName>style.visibility</p:attrName>
                                        </p:attrNameLst>
                                      </p:cBhvr>
                                      <p:to>
                                        <p:strVal val="visible"/>
                                      </p:to>
                                    </p:set>
                                    <p:animEffect transition="in" filter="wipe(left)">
                                      <p:cBhvr>
                                        <p:cTn id="6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5" animBg="1" advAuto="0"/>
      <p:bldP spid="255" grpId="7" animBg="1" advAuto="0"/>
      <p:bldP spid="256" grpId="1" animBg="1" advAuto="0"/>
      <p:bldP spid="257" grpId="2" animBg="1" advAuto="0"/>
      <p:bldP spid="258" grpId="3" animBg="1" advAuto="0"/>
      <p:bldP spid="259" grpId="4" animBg="1" advAuto="0"/>
      <p:bldP spid="260" grpId="9" animBg="1" advAuto="0"/>
      <p:bldP spid="261" grpId="10" animBg="1" advAuto="0"/>
      <p:bldP spid="262" grpId="8" animBg="1" advAuto="0"/>
      <p:bldP spid="263" grpId="11" animBg="1" advAuto="0"/>
      <p:bldP spid="264" grpId="12" animBg="1" advAuto="0"/>
      <p:bldP spid="265" grpId="6"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u=1507328679,2010002271&amp;fm=253&amp;fmt=auto&amp;app=138&amp;f=JPEG.jpeg" descr="u=1507328679,2010002271&amp;fm=253&amp;fmt=auto&amp;app=138&amp;f=JPEG.jpeg"/>
          <p:cNvPicPr>
            <a:picLocks noChangeAspect="1"/>
          </p:cNvPicPr>
          <p:nvPr/>
        </p:nvPicPr>
        <p:blipFill>
          <a:blip r:embed="rId2">
            <a:alphaModFix amt="6000"/>
            <a:extLst/>
          </a:blip>
          <a:stretch>
            <a:fillRect/>
          </a:stretch>
        </p:blipFill>
        <p:spPr>
          <a:xfrm>
            <a:off x="-22616" y="-1312580"/>
            <a:ext cx="12237232" cy="9196317"/>
          </a:xfrm>
          <a:prstGeom prst="rect">
            <a:avLst/>
          </a:prstGeom>
          <a:ln w="12700">
            <a:miter lim="400000"/>
          </a:ln>
        </p:spPr>
      </p:pic>
      <p:sp>
        <p:nvSpPr>
          <p:cNvPr id="272" name="矩形: 圆角 12"/>
          <p:cNvSpPr/>
          <p:nvPr/>
        </p:nvSpPr>
        <p:spPr>
          <a:xfrm>
            <a:off x="500701" y="238527"/>
            <a:ext cx="383556" cy="764828"/>
          </a:xfrm>
          <a:prstGeom prst="roundRect">
            <a:avLst>
              <a:gd name="adj" fmla="val 50000"/>
            </a:avLst>
          </a:prstGeom>
          <a:ln w="57150">
            <a:solidFill>
              <a:srgbClr val="FFFFFF">
                <a:alpha val="50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273" name="矩形: 圆角 13"/>
          <p:cNvSpPr/>
          <p:nvPr/>
        </p:nvSpPr>
        <p:spPr>
          <a:xfrm>
            <a:off x="546269" y="308176"/>
            <a:ext cx="278205" cy="642092"/>
          </a:xfrm>
          <a:prstGeom prst="roundRect">
            <a:avLst>
              <a:gd name="adj" fmla="val 50000"/>
            </a:avLst>
          </a:prstGeom>
          <a:ln w="19050">
            <a:solidFill>
              <a:srgbClr val="FFFFFF">
                <a:alpha val="67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274" name="矩形: 圆角 14"/>
          <p:cNvSpPr/>
          <p:nvPr/>
        </p:nvSpPr>
        <p:spPr>
          <a:xfrm>
            <a:off x="588299" y="367456"/>
            <a:ext cx="181032" cy="537630"/>
          </a:xfrm>
          <a:prstGeom prst="roundRect">
            <a:avLst>
              <a:gd name="adj" fmla="val 50000"/>
            </a:avLst>
          </a:prstGeom>
          <a:ln w="19050">
            <a:solidFill>
              <a:srgbClr val="FFFFFF">
                <a:alpha val="56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275" name="矩形: 圆角 15"/>
          <p:cNvSpPr/>
          <p:nvPr/>
        </p:nvSpPr>
        <p:spPr>
          <a:xfrm>
            <a:off x="627037" y="424280"/>
            <a:ext cx="91470" cy="437490"/>
          </a:xfrm>
          <a:prstGeom prst="roundRect">
            <a:avLst>
              <a:gd name="adj" fmla="val 50000"/>
            </a:avLst>
          </a:prstGeom>
          <a:ln w="19050">
            <a:solidFill>
              <a:srgbClr val="FFFFFF">
                <a:alpha val="34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endParaRPr/>
          </a:p>
        </p:txBody>
      </p:sp>
      <p:sp>
        <p:nvSpPr>
          <p:cNvPr id="276" name="文本框 16"/>
          <p:cNvSpPr txBox="1"/>
          <p:nvPr/>
        </p:nvSpPr>
        <p:spPr>
          <a:xfrm>
            <a:off x="769330" y="-63501"/>
            <a:ext cx="415133" cy="1183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7200">
                <a:solidFill>
                  <a:srgbClr val="FFFFFF">
                    <a:alpha val="50000"/>
                  </a:srgbClr>
                </a:solidFill>
                <a:latin typeface="思源黑体 CN Regular"/>
                <a:ea typeface="思源黑体 CN Regular"/>
                <a:cs typeface="思源黑体 CN Regular"/>
                <a:sym typeface="思源黑体 CN Regular"/>
              </a:defRPr>
            </a:lvl1pPr>
          </a:lstStyle>
          <a:p>
            <a:r>
              <a:t>4</a:t>
            </a:r>
          </a:p>
        </p:txBody>
      </p:sp>
      <p:sp>
        <p:nvSpPr>
          <p:cNvPr id="277" name="直接连接符 7"/>
          <p:cNvSpPr/>
          <p:nvPr/>
        </p:nvSpPr>
        <p:spPr>
          <a:xfrm>
            <a:off x="666750" y="3728313"/>
            <a:ext cx="10858501" cy="1"/>
          </a:xfrm>
          <a:prstGeom prst="line">
            <a:avLst/>
          </a:prstGeom>
          <a:ln w="3175" cap="rnd">
            <a:solidFill>
              <a:srgbClr val="BFBFBF"/>
            </a:solidFill>
          </a:ln>
        </p:spPr>
        <p:txBody>
          <a:bodyPr lIns="45719" rIns="45719"/>
          <a:lstStyle/>
          <a:p>
            <a:endParaRPr/>
          </a:p>
        </p:txBody>
      </p:sp>
      <p:sp>
        <p:nvSpPr>
          <p:cNvPr id="278" name="í$lïḍè"/>
          <p:cNvSpPr/>
          <p:nvPr/>
        </p:nvSpPr>
        <p:spPr>
          <a:xfrm>
            <a:off x="5181600" y="1780611"/>
            <a:ext cx="1828800" cy="1828801"/>
          </a:xfrm>
          <a:prstGeom prst="ellipse">
            <a:avLst/>
          </a:prstGeom>
          <a:blipFill>
            <a:blip r:embed="rId3"/>
            <a:stretch>
              <a:fillRect/>
            </a:stretch>
          </a:blipFill>
          <a:ln w="12700">
            <a:miter lim="400000"/>
          </a:ln>
        </p:spPr>
        <p:txBody>
          <a:bodyPr lIns="45719" rIns="45719" anchor="ctr"/>
          <a:lstStyle/>
          <a:p>
            <a:pPr algn="ctr" defTabSz="914353">
              <a:lnSpc>
                <a:spcPct val="130000"/>
              </a:lnSpc>
              <a:defRPr sz="2000" b="1">
                <a:solidFill>
                  <a:srgbClr val="FFFFFF"/>
                </a:solidFill>
                <a:latin typeface="思源黑体 CN Regular"/>
                <a:ea typeface="思源黑体 CN Regular"/>
                <a:cs typeface="思源黑体 CN Regular"/>
                <a:sym typeface="思源黑体 CN Regular"/>
              </a:defRPr>
            </a:pPr>
            <a:endParaRPr/>
          </a:p>
        </p:txBody>
      </p:sp>
      <p:sp>
        <p:nvSpPr>
          <p:cNvPr id="279" name="isľîďè"/>
          <p:cNvSpPr/>
          <p:nvPr/>
        </p:nvSpPr>
        <p:spPr>
          <a:xfrm>
            <a:off x="5181600" y="3847215"/>
            <a:ext cx="1828800" cy="1828801"/>
          </a:xfrm>
          <a:prstGeom prst="ellipse">
            <a:avLst/>
          </a:prstGeom>
          <a:blipFill>
            <a:blip r:embed="rId4"/>
            <a:stretch>
              <a:fillRect/>
            </a:stretch>
          </a:blipFill>
          <a:ln w="12700">
            <a:miter lim="400000"/>
          </a:ln>
        </p:spPr>
        <p:txBody>
          <a:bodyPr lIns="45719" rIns="45719" anchor="ctr"/>
          <a:lstStyle/>
          <a:p>
            <a:pPr algn="ctr" defTabSz="914353">
              <a:lnSpc>
                <a:spcPct val="130000"/>
              </a:lnSpc>
              <a:defRPr sz="2000" b="1">
                <a:solidFill>
                  <a:srgbClr val="FFFFFF"/>
                </a:solidFill>
                <a:latin typeface="思源黑体 CN Regular"/>
                <a:ea typeface="思源黑体 CN Regular"/>
                <a:cs typeface="思源黑体 CN Regular"/>
                <a:sym typeface="思源黑体 CN Regular"/>
              </a:defRPr>
            </a:pPr>
            <a:endParaRPr/>
          </a:p>
        </p:txBody>
      </p:sp>
      <p:grpSp>
        <p:nvGrpSpPr>
          <p:cNvPr id="282" name="íŝļiḍe"/>
          <p:cNvGrpSpPr/>
          <p:nvPr/>
        </p:nvGrpSpPr>
        <p:grpSpPr>
          <a:xfrm>
            <a:off x="5706243" y="3338557"/>
            <a:ext cx="779513" cy="779513"/>
            <a:chOff x="0" y="0"/>
            <a:chExt cx="779512" cy="779512"/>
          </a:xfrm>
        </p:grpSpPr>
        <p:sp>
          <p:nvSpPr>
            <p:cNvPr id="280" name="Circle"/>
            <p:cNvSpPr/>
            <p:nvPr/>
          </p:nvSpPr>
          <p:spPr>
            <a:xfrm>
              <a:off x="-1" y="-1"/>
              <a:ext cx="779514" cy="779514"/>
            </a:xfrm>
            <a:prstGeom prst="ellipse">
              <a:avLst/>
            </a:prstGeom>
            <a:solidFill>
              <a:srgbClr val="808080"/>
            </a:solidFill>
            <a:ln w="19050" cap="flat">
              <a:solidFill>
                <a:srgbClr val="FFFFFF"/>
              </a:solidFill>
              <a:prstDash val="solid"/>
              <a:miter lim="400000"/>
            </a:ln>
            <a:effectLst>
              <a:outerShdw blurRad="508000" dist="381000" dir="2700000" rotWithShape="0">
                <a:srgbClr val="A6A6A6">
                  <a:alpha val="40000"/>
                </a:srgbClr>
              </a:outerShdw>
            </a:effectLst>
          </p:spPr>
          <p:txBody>
            <a:bodyPr wrap="square" lIns="45719" tIns="45719" rIns="45719" bIns="45719" numCol="1" anchor="ctr">
              <a:noAutofit/>
            </a:bodyPr>
            <a:lstStyle/>
            <a:p>
              <a:pPr algn="ctr">
                <a:lnSpc>
                  <a:spcPct val="130000"/>
                </a:lnSpc>
                <a:defRPr sz="2000" i="1">
                  <a:solidFill>
                    <a:srgbClr val="FFFFFF"/>
                  </a:solidFill>
                  <a:latin typeface="思源黑体 CN Regular"/>
                  <a:ea typeface="思源黑体 CN Regular"/>
                  <a:cs typeface="思源黑体 CN Regular"/>
                  <a:sym typeface="思源黑体 CN Regular"/>
                </a:defRPr>
              </a:pPr>
              <a:endParaRPr/>
            </a:p>
          </p:txBody>
        </p:sp>
        <p:sp>
          <p:nvSpPr>
            <p:cNvPr id="281" name="VS"/>
            <p:cNvSpPr txBox="1"/>
            <p:nvPr/>
          </p:nvSpPr>
          <p:spPr>
            <a:xfrm>
              <a:off x="114157" y="114157"/>
              <a:ext cx="551198" cy="5511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rmAutofit/>
            </a:bodyPr>
            <a:lstStyle>
              <a:lvl1pPr algn="ctr">
                <a:lnSpc>
                  <a:spcPct val="130000"/>
                </a:lnSpc>
                <a:defRPr sz="2000" i="1">
                  <a:solidFill>
                    <a:srgbClr val="FFFFFF"/>
                  </a:solidFill>
                  <a:latin typeface="思源黑体 CN Regular"/>
                  <a:ea typeface="思源黑体 CN Regular"/>
                  <a:cs typeface="思源黑体 CN Regular"/>
                  <a:sym typeface="思源黑体 CN Regular"/>
                </a:defRPr>
              </a:lvl1pPr>
            </a:lstStyle>
            <a:p>
              <a:r>
                <a:t>VS</a:t>
              </a:r>
            </a:p>
          </p:txBody>
        </p:sp>
      </p:grpSp>
      <p:grpSp>
        <p:nvGrpSpPr>
          <p:cNvPr id="285" name="išḷîde"/>
          <p:cNvGrpSpPr/>
          <p:nvPr/>
        </p:nvGrpSpPr>
        <p:grpSpPr>
          <a:xfrm>
            <a:off x="3871600" y="2415365"/>
            <a:ext cx="559295" cy="559295"/>
            <a:chOff x="0" y="0"/>
            <a:chExt cx="559294" cy="559294"/>
          </a:xfrm>
        </p:grpSpPr>
        <p:sp>
          <p:nvSpPr>
            <p:cNvPr id="283" name="ïs1ïďè"/>
            <p:cNvSpPr/>
            <p:nvPr/>
          </p:nvSpPr>
          <p:spPr>
            <a:xfrm>
              <a:off x="-1" y="-1"/>
              <a:ext cx="559296" cy="559296"/>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defTabSz="914353">
                <a:lnSpc>
                  <a:spcPct val="112000"/>
                </a:lnSpc>
                <a:defRPr sz="2000" b="1">
                  <a:solidFill>
                    <a:srgbClr val="FFFFFF"/>
                  </a:solidFill>
                  <a:latin typeface="思源黑体 CN Regular"/>
                  <a:ea typeface="思源黑体 CN Regular"/>
                  <a:cs typeface="思源黑体 CN Regular"/>
                  <a:sym typeface="思源黑体 CN Regular"/>
                </a:defRPr>
              </a:pPr>
              <a:endParaRPr/>
            </a:p>
          </p:txBody>
        </p:sp>
        <p:sp>
          <p:nvSpPr>
            <p:cNvPr id="284" name="iṣḻiḍê"/>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sz="2000" b="1">
                  <a:solidFill>
                    <a:srgbClr val="FFFFFF"/>
                  </a:solidFill>
                  <a:latin typeface="思源黑体 CN Regular"/>
                  <a:ea typeface="思源黑体 CN Regular"/>
                  <a:cs typeface="思源黑体 CN Regular"/>
                  <a:sym typeface="思源黑体 CN Regular"/>
                </a:defRPr>
              </a:pPr>
              <a:endParaRPr/>
            </a:p>
          </p:txBody>
        </p:sp>
      </p:grpSp>
      <p:grpSp>
        <p:nvGrpSpPr>
          <p:cNvPr id="288" name="îŝḻiḑè"/>
          <p:cNvGrpSpPr/>
          <p:nvPr/>
        </p:nvGrpSpPr>
        <p:grpSpPr>
          <a:xfrm>
            <a:off x="7761106" y="2415365"/>
            <a:ext cx="559295" cy="559295"/>
            <a:chOff x="0" y="0"/>
            <a:chExt cx="559294" cy="559294"/>
          </a:xfrm>
        </p:grpSpPr>
        <p:sp>
          <p:nvSpPr>
            <p:cNvPr id="286" name="iṡľídè"/>
            <p:cNvSpPr/>
            <p:nvPr/>
          </p:nvSpPr>
          <p:spPr>
            <a:xfrm>
              <a:off x="-1" y="-1"/>
              <a:ext cx="559296" cy="559296"/>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defTabSz="914353">
                <a:lnSpc>
                  <a:spcPct val="112000"/>
                </a:lnSpc>
                <a:defRPr sz="2000" b="1">
                  <a:solidFill>
                    <a:srgbClr val="FFFFFF"/>
                  </a:solidFill>
                  <a:latin typeface="思源黑体 CN Regular"/>
                  <a:ea typeface="思源黑体 CN Regular"/>
                  <a:cs typeface="思源黑体 CN Regular"/>
                  <a:sym typeface="思源黑体 CN Regular"/>
                </a:defRPr>
              </a:pPr>
              <a:endParaRPr/>
            </a:p>
          </p:txBody>
        </p:sp>
        <p:sp>
          <p:nvSpPr>
            <p:cNvPr id="287" name="işḻíďê"/>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sz="2000" b="1">
                  <a:solidFill>
                    <a:srgbClr val="FFFFFF"/>
                  </a:solidFill>
                  <a:latin typeface="思源黑体 CN Regular"/>
                  <a:ea typeface="思源黑体 CN Regular"/>
                  <a:cs typeface="思源黑体 CN Regular"/>
                  <a:sym typeface="思源黑体 CN Regular"/>
                </a:defRPr>
              </a:pPr>
              <a:endParaRPr/>
            </a:p>
          </p:txBody>
        </p:sp>
      </p:grpSp>
      <p:grpSp>
        <p:nvGrpSpPr>
          <p:cNvPr id="291" name="îSlïḍê"/>
          <p:cNvGrpSpPr/>
          <p:nvPr/>
        </p:nvGrpSpPr>
        <p:grpSpPr>
          <a:xfrm>
            <a:off x="3871600" y="4481969"/>
            <a:ext cx="559295" cy="559295"/>
            <a:chOff x="0" y="0"/>
            <a:chExt cx="559294" cy="559294"/>
          </a:xfrm>
        </p:grpSpPr>
        <p:sp>
          <p:nvSpPr>
            <p:cNvPr id="289" name="iṥľîdé"/>
            <p:cNvSpPr/>
            <p:nvPr/>
          </p:nvSpPr>
          <p:spPr>
            <a:xfrm>
              <a:off x="-1" y="-1"/>
              <a:ext cx="559296" cy="559296"/>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defTabSz="914353">
                <a:lnSpc>
                  <a:spcPct val="112000"/>
                </a:lnSpc>
                <a:defRPr sz="2000" b="1">
                  <a:solidFill>
                    <a:srgbClr val="FFFFFF"/>
                  </a:solidFill>
                  <a:latin typeface="思源黑体 CN Regular"/>
                  <a:ea typeface="思源黑体 CN Regular"/>
                  <a:cs typeface="思源黑体 CN Regular"/>
                  <a:sym typeface="思源黑体 CN Regular"/>
                </a:defRPr>
              </a:pPr>
              <a:endParaRPr/>
            </a:p>
          </p:txBody>
        </p:sp>
        <p:sp>
          <p:nvSpPr>
            <p:cNvPr id="290" name="îs1îḓé"/>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sz="2000" b="1">
                  <a:solidFill>
                    <a:srgbClr val="FFFFFF"/>
                  </a:solidFill>
                  <a:latin typeface="思源黑体 CN Regular"/>
                  <a:ea typeface="思源黑体 CN Regular"/>
                  <a:cs typeface="思源黑体 CN Regular"/>
                  <a:sym typeface="思源黑体 CN Regular"/>
                </a:defRPr>
              </a:pPr>
              <a:endParaRPr/>
            </a:p>
          </p:txBody>
        </p:sp>
      </p:grpSp>
      <p:grpSp>
        <p:nvGrpSpPr>
          <p:cNvPr id="294" name="ïşlíḑe"/>
          <p:cNvGrpSpPr/>
          <p:nvPr/>
        </p:nvGrpSpPr>
        <p:grpSpPr>
          <a:xfrm>
            <a:off x="7761106" y="4481969"/>
            <a:ext cx="559295" cy="559295"/>
            <a:chOff x="0" y="0"/>
            <a:chExt cx="559294" cy="559294"/>
          </a:xfrm>
        </p:grpSpPr>
        <p:sp>
          <p:nvSpPr>
            <p:cNvPr id="292" name="îsḻîḋè"/>
            <p:cNvSpPr/>
            <p:nvPr/>
          </p:nvSpPr>
          <p:spPr>
            <a:xfrm>
              <a:off x="-1" y="-1"/>
              <a:ext cx="559296" cy="559296"/>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defTabSz="914353">
                <a:lnSpc>
                  <a:spcPct val="112000"/>
                </a:lnSpc>
                <a:defRPr sz="2000" b="1">
                  <a:solidFill>
                    <a:srgbClr val="FFFFFF"/>
                  </a:solidFill>
                  <a:latin typeface="思源黑体 CN Regular"/>
                  <a:ea typeface="思源黑体 CN Regular"/>
                  <a:cs typeface="思源黑体 CN Regular"/>
                  <a:sym typeface="思源黑体 CN Regular"/>
                </a:defRPr>
              </a:pPr>
              <a:endParaRPr/>
            </a:p>
          </p:txBody>
        </p:sp>
        <p:sp>
          <p:nvSpPr>
            <p:cNvPr id="293" name="ïṥḻídè"/>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sz="2000" b="1">
                  <a:solidFill>
                    <a:srgbClr val="FFFFFF"/>
                  </a:solidFill>
                  <a:latin typeface="思源黑体 CN Regular"/>
                  <a:ea typeface="思源黑体 CN Regular"/>
                  <a:cs typeface="思源黑体 CN Regular"/>
                  <a:sym typeface="思源黑体 CN Regular"/>
                </a:defRPr>
              </a:pPr>
              <a:endParaRPr/>
            </a:p>
          </p:txBody>
        </p:sp>
      </p:grpSp>
      <p:grpSp>
        <p:nvGrpSpPr>
          <p:cNvPr id="297" name="组合 28"/>
          <p:cNvGrpSpPr/>
          <p:nvPr/>
        </p:nvGrpSpPr>
        <p:grpSpPr>
          <a:xfrm>
            <a:off x="8549495" y="2014232"/>
            <a:ext cx="2856142" cy="1156535"/>
            <a:chOff x="0" y="0"/>
            <a:chExt cx="2856141" cy="1156533"/>
          </a:xfrm>
        </p:grpSpPr>
        <p:sp>
          <p:nvSpPr>
            <p:cNvPr id="295" name="矩形 29"/>
            <p:cNvSpPr txBox="1"/>
            <p:nvPr/>
          </p:nvSpPr>
          <p:spPr>
            <a:xfrm>
              <a:off x="0" y="333573"/>
              <a:ext cx="2856142" cy="8229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100">
                  <a:solidFill>
                    <a:srgbClr val="808080"/>
                  </a:solidFill>
                  <a:latin typeface="思源黑体 CN Regular"/>
                  <a:ea typeface="思源黑体 CN Regular"/>
                  <a:cs typeface="思源黑体 CN Regular"/>
                  <a:sym typeface="思源黑体 CN Regular"/>
                </a:defRPr>
              </a:lvl1pPr>
            </a:lstStyle>
            <a:p>
              <a:r>
                <a:t>用户可以在投影仪或者计算机上进行演示也可以将演示文稿打印出来制作成胶片以便应用到更广泛的领域中</a:t>
              </a:r>
            </a:p>
          </p:txBody>
        </p:sp>
        <p:sp>
          <p:nvSpPr>
            <p:cNvPr id="296" name="矩形 30"/>
            <p:cNvSpPr txBox="1"/>
            <p:nvPr/>
          </p:nvSpPr>
          <p:spPr>
            <a:xfrm>
              <a:off x="0" y="0"/>
              <a:ext cx="2241975" cy="3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600">
                  <a:solidFill>
                    <a:srgbClr val="404040"/>
                  </a:solidFill>
                  <a:latin typeface="思源黑体 CN Bold"/>
                  <a:ea typeface="思源黑体 CN Bold"/>
                  <a:cs typeface="思源黑体 CN Bold"/>
                  <a:sym typeface="思源黑体 CN Bold"/>
                </a:defRPr>
              </a:lvl1pPr>
            </a:lstStyle>
            <a:p>
              <a:r>
                <a:t>点击添加标题</a:t>
              </a:r>
            </a:p>
          </p:txBody>
        </p:sp>
      </p:grpSp>
      <p:grpSp>
        <p:nvGrpSpPr>
          <p:cNvPr id="300" name="组合 31"/>
          <p:cNvGrpSpPr/>
          <p:nvPr/>
        </p:nvGrpSpPr>
        <p:grpSpPr>
          <a:xfrm>
            <a:off x="8549495" y="4435971"/>
            <a:ext cx="2856142" cy="1156535"/>
            <a:chOff x="0" y="0"/>
            <a:chExt cx="2856141" cy="1156533"/>
          </a:xfrm>
        </p:grpSpPr>
        <p:sp>
          <p:nvSpPr>
            <p:cNvPr id="298" name="矩形 32"/>
            <p:cNvSpPr txBox="1"/>
            <p:nvPr/>
          </p:nvSpPr>
          <p:spPr>
            <a:xfrm>
              <a:off x="0" y="333573"/>
              <a:ext cx="2856142" cy="8229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100">
                  <a:solidFill>
                    <a:srgbClr val="808080"/>
                  </a:solidFill>
                  <a:latin typeface="思源黑体 CN Regular"/>
                  <a:ea typeface="思源黑体 CN Regular"/>
                  <a:cs typeface="思源黑体 CN Regular"/>
                  <a:sym typeface="思源黑体 CN Regular"/>
                </a:defRPr>
              </a:lvl1pPr>
            </a:lstStyle>
            <a:p>
              <a:r>
                <a:t>用户可以在投影仪或者计算机上进行演示也可以将演示文稿打印出来制作成胶片以便应用到更广泛的领域中</a:t>
              </a:r>
            </a:p>
          </p:txBody>
        </p:sp>
        <p:sp>
          <p:nvSpPr>
            <p:cNvPr id="299" name="矩形 33"/>
            <p:cNvSpPr txBox="1"/>
            <p:nvPr/>
          </p:nvSpPr>
          <p:spPr>
            <a:xfrm>
              <a:off x="0" y="0"/>
              <a:ext cx="2241975" cy="3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30000"/>
                </a:lnSpc>
                <a:defRPr sz="1600">
                  <a:solidFill>
                    <a:srgbClr val="404040"/>
                  </a:solidFill>
                  <a:latin typeface="思源黑体 CN Bold"/>
                  <a:ea typeface="思源黑体 CN Bold"/>
                  <a:cs typeface="思源黑体 CN Bold"/>
                  <a:sym typeface="思源黑体 CN Bold"/>
                </a:defRPr>
              </a:lvl1pPr>
            </a:lstStyle>
            <a:p>
              <a:r>
                <a:t>点击添加标题</a:t>
              </a:r>
            </a:p>
          </p:txBody>
        </p:sp>
      </p:grpSp>
      <p:grpSp>
        <p:nvGrpSpPr>
          <p:cNvPr id="303" name="组合 34"/>
          <p:cNvGrpSpPr/>
          <p:nvPr/>
        </p:nvGrpSpPr>
        <p:grpSpPr>
          <a:xfrm>
            <a:off x="866425" y="2014232"/>
            <a:ext cx="2856142" cy="1156535"/>
            <a:chOff x="0" y="0"/>
            <a:chExt cx="2856140" cy="1156533"/>
          </a:xfrm>
        </p:grpSpPr>
        <p:sp>
          <p:nvSpPr>
            <p:cNvPr id="301" name="矩形 35"/>
            <p:cNvSpPr txBox="1"/>
            <p:nvPr/>
          </p:nvSpPr>
          <p:spPr>
            <a:xfrm>
              <a:off x="0" y="333573"/>
              <a:ext cx="2856141" cy="8229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r">
                <a:lnSpc>
                  <a:spcPct val="130000"/>
                </a:lnSpc>
                <a:defRPr sz="1100">
                  <a:solidFill>
                    <a:srgbClr val="808080"/>
                  </a:solidFill>
                  <a:latin typeface="思源黑体 CN Regular"/>
                  <a:ea typeface="思源黑体 CN Regular"/>
                  <a:cs typeface="思源黑体 CN Regular"/>
                  <a:sym typeface="思源黑体 CN Regular"/>
                </a:defRPr>
              </a:lvl1pPr>
            </a:lstStyle>
            <a:p>
              <a:r>
                <a:t>用户可以在投影仪或者计算机上进行演示也可以将演示文稿打印出来制作成胶片以便应用到更广泛的领域中</a:t>
              </a:r>
            </a:p>
          </p:txBody>
        </p:sp>
        <p:sp>
          <p:nvSpPr>
            <p:cNvPr id="302" name="矩形 36"/>
            <p:cNvSpPr txBox="1"/>
            <p:nvPr/>
          </p:nvSpPr>
          <p:spPr>
            <a:xfrm>
              <a:off x="614166" y="0"/>
              <a:ext cx="2241975" cy="3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r">
                <a:lnSpc>
                  <a:spcPct val="130000"/>
                </a:lnSpc>
                <a:defRPr sz="1600">
                  <a:solidFill>
                    <a:srgbClr val="404040"/>
                  </a:solidFill>
                  <a:latin typeface="思源黑体 CN Bold"/>
                  <a:ea typeface="思源黑体 CN Bold"/>
                  <a:cs typeface="思源黑体 CN Bold"/>
                  <a:sym typeface="思源黑体 CN Bold"/>
                </a:defRPr>
              </a:lvl1pPr>
            </a:lstStyle>
            <a:p>
              <a:r>
                <a:t>点击添加标题</a:t>
              </a:r>
            </a:p>
          </p:txBody>
        </p:sp>
      </p:grpSp>
      <p:grpSp>
        <p:nvGrpSpPr>
          <p:cNvPr id="306" name="组合 37"/>
          <p:cNvGrpSpPr/>
          <p:nvPr/>
        </p:nvGrpSpPr>
        <p:grpSpPr>
          <a:xfrm>
            <a:off x="866425" y="4435971"/>
            <a:ext cx="2856142" cy="1156535"/>
            <a:chOff x="0" y="0"/>
            <a:chExt cx="2856140" cy="1156533"/>
          </a:xfrm>
        </p:grpSpPr>
        <p:sp>
          <p:nvSpPr>
            <p:cNvPr id="304" name="矩形 38"/>
            <p:cNvSpPr txBox="1"/>
            <p:nvPr/>
          </p:nvSpPr>
          <p:spPr>
            <a:xfrm>
              <a:off x="0" y="333573"/>
              <a:ext cx="2856141" cy="8229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r">
                <a:lnSpc>
                  <a:spcPct val="130000"/>
                </a:lnSpc>
                <a:defRPr sz="1100">
                  <a:solidFill>
                    <a:srgbClr val="808080"/>
                  </a:solidFill>
                  <a:latin typeface="思源黑体 CN Regular"/>
                  <a:ea typeface="思源黑体 CN Regular"/>
                  <a:cs typeface="思源黑体 CN Regular"/>
                  <a:sym typeface="思源黑体 CN Regular"/>
                </a:defRPr>
              </a:lvl1pPr>
            </a:lstStyle>
            <a:p>
              <a:r>
                <a:t>用户可以在投影仪或者计算机上进行演示也可以将演示文稿打印出来制作成胶片以便应用到更广泛的领域中</a:t>
              </a:r>
            </a:p>
          </p:txBody>
        </p:sp>
        <p:sp>
          <p:nvSpPr>
            <p:cNvPr id="305" name="矩形 39"/>
            <p:cNvSpPr txBox="1"/>
            <p:nvPr/>
          </p:nvSpPr>
          <p:spPr>
            <a:xfrm>
              <a:off x="614166" y="0"/>
              <a:ext cx="2241975" cy="3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r">
                <a:lnSpc>
                  <a:spcPct val="130000"/>
                </a:lnSpc>
                <a:defRPr sz="1600">
                  <a:solidFill>
                    <a:srgbClr val="404040"/>
                  </a:solidFill>
                  <a:latin typeface="思源黑体 CN Bold"/>
                  <a:ea typeface="思源黑体 CN Bold"/>
                  <a:cs typeface="思源黑体 CN Bold"/>
                  <a:sym typeface="思源黑体 CN Bold"/>
                </a:defRPr>
              </a:lvl1pPr>
            </a:lstStyle>
            <a:p>
              <a:r>
                <a:t>点击添加标题</a:t>
              </a:r>
            </a:p>
          </p:txBody>
        </p:sp>
      </p:grpSp>
      <p:grpSp>
        <p:nvGrpSpPr>
          <p:cNvPr id="309" name="组合 1"/>
          <p:cNvGrpSpPr/>
          <p:nvPr/>
        </p:nvGrpSpPr>
        <p:grpSpPr>
          <a:xfrm>
            <a:off x="463350" y="520638"/>
            <a:ext cx="3512303" cy="635001"/>
            <a:chOff x="0" y="0"/>
            <a:chExt cx="3512302" cy="635000"/>
          </a:xfrm>
        </p:grpSpPr>
        <p:sp>
          <p:nvSpPr>
            <p:cNvPr id="307"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完成情况</a:t>
              </a:r>
            </a:p>
          </p:txBody>
        </p:sp>
        <p:sp>
          <p:nvSpPr>
            <p:cNvPr id="308"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10"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2000">
        <p:push/>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750"/>
                                  </p:stCondLst>
                                  <p:iterate>
                                    <p:tmAbs val="0"/>
                                  </p:iterate>
                                  <p:childTnLst>
                                    <p:set>
                                      <p:cBhvr>
                                        <p:cTn id="6" fill="hold"/>
                                        <p:tgtEl>
                                          <p:spTgt spid="275"/>
                                        </p:tgtEl>
                                        <p:attrNameLst>
                                          <p:attrName>style.visibility</p:attrName>
                                        </p:attrNameLst>
                                      </p:cBhvr>
                                      <p:to>
                                        <p:strVal val="visible"/>
                                      </p:to>
                                    </p:set>
                                    <p:animEffect transition="in" filter="dissolve">
                                      <p:cBhvr>
                                        <p:cTn id="7" dur="1250"/>
                                        <p:tgtEl>
                                          <p:spTgt spid="275"/>
                                        </p:tgtEl>
                                      </p:cBhvr>
                                    </p:animEffect>
                                  </p:childTnLst>
                                </p:cTn>
                              </p:par>
                            </p:childTnLst>
                          </p:cTn>
                        </p:par>
                        <p:par>
                          <p:cTn id="8" fill="hold">
                            <p:stCondLst>
                              <p:cond delay="0"/>
                            </p:stCondLst>
                            <p:childTnLst>
                              <p:par>
                                <p:cTn id="9" presetID="8" presetClass="emph" presetSubtype="0" fill="hold" grpId="2" nodeType="afterEffect">
                                  <p:stCondLst>
                                    <p:cond delay="750"/>
                                  </p:stCondLst>
                                  <p:childTnLst>
                                    <p:animRot by="10800000">
                                      <p:cBhvr>
                                        <p:cTn id="10" dur="10" fill="hold"/>
                                        <p:tgtEl>
                                          <p:spTgt spid="275"/>
                                        </p:tgtEl>
                                        <p:attrNameLst>
                                          <p:attrName>r</p:attrName>
                                        </p:attrNameLst>
                                      </p:cBhvr>
                                    </p:animRot>
                                  </p:childTnLst>
                                </p:cTn>
                              </p:par>
                            </p:childTnLst>
                          </p:cTn>
                        </p:par>
                        <p:par>
                          <p:cTn id="11" fill="hold">
                            <p:stCondLst>
                              <p:cond delay="760"/>
                            </p:stCondLst>
                            <p:childTnLst>
                              <p:par>
                                <p:cTn id="12" presetID="9" presetClass="entr" fill="hold" grpId="3" nodeType="afterEffect">
                                  <p:stCondLst>
                                    <p:cond delay="750"/>
                                  </p:stCondLst>
                                  <p:iterate>
                                    <p:tmAbs val="0"/>
                                  </p:iterate>
                                  <p:childTnLst>
                                    <p:set>
                                      <p:cBhvr>
                                        <p:cTn id="13" fill="hold"/>
                                        <p:tgtEl>
                                          <p:spTgt spid="274"/>
                                        </p:tgtEl>
                                        <p:attrNameLst>
                                          <p:attrName>style.visibility</p:attrName>
                                        </p:attrNameLst>
                                      </p:cBhvr>
                                      <p:to>
                                        <p:strVal val="visible"/>
                                      </p:to>
                                    </p:set>
                                    <p:animEffect transition="in" filter="dissolve">
                                      <p:cBhvr>
                                        <p:cTn id="14" dur="1250"/>
                                        <p:tgtEl>
                                          <p:spTgt spid="274"/>
                                        </p:tgtEl>
                                      </p:cBhvr>
                                    </p:animEffect>
                                  </p:childTnLst>
                                </p:cTn>
                              </p:par>
                            </p:childTnLst>
                          </p:cTn>
                        </p:par>
                        <p:par>
                          <p:cTn id="15" fill="hold">
                            <p:stCondLst>
                              <p:cond delay="2760"/>
                            </p:stCondLst>
                            <p:childTnLst>
                              <p:par>
                                <p:cTn id="16" presetID="9" presetClass="entr" fill="hold" grpId="4" nodeType="afterEffect">
                                  <p:stCondLst>
                                    <p:cond delay="750"/>
                                  </p:stCondLst>
                                  <p:iterate>
                                    <p:tmAbs val="0"/>
                                  </p:iterate>
                                  <p:childTnLst>
                                    <p:set>
                                      <p:cBhvr>
                                        <p:cTn id="17" fill="hold"/>
                                        <p:tgtEl>
                                          <p:spTgt spid="273"/>
                                        </p:tgtEl>
                                        <p:attrNameLst>
                                          <p:attrName>style.visibility</p:attrName>
                                        </p:attrNameLst>
                                      </p:cBhvr>
                                      <p:to>
                                        <p:strVal val="visible"/>
                                      </p:to>
                                    </p:set>
                                    <p:animEffect transition="in" filter="dissolve">
                                      <p:cBhvr>
                                        <p:cTn id="18" dur="1250"/>
                                        <p:tgtEl>
                                          <p:spTgt spid="273"/>
                                        </p:tgtEl>
                                      </p:cBhvr>
                                    </p:animEffect>
                                  </p:childTnLst>
                                </p:cTn>
                              </p:par>
                            </p:childTnLst>
                          </p:cTn>
                        </p:par>
                        <p:par>
                          <p:cTn id="19" fill="hold">
                            <p:stCondLst>
                              <p:cond delay="0"/>
                            </p:stCondLst>
                            <p:childTnLst>
                              <p:par>
                                <p:cTn id="20" presetID="8" presetClass="emph" presetSubtype="0" fill="hold" grpId="5" nodeType="afterEffect">
                                  <p:stCondLst>
                                    <p:cond delay="750"/>
                                  </p:stCondLst>
                                  <p:childTnLst>
                                    <p:animRot by="10800000">
                                      <p:cBhvr>
                                        <p:cTn id="21" dur="10" fill="hold"/>
                                        <p:tgtEl>
                                          <p:spTgt spid="273"/>
                                        </p:tgtEl>
                                        <p:attrNameLst>
                                          <p:attrName>r</p:attrName>
                                        </p:attrNameLst>
                                      </p:cBhvr>
                                    </p:animRot>
                                  </p:childTnLst>
                                </p:cTn>
                              </p:par>
                            </p:childTnLst>
                          </p:cTn>
                        </p:par>
                        <p:par>
                          <p:cTn id="22" fill="hold">
                            <p:stCondLst>
                              <p:cond delay="760"/>
                            </p:stCondLst>
                            <p:childTnLst>
                              <p:par>
                                <p:cTn id="23" presetID="9" presetClass="entr" fill="hold" grpId="6" nodeType="afterEffect">
                                  <p:stCondLst>
                                    <p:cond delay="750"/>
                                  </p:stCondLst>
                                  <p:iterate>
                                    <p:tmAbs val="0"/>
                                  </p:iterate>
                                  <p:childTnLst>
                                    <p:set>
                                      <p:cBhvr>
                                        <p:cTn id="24" fill="hold"/>
                                        <p:tgtEl>
                                          <p:spTgt spid="272"/>
                                        </p:tgtEl>
                                        <p:attrNameLst>
                                          <p:attrName>style.visibility</p:attrName>
                                        </p:attrNameLst>
                                      </p:cBhvr>
                                      <p:to>
                                        <p:strVal val="visible"/>
                                      </p:to>
                                    </p:set>
                                    <p:animEffect transition="in" filter="dissolve">
                                      <p:cBhvr>
                                        <p:cTn id="25" dur="1250"/>
                                        <p:tgtEl>
                                          <p:spTgt spid="272"/>
                                        </p:tgtEl>
                                      </p:cBhvr>
                                    </p:animEffect>
                                  </p:childTnLst>
                                </p:cTn>
                              </p:par>
                            </p:childTnLst>
                          </p:cTn>
                        </p:par>
                        <p:par>
                          <p:cTn id="26" fill="hold">
                            <p:stCondLst>
                              <p:cond delay="2760"/>
                            </p:stCondLst>
                            <p:childTnLst>
                              <p:par>
                                <p:cTn id="27" presetID="9" presetClass="entr" fill="hold" grpId="7" nodeType="afterEffect">
                                  <p:stCondLst>
                                    <p:cond delay="750"/>
                                  </p:stCondLst>
                                  <p:iterate>
                                    <p:tmAbs val="0"/>
                                  </p:iterate>
                                  <p:childTnLst>
                                    <p:set>
                                      <p:cBhvr>
                                        <p:cTn id="28" fill="hold"/>
                                        <p:tgtEl>
                                          <p:spTgt spid="276"/>
                                        </p:tgtEl>
                                        <p:attrNameLst>
                                          <p:attrName>style.visibility</p:attrName>
                                        </p:attrNameLst>
                                      </p:cBhvr>
                                      <p:to>
                                        <p:strVal val="visible"/>
                                      </p:to>
                                    </p:set>
                                    <p:animEffect transition="in" filter="dissolve">
                                      <p:cBhvr>
                                        <p:cTn id="29" dur="500"/>
                                        <p:tgtEl>
                                          <p:spTgt spid="276"/>
                                        </p:tgtEl>
                                      </p:cBhvr>
                                    </p:animEffect>
                                  </p:childTnLst>
                                </p:cTn>
                              </p:par>
                            </p:childTnLst>
                          </p:cTn>
                        </p:par>
                        <p:par>
                          <p:cTn id="30" fill="hold">
                            <p:stCondLst>
                              <p:cond delay="4010"/>
                            </p:stCondLst>
                            <p:childTnLst>
                              <p:par>
                                <p:cTn id="31" presetID="2" presetClass="entr" presetSubtype="4" fill="hold" grpId="8" nodeType="afterEffect">
                                  <p:stCondLst>
                                    <p:cond delay="0"/>
                                  </p:stCondLst>
                                  <p:iterate>
                                    <p:tmAbs val="0"/>
                                  </p:iterate>
                                  <p:childTnLst>
                                    <p:set>
                                      <p:cBhvr>
                                        <p:cTn id="32" fill="hold"/>
                                        <p:tgtEl>
                                          <p:spTgt spid="278"/>
                                        </p:tgtEl>
                                        <p:attrNameLst>
                                          <p:attrName>style.visibility</p:attrName>
                                        </p:attrNameLst>
                                      </p:cBhvr>
                                      <p:to>
                                        <p:strVal val="visible"/>
                                      </p:to>
                                    </p:set>
                                    <p:anim calcmode="lin" valueType="num">
                                      <p:cBhvr>
                                        <p:cTn id="33" dur="1500" fill="hold"/>
                                        <p:tgtEl>
                                          <p:spTgt spid="278"/>
                                        </p:tgtEl>
                                        <p:attrNameLst>
                                          <p:attrName>ppt_x</p:attrName>
                                        </p:attrNameLst>
                                      </p:cBhvr>
                                      <p:tavLst>
                                        <p:tav tm="0">
                                          <p:val>
                                            <p:strVal val="#ppt_x"/>
                                          </p:val>
                                        </p:tav>
                                        <p:tav tm="100000">
                                          <p:val>
                                            <p:strVal val="#ppt_x"/>
                                          </p:val>
                                        </p:tav>
                                      </p:tavLst>
                                    </p:anim>
                                    <p:anim calcmode="lin" valueType="num">
                                      <p:cBhvr>
                                        <p:cTn id="34" dur="1500" fill="hold"/>
                                        <p:tgtEl>
                                          <p:spTgt spid="278"/>
                                        </p:tgtEl>
                                        <p:attrNameLst>
                                          <p:attrName>ppt_y</p:attrName>
                                        </p:attrNameLst>
                                      </p:cBhvr>
                                      <p:tavLst>
                                        <p:tav tm="0">
                                          <p:val>
                                            <p:strVal val="1+#ppt_h/2"/>
                                          </p:val>
                                        </p:tav>
                                        <p:tav tm="100000">
                                          <p:val>
                                            <p:strVal val="#ppt_y"/>
                                          </p:val>
                                        </p:tav>
                                      </p:tavLst>
                                    </p:anim>
                                  </p:childTnLst>
                                </p:cTn>
                              </p:par>
                            </p:childTnLst>
                          </p:cTn>
                        </p:par>
                        <p:par>
                          <p:cTn id="35" fill="hold">
                            <p:stCondLst>
                              <p:cond delay="5510"/>
                            </p:stCondLst>
                            <p:childTnLst>
                              <p:par>
                                <p:cTn id="36" presetID="2" presetClass="entr" presetSubtype="4" fill="hold" grpId="9" nodeType="afterEffect">
                                  <p:stCondLst>
                                    <p:cond delay="0"/>
                                  </p:stCondLst>
                                  <p:iterate>
                                    <p:tmAbs val="0"/>
                                  </p:iterate>
                                  <p:childTnLst>
                                    <p:set>
                                      <p:cBhvr>
                                        <p:cTn id="37" fill="hold"/>
                                        <p:tgtEl>
                                          <p:spTgt spid="279"/>
                                        </p:tgtEl>
                                        <p:attrNameLst>
                                          <p:attrName>style.visibility</p:attrName>
                                        </p:attrNameLst>
                                      </p:cBhvr>
                                      <p:to>
                                        <p:strVal val="visible"/>
                                      </p:to>
                                    </p:set>
                                    <p:anim calcmode="lin" valueType="num">
                                      <p:cBhvr>
                                        <p:cTn id="38" dur="1500" fill="hold"/>
                                        <p:tgtEl>
                                          <p:spTgt spid="279"/>
                                        </p:tgtEl>
                                        <p:attrNameLst>
                                          <p:attrName>ppt_x</p:attrName>
                                        </p:attrNameLst>
                                      </p:cBhvr>
                                      <p:tavLst>
                                        <p:tav tm="0">
                                          <p:val>
                                            <p:strVal val="#ppt_x"/>
                                          </p:val>
                                        </p:tav>
                                        <p:tav tm="100000">
                                          <p:val>
                                            <p:strVal val="#ppt_x"/>
                                          </p:val>
                                        </p:tav>
                                      </p:tavLst>
                                    </p:anim>
                                    <p:anim calcmode="lin" valueType="num">
                                      <p:cBhvr>
                                        <p:cTn id="39" dur="1500" fill="hold"/>
                                        <p:tgtEl>
                                          <p:spTgt spid="279"/>
                                        </p:tgtEl>
                                        <p:attrNameLst>
                                          <p:attrName>ppt_y</p:attrName>
                                        </p:attrNameLst>
                                      </p:cBhvr>
                                      <p:tavLst>
                                        <p:tav tm="0">
                                          <p:val>
                                            <p:strVal val="1+#ppt_h/2"/>
                                          </p:val>
                                        </p:tav>
                                        <p:tav tm="100000">
                                          <p:val>
                                            <p:strVal val="#ppt_y"/>
                                          </p:val>
                                        </p:tav>
                                      </p:tavLst>
                                    </p:anim>
                                  </p:childTnLst>
                                </p:cTn>
                              </p:par>
                            </p:childTnLst>
                          </p:cTn>
                        </p:par>
                        <p:par>
                          <p:cTn id="40" fill="hold">
                            <p:stCondLst>
                              <p:cond delay="7010"/>
                            </p:stCondLst>
                            <p:childTnLst>
                              <p:par>
                                <p:cTn id="41" presetID="23" presetClass="entr" presetSubtype="16" fill="hold" grpId="10" nodeType="afterEffect">
                                  <p:stCondLst>
                                    <p:cond delay="0"/>
                                  </p:stCondLst>
                                  <p:iterate>
                                    <p:tmAbs val="0"/>
                                  </p:iterate>
                                  <p:childTnLst>
                                    <p:set>
                                      <p:cBhvr>
                                        <p:cTn id="42" fill="hold"/>
                                        <p:tgtEl>
                                          <p:spTgt spid="282"/>
                                        </p:tgtEl>
                                        <p:attrNameLst>
                                          <p:attrName>style.visibility</p:attrName>
                                        </p:attrNameLst>
                                      </p:cBhvr>
                                      <p:to>
                                        <p:strVal val="visible"/>
                                      </p:to>
                                    </p:set>
                                    <p:anim calcmode="lin" valueType="num">
                                      <p:cBhvr>
                                        <p:cTn id="43" dur="500" fill="hold"/>
                                        <p:tgtEl>
                                          <p:spTgt spid="282"/>
                                        </p:tgtEl>
                                        <p:attrNameLst>
                                          <p:attrName>ppt_w</p:attrName>
                                        </p:attrNameLst>
                                      </p:cBhvr>
                                      <p:tavLst>
                                        <p:tav tm="0">
                                          <p:val>
                                            <p:fltVal val="0"/>
                                          </p:val>
                                        </p:tav>
                                        <p:tav tm="100000">
                                          <p:val>
                                            <p:strVal val="#ppt_w"/>
                                          </p:val>
                                        </p:tav>
                                      </p:tavLst>
                                    </p:anim>
                                    <p:anim calcmode="lin" valueType="num">
                                      <p:cBhvr>
                                        <p:cTn id="44" dur="500" fill="hold"/>
                                        <p:tgtEl>
                                          <p:spTgt spid="282"/>
                                        </p:tgtEl>
                                        <p:attrNameLst>
                                          <p:attrName>ppt_h</p:attrName>
                                        </p:attrNameLst>
                                      </p:cBhvr>
                                      <p:tavLst>
                                        <p:tav tm="0">
                                          <p:val>
                                            <p:fltVal val="0"/>
                                          </p:val>
                                        </p:tav>
                                        <p:tav tm="100000">
                                          <p:val>
                                            <p:strVal val="#ppt_h"/>
                                          </p:val>
                                        </p:tav>
                                      </p:tavLst>
                                    </p:anim>
                                  </p:childTnLst>
                                </p:cTn>
                              </p:par>
                            </p:childTnLst>
                          </p:cTn>
                        </p:par>
                        <p:par>
                          <p:cTn id="45" fill="hold">
                            <p:stCondLst>
                              <p:cond delay="7510"/>
                            </p:stCondLst>
                            <p:childTnLst>
                              <p:par>
                                <p:cTn id="46" presetID="22" presetClass="entr" presetSubtype="8" fill="hold" grpId="11" nodeType="afterEffect">
                                  <p:stCondLst>
                                    <p:cond delay="0"/>
                                  </p:stCondLst>
                                  <p:iterate>
                                    <p:tmAbs val="0"/>
                                  </p:iterate>
                                  <p:childTnLst>
                                    <p:set>
                                      <p:cBhvr>
                                        <p:cTn id="47" fill="hold"/>
                                        <p:tgtEl>
                                          <p:spTgt spid="277"/>
                                        </p:tgtEl>
                                        <p:attrNameLst>
                                          <p:attrName>style.visibility</p:attrName>
                                        </p:attrNameLst>
                                      </p:cBhvr>
                                      <p:to>
                                        <p:strVal val="visible"/>
                                      </p:to>
                                    </p:set>
                                    <p:animEffect transition="in" filter="wipe(left)">
                                      <p:cBhvr>
                                        <p:cTn id="48" dur="500"/>
                                        <p:tgtEl>
                                          <p:spTgt spid="277"/>
                                        </p:tgtEl>
                                      </p:cBhvr>
                                    </p:animEffect>
                                  </p:childTnLst>
                                </p:cTn>
                              </p:par>
                            </p:childTnLst>
                          </p:cTn>
                        </p:par>
                        <p:par>
                          <p:cTn id="49" fill="hold">
                            <p:stCondLst>
                              <p:cond delay="8010"/>
                            </p:stCondLst>
                            <p:childTnLst>
                              <p:par>
                                <p:cTn id="50" presetID="9" presetClass="entr" fill="hold" grpId="12" nodeType="afterEffect">
                                  <p:stCondLst>
                                    <p:cond delay="0"/>
                                  </p:stCondLst>
                                  <p:iterate>
                                    <p:tmAbs val="0"/>
                                  </p:iterate>
                                  <p:childTnLst>
                                    <p:set>
                                      <p:cBhvr>
                                        <p:cTn id="51" fill="hold"/>
                                        <p:tgtEl>
                                          <p:spTgt spid="285"/>
                                        </p:tgtEl>
                                        <p:attrNameLst>
                                          <p:attrName>style.visibility</p:attrName>
                                        </p:attrNameLst>
                                      </p:cBhvr>
                                      <p:to>
                                        <p:strVal val="visible"/>
                                      </p:to>
                                    </p:set>
                                    <p:animEffect transition="in" filter="dissolve">
                                      <p:cBhvr>
                                        <p:cTn id="52" dur="500"/>
                                        <p:tgtEl>
                                          <p:spTgt spid="285"/>
                                        </p:tgtEl>
                                      </p:cBhvr>
                                    </p:animEffect>
                                  </p:childTnLst>
                                </p:cTn>
                              </p:par>
                            </p:childTnLst>
                          </p:cTn>
                        </p:par>
                        <p:par>
                          <p:cTn id="53" fill="hold">
                            <p:stCondLst>
                              <p:cond delay="8510"/>
                            </p:stCondLst>
                            <p:childTnLst>
                              <p:par>
                                <p:cTn id="54" presetID="9" presetClass="entr" fill="hold" grpId="13" nodeType="afterEffect">
                                  <p:stCondLst>
                                    <p:cond delay="0"/>
                                  </p:stCondLst>
                                  <p:iterate>
                                    <p:tmAbs val="0"/>
                                  </p:iterate>
                                  <p:childTnLst>
                                    <p:set>
                                      <p:cBhvr>
                                        <p:cTn id="55" fill="hold"/>
                                        <p:tgtEl>
                                          <p:spTgt spid="291"/>
                                        </p:tgtEl>
                                        <p:attrNameLst>
                                          <p:attrName>style.visibility</p:attrName>
                                        </p:attrNameLst>
                                      </p:cBhvr>
                                      <p:to>
                                        <p:strVal val="visible"/>
                                      </p:to>
                                    </p:set>
                                    <p:animEffect transition="in" filter="dissolve">
                                      <p:cBhvr>
                                        <p:cTn id="56" dur="500"/>
                                        <p:tgtEl>
                                          <p:spTgt spid="291"/>
                                        </p:tgtEl>
                                      </p:cBhvr>
                                    </p:animEffect>
                                  </p:childTnLst>
                                </p:cTn>
                              </p:par>
                            </p:childTnLst>
                          </p:cTn>
                        </p:par>
                        <p:par>
                          <p:cTn id="57" fill="hold">
                            <p:stCondLst>
                              <p:cond delay="9010"/>
                            </p:stCondLst>
                            <p:childTnLst>
                              <p:par>
                                <p:cTn id="58" presetID="9" presetClass="entr" fill="hold" grpId="14" nodeType="afterEffect">
                                  <p:stCondLst>
                                    <p:cond delay="0"/>
                                  </p:stCondLst>
                                  <p:iterate>
                                    <p:tmAbs val="0"/>
                                  </p:iterate>
                                  <p:childTnLst>
                                    <p:set>
                                      <p:cBhvr>
                                        <p:cTn id="59" fill="hold"/>
                                        <p:tgtEl>
                                          <p:spTgt spid="288"/>
                                        </p:tgtEl>
                                        <p:attrNameLst>
                                          <p:attrName>style.visibility</p:attrName>
                                        </p:attrNameLst>
                                      </p:cBhvr>
                                      <p:to>
                                        <p:strVal val="visible"/>
                                      </p:to>
                                    </p:set>
                                    <p:animEffect transition="in" filter="dissolve">
                                      <p:cBhvr>
                                        <p:cTn id="60" dur="500"/>
                                        <p:tgtEl>
                                          <p:spTgt spid="288"/>
                                        </p:tgtEl>
                                      </p:cBhvr>
                                    </p:animEffect>
                                  </p:childTnLst>
                                </p:cTn>
                              </p:par>
                            </p:childTnLst>
                          </p:cTn>
                        </p:par>
                        <p:par>
                          <p:cTn id="61" fill="hold">
                            <p:stCondLst>
                              <p:cond delay="9510"/>
                            </p:stCondLst>
                            <p:childTnLst>
                              <p:par>
                                <p:cTn id="62" presetID="9" presetClass="entr" fill="hold" grpId="15" nodeType="afterEffect">
                                  <p:stCondLst>
                                    <p:cond delay="0"/>
                                  </p:stCondLst>
                                  <p:iterate>
                                    <p:tmAbs val="0"/>
                                  </p:iterate>
                                  <p:childTnLst>
                                    <p:set>
                                      <p:cBhvr>
                                        <p:cTn id="63" fill="hold"/>
                                        <p:tgtEl>
                                          <p:spTgt spid="294"/>
                                        </p:tgtEl>
                                        <p:attrNameLst>
                                          <p:attrName>style.visibility</p:attrName>
                                        </p:attrNameLst>
                                      </p:cBhvr>
                                      <p:to>
                                        <p:strVal val="visible"/>
                                      </p:to>
                                    </p:set>
                                    <p:animEffect transition="in" filter="dissolve">
                                      <p:cBhvr>
                                        <p:cTn id="64" dur="500"/>
                                        <p:tgtEl>
                                          <p:spTgt spid="294"/>
                                        </p:tgtEl>
                                      </p:cBhvr>
                                    </p:animEffect>
                                  </p:childTnLst>
                                </p:cTn>
                              </p:par>
                            </p:childTnLst>
                          </p:cTn>
                        </p:par>
                        <p:par>
                          <p:cTn id="65" fill="hold">
                            <p:stCondLst>
                              <p:cond delay="10010"/>
                            </p:stCondLst>
                            <p:childTnLst>
                              <p:par>
                                <p:cTn id="66" presetID="2" presetClass="entr" presetSubtype="8" fill="hold" grpId="16" nodeType="afterEffect">
                                  <p:stCondLst>
                                    <p:cond delay="0"/>
                                  </p:stCondLst>
                                  <p:iterate>
                                    <p:tmAbs val="0"/>
                                  </p:iterate>
                                  <p:childTnLst>
                                    <p:set>
                                      <p:cBhvr>
                                        <p:cTn id="67" fill="hold"/>
                                        <p:tgtEl>
                                          <p:spTgt spid="303"/>
                                        </p:tgtEl>
                                        <p:attrNameLst>
                                          <p:attrName>style.visibility</p:attrName>
                                        </p:attrNameLst>
                                      </p:cBhvr>
                                      <p:to>
                                        <p:strVal val="visible"/>
                                      </p:to>
                                    </p:set>
                                    <p:anim calcmode="lin" valueType="num">
                                      <p:cBhvr>
                                        <p:cTn id="68" dur="1000" fill="hold"/>
                                        <p:tgtEl>
                                          <p:spTgt spid="303"/>
                                        </p:tgtEl>
                                        <p:attrNameLst>
                                          <p:attrName>ppt_x</p:attrName>
                                        </p:attrNameLst>
                                      </p:cBhvr>
                                      <p:tavLst>
                                        <p:tav tm="0">
                                          <p:val>
                                            <p:strVal val="0-#ppt_w/2"/>
                                          </p:val>
                                        </p:tav>
                                        <p:tav tm="100000">
                                          <p:val>
                                            <p:strVal val="#ppt_x"/>
                                          </p:val>
                                        </p:tav>
                                      </p:tavLst>
                                    </p:anim>
                                    <p:anim calcmode="lin" valueType="num">
                                      <p:cBhvr>
                                        <p:cTn id="69" dur="1000" fill="hold"/>
                                        <p:tgtEl>
                                          <p:spTgt spid="303"/>
                                        </p:tgtEl>
                                        <p:attrNameLst>
                                          <p:attrName>ppt_y</p:attrName>
                                        </p:attrNameLst>
                                      </p:cBhvr>
                                      <p:tavLst>
                                        <p:tav tm="0">
                                          <p:val>
                                            <p:strVal val="#ppt_y"/>
                                          </p:val>
                                        </p:tav>
                                        <p:tav tm="100000">
                                          <p:val>
                                            <p:strVal val="#ppt_y"/>
                                          </p:val>
                                        </p:tav>
                                      </p:tavLst>
                                    </p:anim>
                                  </p:childTnLst>
                                </p:cTn>
                              </p:par>
                            </p:childTnLst>
                          </p:cTn>
                        </p:par>
                        <p:par>
                          <p:cTn id="70" fill="hold">
                            <p:stCondLst>
                              <p:cond delay="11010"/>
                            </p:stCondLst>
                            <p:childTnLst>
                              <p:par>
                                <p:cTn id="71" presetID="2" presetClass="entr" presetSubtype="2" fill="hold" grpId="17" nodeType="afterEffect">
                                  <p:stCondLst>
                                    <p:cond delay="0"/>
                                  </p:stCondLst>
                                  <p:iterate>
                                    <p:tmAbs val="0"/>
                                  </p:iterate>
                                  <p:childTnLst>
                                    <p:set>
                                      <p:cBhvr>
                                        <p:cTn id="72" fill="hold"/>
                                        <p:tgtEl>
                                          <p:spTgt spid="297"/>
                                        </p:tgtEl>
                                        <p:attrNameLst>
                                          <p:attrName>style.visibility</p:attrName>
                                        </p:attrNameLst>
                                      </p:cBhvr>
                                      <p:to>
                                        <p:strVal val="visible"/>
                                      </p:to>
                                    </p:set>
                                    <p:anim calcmode="lin" valueType="num">
                                      <p:cBhvr>
                                        <p:cTn id="73" dur="1000" fill="hold"/>
                                        <p:tgtEl>
                                          <p:spTgt spid="297"/>
                                        </p:tgtEl>
                                        <p:attrNameLst>
                                          <p:attrName>ppt_x</p:attrName>
                                        </p:attrNameLst>
                                      </p:cBhvr>
                                      <p:tavLst>
                                        <p:tav tm="0">
                                          <p:val>
                                            <p:strVal val="1+#ppt_w/2"/>
                                          </p:val>
                                        </p:tav>
                                        <p:tav tm="100000">
                                          <p:val>
                                            <p:strVal val="#ppt_x"/>
                                          </p:val>
                                        </p:tav>
                                      </p:tavLst>
                                    </p:anim>
                                    <p:anim calcmode="lin" valueType="num">
                                      <p:cBhvr>
                                        <p:cTn id="74" dur="1000" fill="hold"/>
                                        <p:tgtEl>
                                          <p:spTgt spid="297"/>
                                        </p:tgtEl>
                                        <p:attrNameLst>
                                          <p:attrName>ppt_y</p:attrName>
                                        </p:attrNameLst>
                                      </p:cBhvr>
                                      <p:tavLst>
                                        <p:tav tm="0">
                                          <p:val>
                                            <p:strVal val="#ppt_y"/>
                                          </p:val>
                                        </p:tav>
                                        <p:tav tm="100000">
                                          <p:val>
                                            <p:strVal val="#ppt_y"/>
                                          </p:val>
                                        </p:tav>
                                      </p:tavLst>
                                    </p:anim>
                                  </p:childTnLst>
                                </p:cTn>
                              </p:par>
                            </p:childTnLst>
                          </p:cTn>
                        </p:par>
                        <p:par>
                          <p:cTn id="75" fill="hold">
                            <p:stCondLst>
                              <p:cond delay="12010"/>
                            </p:stCondLst>
                            <p:childTnLst>
                              <p:par>
                                <p:cTn id="76" presetID="2" presetClass="entr" presetSubtype="8" fill="hold" grpId="18" nodeType="afterEffect">
                                  <p:stCondLst>
                                    <p:cond delay="250"/>
                                  </p:stCondLst>
                                  <p:iterate>
                                    <p:tmAbs val="0"/>
                                  </p:iterate>
                                  <p:childTnLst>
                                    <p:set>
                                      <p:cBhvr>
                                        <p:cTn id="77" fill="hold"/>
                                        <p:tgtEl>
                                          <p:spTgt spid="306"/>
                                        </p:tgtEl>
                                        <p:attrNameLst>
                                          <p:attrName>style.visibility</p:attrName>
                                        </p:attrNameLst>
                                      </p:cBhvr>
                                      <p:to>
                                        <p:strVal val="visible"/>
                                      </p:to>
                                    </p:set>
                                    <p:anim calcmode="lin" valueType="num">
                                      <p:cBhvr>
                                        <p:cTn id="78" dur="1000" fill="hold"/>
                                        <p:tgtEl>
                                          <p:spTgt spid="306"/>
                                        </p:tgtEl>
                                        <p:attrNameLst>
                                          <p:attrName>ppt_x</p:attrName>
                                        </p:attrNameLst>
                                      </p:cBhvr>
                                      <p:tavLst>
                                        <p:tav tm="0">
                                          <p:val>
                                            <p:strVal val="0-#ppt_w/2"/>
                                          </p:val>
                                        </p:tav>
                                        <p:tav tm="100000">
                                          <p:val>
                                            <p:strVal val="#ppt_x"/>
                                          </p:val>
                                        </p:tav>
                                      </p:tavLst>
                                    </p:anim>
                                    <p:anim calcmode="lin" valueType="num">
                                      <p:cBhvr>
                                        <p:cTn id="79" dur="1000" fill="hold"/>
                                        <p:tgtEl>
                                          <p:spTgt spid="306"/>
                                        </p:tgtEl>
                                        <p:attrNameLst>
                                          <p:attrName>ppt_y</p:attrName>
                                        </p:attrNameLst>
                                      </p:cBhvr>
                                      <p:tavLst>
                                        <p:tav tm="0">
                                          <p:val>
                                            <p:strVal val="#ppt_y"/>
                                          </p:val>
                                        </p:tav>
                                        <p:tav tm="100000">
                                          <p:val>
                                            <p:strVal val="#ppt_y"/>
                                          </p:val>
                                        </p:tav>
                                      </p:tavLst>
                                    </p:anim>
                                  </p:childTnLst>
                                </p:cTn>
                              </p:par>
                            </p:childTnLst>
                          </p:cTn>
                        </p:par>
                        <p:par>
                          <p:cTn id="80" fill="hold">
                            <p:stCondLst>
                              <p:cond delay="13260"/>
                            </p:stCondLst>
                            <p:childTnLst>
                              <p:par>
                                <p:cTn id="81" presetID="2" presetClass="entr" presetSubtype="2" fill="hold" grpId="19" nodeType="afterEffect">
                                  <p:stCondLst>
                                    <p:cond delay="250"/>
                                  </p:stCondLst>
                                  <p:iterate>
                                    <p:tmAbs val="0"/>
                                  </p:iterate>
                                  <p:childTnLst>
                                    <p:set>
                                      <p:cBhvr>
                                        <p:cTn id="82" fill="hold"/>
                                        <p:tgtEl>
                                          <p:spTgt spid="300"/>
                                        </p:tgtEl>
                                        <p:attrNameLst>
                                          <p:attrName>style.visibility</p:attrName>
                                        </p:attrNameLst>
                                      </p:cBhvr>
                                      <p:to>
                                        <p:strVal val="visible"/>
                                      </p:to>
                                    </p:set>
                                    <p:anim calcmode="lin" valueType="num">
                                      <p:cBhvr>
                                        <p:cTn id="83" dur="1000" fill="hold"/>
                                        <p:tgtEl>
                                          <p:spTgt spid="300"/>
                                        </p:tgtEl>
                                        <p:attrNameLst>
                                          <p:attrName>ppt_x</p:attrName>
                                        </p:attrNameLst>
                                      </p:cBhvr>
                                      <p:tavLst>
                                        <p:tav tm="0">
                                          <p:val>
                                            <p:strVal val="1+#ppt_w/2"/>
                                          </p:val>
                                        </p:tav>
                                        <p:tav tm="100000">
                                          <p:val>
                                            <p:strVal val="#ppt_x"/>
                                          </p:val>
                                        </p:tav>
                                      </p:tavLst>
                                    </p:anim>
                                    <p:anim calcmode="lin" valueType="num">
                                      <p:cBhvr>
                                        <p:cTn id="84" dur="1000" fill="hold"/>
                                        <p:tgtEl>
                                          <p:spTgt spid="3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6" animBg="1" advAuto="0"/>
      <p:bldP spid="273" grpId="4" animBg="1" advAuto="0"/>
      <p:bldP spid="273" grpId="5" animBg="1" advAuto="0"/>
      <p:bldP spid="274" grpId="3" animBg="1" advAuto="0"/>
      <p:bldP spid="275" grpId="1" animBg="1" advAuto="0"/>
      <p:bldP spid="275" grpId="2" animBg="1" advAuto="0"/>
      <p:bldP spid="276" grpId="7" animBg="1" advAuto="0"/>
      <p:bldP spid="277" grpId="11" animBg="1" advAuto="0"/>
      <p:bldP spid="278" grpId="8" animBg="1" advAuto="0"/>
      <p:bldP spid="279" grpId="9" animBg="1" advAuto="0"/>
      <p:bldP spid="282" grpId="10" animBg="1" advAuto="0"/>
      <p:bldP spid="285" grpId="12" animBg="1" advAuto="0"/>
      <p:bldP spid="288" grpId="14" animBg="1" advAuto="0"/>
      <p:bldP spid="291" grpId="13" animBg="1" advAuto="0"/>
      <p:bldP spid="294" grpId="15" animBg="1" advAuto="0"/>
      <p:bldP spid="297" grpId="17" animBg="1" advAuto="0"/>
      <p:bldP spid="300" grpId="19" animBg="1" advAuto="0"/>
      <p:bldP spid="303" grpId="16" animBg="1" advAuto="0"/>
      <p:bldP spid="306" grpId="18"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 name="PA_Chart 19"/>
          <p:cNvGraphicFramePr/>
          <p:nvPr/>
        </p:nvGraphicFramePr>
        <p:xfrm>
          <a:off x="631249" y="1168433"/>
          <a:ext cx="4943211" cy="2149706"/>
        </p:xfrm>
        <a:graphic>
          <a:graphicData uri="http://schemas.openxmlformats.org/drawingml/2006/chart">
            <c:chart xmlns:c="http://schemas.openxmlformats.org/drawingml/2006/chart" xmlns:r="http://schemas.openxmlformats.org/officeDocument/2006/relationships" r:id="rId2"/>
          </a:graphicData>
        </a:graphic>
      </p:graphicFrame>
      <p:sp>
        <p:nvSpPr>
          <p:cNvPr id="313" name="直接连接符 15"/>
          <p:cNvSpPr/>
          <p:nvPr/>
        </p:nvSpPr>
        <p:spPr>
          <a:xfrm>
            <a:off x="782307" y="3589361"/>
            <a:ext cx="10627388" cy="1"/>
          </a:xfrm>
          <a:prstGeom prst="line">
            <a:avLst/>
          </a:prstGeom>
          <a:ln w="6350">
            <a:solidFill>
              <a:srgbClr val="D9D9D9"/>
            </a:solidFill>
            <a:miter/>
          </a:ln>
        </p:spPr>
        <p:txBody>
          <a:bodyPr lIns="45719" rIns="45719"/>
          <a:lstStyle/>
          <a:p>
            <a:endParaRPr/>
          </a:p>
        </p:txBody>
      </p:sp>
      <p:graphicFrame>
        <p:nvGraphicFramePr>
          <p:cNvPr id="314" name="PA_Chart 19"/>
          <p:cNvGraphicFramePr/>
          <p:nvPr/>
        </p:nvGraphicFramePr>
        <p:xfrm>
          <a:off x="631249" y="3952719"/>
          <a:ext cx="4933980" cy="2149706"/>
        </p:xfrm>
        <a:graphic>
          <a:graphicData uri="http://schemas.openxmlformats.org/drawingml/2006/chart">
            <c:chart xmlns:c="http://schemas.openxmlformats.org/drawingml/2006/chart" xmlns:r="http://schemas.openxmlformats.org/officeDocument/2006/relationships" r:id="rId3"/>
          </a:graphicData>
        </a:graphic>
      </p:graphicFrame>
      <p:grpSp>
        <p:nvGrpSpPr>
          <p:cNvPr id="317" name="组合 17"/>
          <p:cNvGrpSpPr/>
          <p:nvPr/>
        </p:nvGrpSpPr>
        <p:grpSpPr>
          <a:xfrm>
            <a:off x="6104264" y="1980969"/>
            <a:ext cx="863601" cy="863601"/>
            <a:chOff x="0" y="0"/>
            <a:chExt cx="863600" cy="863600"/>
          </a:xfrm>
        </p:grpSpPr>
        <p:sp>
          <p:nvSpPr>
            <p:cNvPr id="315" name="椭圆 18"/>
            <p:cNvSpPr/>
            <p:nvPr/>
          </p:nvSpPr>
          <p:spPr>
            <a:xfrm>
              <a:off x="0" y="0"/>
              <a:ext cx="863600" cy="863600"/>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sp>
          <p:nvSpPr>
            <p:cNvPr id="316" name="Freeform 80"/>
            <p:cNvSpPr/>
            <p:nvPr/>
          </p:nvSpPr>
          <p:spPr>
            <a:xfrm>
              <a:off x="270668" y="269875"/>
              <a:ext cx="322265" cy="323851"/>
            </a:xfrm>
            <a:custGeom>
              <a:avLst/>
              <a:gdLst/>
              <a:ahLst/>
              <a:cxnLst>
                <a:cxn ang="0">
                  <a:pos x="wd2" y="hd2"/>
                </a:cxn>
                <a:cxn ang="5400000">
                  <a:pos x="wd2" y="hd2"/>
                </a:cxn>
                <a:cxn ang="10800000">
                  <a:pos x="wd2" y="hd2"/>
                </a:cxn>
                <a:cxn ang="16200000">
                  <a:pos x="wd2" y="hd2"/>
                </a:cxn>
              </a:cxnLst>
              <a:rect l="0" t="0" r="r" b="b"/>
              <a:pathLst>
                <a:path w="21600" h="21600" extrusionOk="0">
                  <a:moveTo>
                    <a:pt x="21600" y="658"/>
                  </a:moveTo>
                  <a:lnTo>
                    <a:pt x="21600" y="531"/>
                  </a:lnTo>
                  <a:lnTo>
                    <a:pt x="21579" y="488"/>
                  </a:lnTo>
                  <a:lnTo>
                    <a:pt x="21558" y="404"/>
                  </a:lnTo>
                  <a:lnTo>
                    <a:pt x="21515" y="319"/>
                  </a:lnTo>
                  <a:lnTo>
                    <a:pt x="21473" y="255"/>
                  </a:lnTo>
                  <a:lnTo>
                    <a:pt x="21345" y="127"/>
                  </a:lnTo>
                  <a:lnTo>
                    <a:pt x="21303" y="106"/>
                  </a:lnTo>
                  <a:lnTo>
                    <a:pt x="21281" y="85"/>
                  </a:lnTo>
                  <a:lnTo>
                    <a:pt x="21196" y="42"/>
                  </a:lnTo>
                  <a:lnTo>
                    <a:pt x="21133" y="21"/>
                  </a:lnTo>
                  <a:lnTo>
                    <a:pt x="21048" y="0"/>
                  </a:lnTo>
                  <a:lnTo>
                    <a:pt x="20835" y="0"/>
                  </a:lnTo>
                  <a:lnTo>
                    <a:pt x="20665" y="42"/>
                  </a:lnTo>
                  <a:lnTo>
                    <a:pt x="20623" y="64"/>
                  </a:lnTo>
                  <a:lnTo>
                    <a:pt x="20559" y="106"/>
                  </a:lnTo>
                  <a:lnTo>
                    <a:pt x="297" y="14294"/>
                  </a:lnTo>
                  <a:lnTo>
                    <a:pt x="212" y="14358"/>
                  </a:lnTo>
                  <a:lnTo>
                    <a:pt x="127" y="14442"/>
                  </a:lnTo>
                  <a:lnTo>
                    <a:pt x="64" y="14527"/>
                  </a:lnTo>
                  <a:lnTo>
                    <a:pt x="21" y="14634"/>
                  </a:lnTo>
                  <a:lnTo>
                    <a:pt x="0" y="14719"/>
                  </a:lnTo>
                  <a:lnTo>
                    <a:pt x="0" y="14952"/>
                  </a:lnTo>
                  <a:lnTo>
                    <a:pt x="21" y="15037"/>
                  </a:lnTo>
                  <a:lnTo>
                    <a:pt x="64" y="15143"/>
                  </a:lnTo>
                  <a:lnTo>
                    <a:pt x="127" y="15250"/>
                  </a:lnTo>
                  <a:lnTo>
                    <a:pt x="212" y="15313"/>
                  </a:lnTo>
                  <a:lnTo>
                    <a:pt x="276" y="15377"/>
                  </a:lnTo>
                  <a:lnTo>
                    <a:pt x="446" y="15504"/>
                  </a:lnTo>
                  <a:lnTo>
                    <a:pt x="573" y="15526"/>
                  </a:lnTo>
                  <a:lnTo>
                    <a:pt x="7434" y="15526"/>
                  </a:lnTo>
                  <a:lnTo>
                    <a:pt x="7434" y="20920"/>
                  </a:lnTo>
                  <a:lnTo>
                    <a:pt x="7455" y="20984"/>
                  </a:lnTo>
                  <a:lnTo>
                    <a:pt x="7476" y="21133"/>
                  </a:lnTo>
                  <a:lnTo>
                    <a:pt x="7519" y="21239"/>
                  </a:lnTo>
                  <a:lnTo>
                    <a:pt x="7582" y="21345"/>
                  </a:lnTo>
                  <a:lnTo>
                    <a:pt x="7688" y="21451"/>
                  </a:lnTo>
                  <a:lnTo>
                    <a:pt x="7816" y="21536"/>
                  </a:lnTo>
                  <a:lnTo>
                    <a:pt x="7858" y="21558"/>
                  </a:lnTo>
                  <a:lnTo>
                    <a:pt x="8113" y="21600"/>
                  </a:lnTo>
                  <a:lnTo>
                    <a:pt x="8219" y="21579"/>
                  </a:lnTo>
                  <a:lnTo>
                    <a:pt x="8347" y="21558"/>
                  </a:lnTo>
                  <a:lnTo>
                    <a:pt x="8474" y="21494"/>
                  </a:lnTo>
                  <a:lnTo>
                    <a:pt x="8559" y="21388"/>
                  </a:lnTo>
                  <a:lnTo>
                    <a:pt x="8602" y="21366"/>
                  </a:lnTo>
                  <a:lnTo>
                    <a:pt x="8687" y="21281"/>
                  </a:lnTo>
                  <a:lnTo>
                    <a:pt x="11129" y="17437"/>
                  </a:lnTo>
                  <a:lnTo>
                    <a:pt x="11172" y="17458"/>
                  </a:lnTo>
                  <a:lnTo>
                    <a:pt x="18605" y="21515"/>
                  </a:lnTo>
                  <a:lnTo>
                    <a:pt x="18754" y="21579"/>
                  </a:lnTo>
                  <a:lnTo>
                    <a:pt x="18924" y="21600"/>
                  </a:lnTo>
                  <a:lnTo>
                    <a:pt x="19073" y="21579"/>
                  </a:lnTo>
                  <a:lnTo>
                    <a:pt x="19242" y="21515"/>
                  </a:lnTo>
                  <a:lnTo>
                    <a:pt x="19370" y="21430"/>
                  </a:lnTo>
                  <a:lnTo>
                    <a:pt x="19476" y="21303"/>
                  </a:lnTo>
                  <a:lnTo>
                    <a:pt x="19561" y="21154"/>
                  </a:lnTo>
                  <a:lnTo>
                    <a:pt x="19582" y="20984"/>
                  </a:lnTo>
                  <a:lnTo>
                    <a:pt x="21600" y="722"/>
                  </a:lnTo>
                  <a:lnTo>
                    <a:pt x="21600" y="658"/>
                  </a:lnTo>
                  <a:close/>
                  <a:moveTo>
                    <a:pt x="7795" y="14166"/>
                  </a:moveTo>
                  <a:lnTo>
                    <a:pt x="2825" y="14166"/>
                  </a:lnTo>
                  <a:lnTo>
                    <a:pt x="16418" y="4651"/>
                  </a:lnTo>
                  <a:lnTo>
                    <a:pt x="7795" y="14166"/>
                  </a:lnTo>
                  <a:close/>
                  <a:moveTo>
                    <a:pt x="8772" y="18584"/>
                  </a:moveTo>
                  <a:lnTo>
                    <a:pt x="8772" y="15101"/>
                  </a:lnTo>
                  <a:lnTo>
                    <a:pt x="16142" y="6966"/>
                  </a:lnTo>
                  <a:lnTo>
                    <a:pt x="8772" y="18584"/>
                  </a:lnTo>
                  <a:close/>
                  <a:moveTo>
                    <a:pt x="18350" y="19837"/>
                  </a:moveTo>
                  <a:lnTo>
                    <a:pt x="11830" y="16290"/>
                  </a:lnTo>
                  <a:lnTo>
                    <a:pt x="19986" y="3441"/>
                  </a:lnTo>
                  <a:lnTo>
                    <a:pt x="18350" y="19837"/>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a:solidFill>
                    <a:srgbClr val="778495"/>
                  </a:solidFill>
                  <a:latin typeface="思源黑体 CN Regular"/>
                  <a:ea typeface="思源黑体 CN Regular"/>
                  <a:cs typeface="思源黑体 CN Regular"/>
                  <a:sym typeface="思源黑体 CN Regular"/>
                </a:defRPr>
              </a:pPr>
              <a:endParaRPr/>
            </a:p>
          </p:txBody>
        </p:sp>
      </p:grpSp>
      <p:grpSp>
        <p:nvGrpSpPr>
          <p:cNvPr id="320" name="组合 20"/>
          <p:cNvGrpSpPr/>
          <p:nvPr/>
        </p:nvGrpSpPr>
        <p:grpSpPr>
          <a:xfrm>
            <a:off x="6117583" y="4439903"/>
            <a:ext cx="863601" cy="863601"/>
            <a:chOff x="0" y="0"/>
            <a:chExt cx="863600" cy="863600"/>
          </a:xfrm>
        </p:grpSpPr>
        <p:sp>
          <p:nvSpPr>
            <p:cNvPr id="318" name="椭圆 21"/>
            <p:cNvSpPr/>
            <p:nvPr/>
          </p:nvSpPr>
          <p:spPr>
            <a:xfrm>
              <a:off x="0" y="0"/>
              <a:ext cx="863600" cy="8636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Regular"/>
                  <a:ea typeface="思源黑体 CN Regular"/>
                  <a:cs typeface="思源黑体 CN Regular"/>
                  <a:sym typeface="思源黑体 CN Regular"/>
                </a:defRPr>
              </a:pPr>
              <a:endParaRPr/>
            </a:p>
          </p:txBody>
        </p:sp>
        <p:sp>
          <p:nvSpPr>
            <p:cNvPr id="319" name="Freeform 84"/>
            <p:cNvSpPr/>
            <p:nvPr/>
          </p:nvSpPr>
          <p:spPr>
            <a:xfrm>
              <a:off x="270668" y="270668"/>
              <a:ext cx="322265" cy="322265"/>
            </a:xfrm>
            <a:custGeom>
              <a:avLst/>
              <a:gdLst/>
              <a:ahLst/>
              <a:cxnLst>
                <a:cxn ang="0">
                  <a:pos x="wd2" y="hd2"/>
                </a:cxn>
                <a:cxn ang="5400000">
                  <a:pos x="wd2" y="hd2"/>
                </a:cxn>
                <a:cxn ang="10800000">
                  <a:pos x="wd2" y="hd2"/>
                </a:cxn>
                <a:cxn ang="16200000">
                  <a:pos x="wd2" y="hd2"/>
                </a:cxn>
              </a:cxnLst>
              <a:rect l="0" t="0" r="r" b="b"/>
              <a:pathLst>
                <a:path w="21600" h="21600" extrusionOk="0">
                  <a:moveTo>
                    <a:pt x="21579" y="7986"/>
                  </a:moveTo>
                  <a:lnTo>
                    <a:pt x="21558" y="7965"/>
                  </a:lnTo>
                  <a:lnTo>
                    <a:pt x="21515" y="7880"/>
                  </a:lnTo>
                  <a:lnTo>
                    <a:pt x="21494" y="7773"/>
                  </a:lnTo>
                  <a:lnTo>
                    <a:pt x="21430" y="7710"/>
                  </a:lnTo>
                  <a:lnTo>
                    <a:pt x="21367" y="7604"/>
                  </a:lnTo>
                  <a:lnTo>
                    <a:pt x="16046" y="276"/>
                  </a:lnTo>
                  <a:lnTo>
                    <a:pt x="15877" y="106"/>
                  </a:lnTo>
                  <a:lnTo>
                    <a:pt x="15771" y="42"/>
                  </a:lnTo>
                  <a:lnTo>
                    <a:pt x="15665" y="21"/>
                  </a:lnTo>
                  <a:lnTo>
                    <a:pt x="15495" y="0"/>
                  </a:lnTo>
                  <a:lnTo>
                    <a:pt x="6062" y="0"/>
                  </a:lnTo>
                  <a:lnTo>
                    <a:pt x="5914" y="21"/>
                  </a:lnTo>
                  <a:lnTo>
                    <a:pt x="5893" y="21"/>
                  </a:lnTo>
                  <a:lnTo>
                    <a:pt x="5787" y="42"/>
                  </a:lnTo>
                  <a:lnTo>
                    <a:pt x="5702" y="106"/>
                  </a:lnTo>
                  <a:lnTo>
                    <a:pt x="5660" y="127"/>
                  </a:lnTo>
                  <a:lnTo>
                    <a:pt x="5511" y="276"/>
                  </a:lnTo>
                  <a:lnTo>
                    <a:pt x="127" y="7710"/>
                  </a:lnTo>
                  <a:lnTo>
                    <a:pt x="106" y="7752"/>
                  </a:lnTo>
                  <a:lnTo>
                    <a:pt x="64" y="7816"/>
                  </a:lnTo>
                  <a:lnTo>
                    <a:pt x="64" y="7837"/>
                  </a:lnTo>
                  <a:lnTo>
                    <a:pt x="21" y="7922"/>
                  </a:lnTo>
                  <a:lnTo>
                    <a:pt x="0" y="8028"/>
                  </a:lnTo>
                  <a:lnTo>
                    <a:pt x="0" y="8198"/>
                  </a:lnTo>
                  <a:lnTo>
                    <a:pt x="21" y="8283"/>
                  </a:lnTo>
                  <a:lnTo>
                    <a:pt x="64" y="8389"/>
                  </a:lnTo>
                  <a:lnTo>
                    <a:pt x="85" y="8411"/>
                  </a:lnTo>
                  <a:lnTo>
                    <a:pt x="106" y="8453"/>
                  </a:lnTo>
                  <a:lnTo>
                    <a:pt x="148" y="8517"/>
                  </a:lnTo>
                  <a:lnTo>
                    <a:pt x="10238" y="21345"/>
                  </a:lnTo>
                  <a:lnTo>
                    <a:pt x="10281" y="21388"/>
                  </a:lnTo>
                  <a:lnTo>
                    <a:pt x="10387" y="21473"/>
                  </a:lnTo>
                  <a:lnTo>
                    <a:pt x="10429" y="21515"/>
                  </a:lnTo>
                  <a:lnTo>
                    <a:pt x="10450" y="21515"/>
                  </a:lnTo>
                  <a:lnTo>
                    <a:pt x="10514" y="21558"/>
                  </a:lnTo>
                  <a:lnTo>
                    <a:pt x="10599" y="21579"/>
                  </a:lnTo>
                  <a:lnTo>
                    <a:pt x="10620" y="21600"/>
                  </a:lnTo>
                  <a:lnTo>
                    <a:pt x="10917" y="21600"/>
                  </a:lnTo>
                  <a:lnTo>
                    <a:pt x="11044" y="21558"/>
                  </a:lnTo>
                  <a:lnTo>
                    <a:pt x="11107" y="21515"/>
                  </a:lnTo>
                  <a:lnTo>
                    <a:pt x="11129" y="21515"/>
                  </a:lnTo>
                  <a:lnTo>
                    <a:pt x="11171" y="21473"/>
                  </a:lnTo>
                  <a:lnTo>
                    <a:pt x="11277" y="21388"/>
                  </a:lnTo>
                  <a:lnTo>
                    <a:pt x="11319" y="21345"/>
                  </a:lnTo>
                  <a:lnTo>
                    <a:pt x="21367" y="8581"/>
                  </a:lnTo>
                  <a:lnTo>
                    <a:pt x="21452" y="8496"/>
                  </a:lnTo>
                  <a:lnTo>
                    <a:pt x="21579" y="8241"/>
                  </a:lnTo>
                  <a:lnTo>
                    <a:pt x="21600" y="8113"/>
                  </a:lnTo>
                  <a:lnTo>
                    <a:pt x="21579" y="7986"/>
                  </a:lnTo>
                  <a:close/>
                  <a:moveTo>
                    <a:pt x="14647" y="1338"/>
                  </a:moveTo>
                  <a:lnTo>
                    <a:pt x="13248" y="7434"/>
                  </a:lnTo>
                  <a:lnTo>
                    <a:pt x="8331" y="7434"/>
                  </a:lnTo>
                  <a:lnTo>
                    <a:pt x="6932" y="1338"/>
                  </a:lnTo>
                  <a:lnTo>
                    <a:pt x="14647" y="1338"/>
                  </a:lnTo>
                  <a:close/>
                  <a:moveTo>
                    <a:pt x="5744" y="2251"/>
                  </a:moveTo>
                  <a:lnTo>
                    <a:pt x="6953" y="7434"/>
                  </a:lnTo>
                  <a:lnTo>
                    <a:pt x="1993" y="7434"/>
                  </a:lnTo>
                  <a:lnTo>
                    <a:pt x="5744" y="2251"/>
                  </a:lnTo>
                  <a:close/>
                  <a:moveTo>
                    <a:pt x="2056" y="8772"/>
                  </a:moveTo>
                  <a:lnTo>
                    <a:pt x="7271" y="8772"/>
                  </a:lnTo>
                  <a:lnTo>
                    <a:pt x="9454" y="18138"/>
                  </a:lnTo>
                  <a:lnTo>
                    <a:pt x="2056" y="8772"/>
                  </a:lnTo>
                  <a:close/>
                  <a:moveTo>
                    <a:pt x="10789" y="17947"/>
                  </a:moveTo>
                  <a:lnTo>
                    <a:pt x="8648" y="8772"/>
                  </a:lnTo>
                  <a:lnTo>
                    <a:pt x="12930" y="8772"/>
                  </a:lnTo>
                  <a:lnTo>
                    <a:pt x="10789" y="17947"/>
                  </a:lnTo>
                  <a:close/>
                  <a:moveTo>
                    <a:pt x="12125" y="18138"/>
                  </a:moveTo>
                  <a:lnTo>
                    <a:pt x="14308" y="8772"/>
                  </a:lnTo>
                  <a:lnTo>
                    <a:pt x="19501" y="8772"/>
                  </a:lnTo>
                  <a:lnTo>
                    <a:pt x="12125" y="18138"/>
                  </a:lnTo>
                  <a:close/>
                  <a:moveTo>
                    <a:pt x="14605" y="7434"/>
                  </a:moveTo>
                  <a:lnTo>
                    <a:pt x="15813" y="2251"/>
                  </a:lnTo>
                  <a:lnTo>
                    <a:pt x="19565" y="7434"/>
                  </a:lnTo>
                  <a:lnTo>
                    <a:pt x="14605" y="7434"/>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a:solidFill>
                    <a:srgbClr val="778495"/>
                  </a:solidFill>
                  <a:latin typeface="思源黑体 CN Regular"/>
                  <a:ea typeface="思源黑体 CN Regular"/>
                  <a:cs typeface="思源黑体 CN Regular"/>
                  <a:sym typeface="思源黑体 CN Regular"/>
                </a:defRPr>
              </a:pPr>
              <a:endParaRPr/>
            </a:p>
          </p:txBody>
        </p:sp>
      </p:grpSp>
      <p:sp>
        <p:nvSpPr>
          <p:cNvPr id="321" name="矩形 37"/>
          <p:cNvSpPr txBox="1"/>
          <p:nvPr/>
        </p:nvSpPr>
        <p:spPr>
          <a:xfrm>
            <a:off x="7142658" y="2080456"/>
            <a:ext cx="4526825" cy="11493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130000"/>
              </a:lnSpc>
              <a:defRPr sz="1200">
                <a:solidFill>
                  <a:srgbClr val="808080"/>
                </a:solidFill>
                <a:latin typeface="思源黑体 CN Regular"/>
                <a:ea typeface="思源黑体 CN Regular"/>
                <a:cs typeface="思源黑体 CN Regular"/>
                <a:sym typeface="思源黑体 CN Regular"/>
              </a:defRPr>
            </a:pPr>
            <a:r>
              <a:t>请这里输入你要表达的文字内容和详细信息，主要阐述你的观点和想要跟进的内容标题以及数据信息。字数在200以内，不需要太多文字信息。主要阐述你的观点和想要跟进的内容标题以及数据信息。字数在200以内，不需要太多文字信息。</a:t>
            </a:r>
          </a:p>
        </p:txBody>
      </p:sp>
      <p:sp>
        <p:nvSpPr>
          <p:cNvPr id="322" name="文本框 38"/>
          <p:cNvSpPr txBox="1"/>
          <p:nvPr/>
        </p:nvSpPr>
        <p:spPr>
          <a:xfrm>
            <a:off x="7142657" y="1659877"/>
            <a:ext cx="1785212"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sp>
        <p:nvSpPr>
          <p:cNvPr id="323" name="矩形 39"/>
          <p:cNvSpPr txBox="1"/>
          <p:nvPr/>
        </p:nvSpPr>
        <p:spPr>
          <a:xfrm>
            <a:off x="7158246" y="4538596"/>
            <a:ext cx="4526825" cy="11493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130000"/>
              </a:lnSpc>
              <a:defRPr sz="1200">
                <a:solidFill>
                  <a:srgbClr val="808080"/>
                </a:solidFill>
                <a:latin typeface="思源黑体 CN Regular"/>
                <a:ea typeface="思源黑体 CN Regular"/>
                <a:cs typeface="思源黑体 CN Regular"/>
                <a:sym typeface="思源黑体 CN Regular"/>
              </a:defRPr>
            </a:pPr>
            <a:r>
              <a:t>请这里输入你要表达的文字内容和详细信息，主要阐述你的观点和想要跟进的内容标题以及数据信息。字数在200以内，不需要太多文字信息。主要阐述你的观点和想要跟进的内容标题以及数据信息。字数在200以内，不需要太多文字信息。</a:t>
            </a:r>
          </a:p>
        </p:txBody>
      </p:sp>
      <p:sp>
        <p:nvSpPr>
          <p:cNvPr id="324" name="文本框 40"/>
          <p:cNvSpPr txBox="1"/>
          <p:nvPr/>
        </p:nvSpPr>
        <p:spPr>
          <a:xfrm>
            <a:off x="7158246" y="4118018"/>
            <a:ext cx="1769624"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r>
              <a:t>点击添加标题</a:t>
            </a:r>
          </a:p>
        </p:txBody>
      </p:sp>
      <p:grpSp>
        <p:nvGrpSpPr>
          <p:cNvPr id="327" name="组合 1"/>
          <p:cNvGrpSpPr/>
          <p:nvPr/>
        </p:nvGrpSpPr>
        <p:grpSpPr>
          <a:xfrm>
            <a:off x="463350" y="520638"/>
            <a:ext cx="3512303" cy="635001"/>
            <a:chOff x="0" y="0"/>
            <a:chExt cx="3512302" cy="635000"/>
          </a:xfrm>
        </p:grpSpPr>
        <p:sp>
          <p:nvSpPr>
            <p:cNvPr id="325"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3600" spc="600">
                  <a:latin typeface="思源黑体 CN Bold"/>
                  <a:ea typeface="思源黑体 CN Bold"/>
                  <a:cs typeface="思源黑体 CN Bold"/>
                  <a:sym typeface="思源黑体 CN Bold"/>
                </a:defRPr>
              </a:lvl1pPr>
            </a:lstStyle>
            <a:p>
              <a:r>
                <a:t>完成情况</a:t>
              </a:r>
            </a:p>
          </p:txBody>
        </p:sp>
        <p:sp>
          <p:nvSpPr>
            <p:cNvPr id="326"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328" name="u=249096403,1341953328&amp;fm=253&amp;fmt=auto&amp;app=120&amp;f=JPEG.jpeg" descr="u=249096403,1341953328&amp;fm=253&amp;fmt=auto&amp;app=120&amp;f=JPEG.jpeg"/>
          <p:cNvPicPr>
            <a:picLocks noChangeAspect="1"/>
          </p:cNvPicPr>
          <p:nvPr/>
        </p:nvPicPr>
        <p:blipFill>
          <a:blip r:embed="rId4">
            <a:alphaModFix amt="5851"/>
            <a:extLst/>
          </a:blip>
          <a:stretch>
            <a:fillRect/>
          </a:stretch>
        </p:blipFill>
        <p:spPr>
          <a:xfrm>
            <a:off x="-2323" y="-1896983"/>
            <a:ext cx="12196646" cy="9147486"/>
          </a:xfrm>
          <a:prstGeom prst="rect">
            <a:avLst/>
          </a:prstGeom>
          <a:ln w="12700">
            <a:miter lim="400000"/>
          </a:ln>
        </p:spPr>
      </p:pic>
      <p:sp>
        <p:nvSpPr>
          <p:cNvPr id="329"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b="1">
                <a:solidFill>
                  <a:srgbClr val="BC0000"/>
                </a:solidFill>
                <a:latin typeface="思源黑体 CN Regular"/>
                <a:ea typeface="思源黑体 CN Regular"/>
                <a:cs typeface="思源黑体 CN Regular"/>
                <a:sym typeface="思源黑体 CN Regular"/>
              </a:defRPr>
            </a:lvl1pPr>
          </a:lstStyle>
          <a:p>
            <a:r>
              <a:t>解民生，治学问，育英才</a:t>
            </a:r>
          </a:p>
        </p:txBody>
      </p:sp>
    </p:spTree>
  </p:cSld>
  <p:clrMapOvr>
    <a:masterClrMapping/>
  </p:clrMapOvr>
  <mc:AlternateContent xmlns:mc="http://schemas.openxmlformats.org/markup-compatibility/2006" xmlns:p14="http://schemas.microsoft.com/office/powerpoint/2010/main">
    <mc:Choice Requires="p14">
      <p:transition spd="slow" p14:dur="1200" advClick="0" advTm="0">
        <p:wip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p:tmAbs val="0"/>
                                  </p:iterate>
                                  <p:childTnLst>
                                    <p:set>
                                      <p:cBhvr>
                                        <p:cTn id="6" fill="hold"/>
                                        <p:tgtEl>
                                          <p:spTgt spid="312"/>
                                        </p:tgtEl>
                                        <p:attrNameLst>
                                          <p:attrName>style.visibility</p:attrName>
                                        </p:attrNameLst>
                                      </p:cBhvr>
                                      <p:to>
                                        <p:strVal val="visible"/>
                                      </p:to>
                                    </p:set>
                                    <p:animEffect transition="in" filter="strips(downLeft)">
                                      <p:cBhvr>
                                        <p:cTn id="7" dur="5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2" nodeType="clickEffect">
                                  <p:stCondLst>
                                    <p:cond delay="0"/>
                                  </p:stCondLst>
                                  <p:iterate>
                                    <p:tmAbs val="0"/>
                                  </p:iterate>
                                  <p:childTnLst>
                                    <p:set>
                                      <p:cBhvr>
                                        <p:cTn id="11" fill="hold"/>
                                        <p:tgtEl>
                                          <p:spTgt spid="313"/>
                                        </p:tgtEl>
                                        <p:attrNameLst>
                                          <p:attrName>style.visibility</p:attrName>
                                        </p:attrNameLst>
                                      </p:cBhvr>
                                      <p:to>
                                        <p:strVal val="visible"/>
                                      </p:to>
                                    </p:set>
                                    <p:animEffect transition="in" filter="strips(downLeft)">
                                      <p:cBhvr>
                                        <p:cTn id="12" dur="500"/>
                                        <p:tgtEl>
                                          <p:spTgt spid="3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3" nodeType="clickEffect">
                                  <p:stCondLst>
                                    <p:cond delay="0"/>
                                  </p:stCondLst>
                                  <p:iterate>
                                    <p:tmAbs val="0"/>
                                  </p:iterate>
                                  <p:childTnLst>
                                    <p:set>
                                      <p:cBhvr>
                                        <p:cTn id="16" fill="hold"/>
                                        <p:tgtEl>
                                          <p:spTgt spid="314"/>
                                        </p:tgtEl>
                                        <p:attrNameLst>
                                          <p:attrName>style.visibility</p:attrName>
                                        </p:attrNameLst>
                                      </p:cBhvr>
                                      <p:to>
                                        <p:strVal val="visible"/>
                                      </p:to>
                                    </p:set>
                                    <p:animEffect transition="in" filter="strips(downLeft)">
                                      <p:cBhvr>
                                        <p:cTn id="17" dur="500"/>
                                        <p:tgtEl>
                                          <p:spTgt spid="3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4" nodeType="clickEffect">
                                  <p:stCondLst>
                                    <p:cond delay="0"/>
                                  </p:stCondLst>
                                  <p:iterate>
                                    <p:tmAbs val="0"/>
                                  </p:iterate>
                                  <p:childTnLst>
                                    <p:set>
                                      <p:cBhvr>
                                        <p:cTn id="21" fill="hold"/>
                                        <p:tgtEl>
                                          <p:spTgt spid="317"/>
                                        </p:tgtEl>
                                        <p:attrNameLst>
                                          <p:attrName>style.visibility</p:attrName>
                                        </p:attrNameLst>
                                      </p:cBhvr>
                                      <p:to>
                                        <p:strVal val="visible"/>
                                      </p:to>
                                    </p:set>
                                    <p:animEffect transition="in" filter="strips(downLeft)">
                                      <p:cBhvr>
                                        <p:cTn id="22" dur="5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5" nodeType="clickEffect">
                                  <p:stCondLst>
                                    <p:cond delay="0"/>
                                  </p:stCondLst>
                                  <p:iterate>
                                    <p:tmAbs val="0"/>
                                  </p:iterate>
                                  <p:childTnLst>
                                    <p:set>
                                      <p:cBhvr>
                                        <p:cTn id="26" fill="hold"/>
                                        <p:tgtEl>
                                          <p:spTgt spid="320"/>
                                        </p:tgtEl>
                                        <p:attrNameLst>
                                          <p:attrName>style.visibility</p:attrName>
                                        </p:attrNameLst>
                                      </p:cBhvr>
                                      <p:to>
                                        <p:strVal val="visible"/>
                                      </p:to>
                                    </p:set>
                                    <p:animEffect transition="in" filter="strips(downLeft)">
                                      <p:cBhvr>
                                        <p:cTn id="27" dur="500"/>
                                        <p:tgtEl>
                                          <p:spTgt spid="32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6" nodeType="clickEffect">
                                  <p:stCondLst>
                                    <p:cond delay="0"/>
                                  </p:stCondLst>
                                  <p:iterate>
                                    <p:tmAbs val="0"/>
                                  </p:iterate>
                                  <p:childTnLst>
                                    <p:set>
                                      <p:cBhvr>
                                        <p:cTn id="31" fill="hold"/>
                                        <p:tgtEl>
                                          <p:spTgt spid="321"/>
                                        </p:tgtEl>
                                        <p:attrNameLst>
                                          <p:attrName>style.visibility</p:attrName>
                                        </p:attrNameLst>
                                      </p:cBhvr>
                                      <p:to>
                                        <p:strVal val="visible"/>
                                      </p:to>
                                    </p:set>
                                    <p:animEffect transition="in" filter="strips(downLeft)">
                                      <p:cBhvr>
                                        <p:cTn id="32" dur="500"/>
                                        <p:tgtEl>
                                          <p:spTgt spid="32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7" nodeType="clickEffect">
                                  <p:stCondLst>
                                    <p:cond delay="0"/>
                                  </p:stCondLst>
                                  <p:iterate>
                                    <p:tmAbs val="0"/>
                                  </p:iterate>
                                  <p:childTnLst>
                                    <p:set>
                                      <p:cBhvr>
                                        <p:cTn id="36" fill="hold"/>
                                        <p:tgtEl>
                                          <p:spTgt spid="322"/>
                                        </p:tgtEl>
                                        <p:attrNameLst>
                                          <p:attrName>style.visibility</p:attrName>
                                        </p:attrNameLst>
                                      </p:cBhvr>
                                      <p:to>
                                        <p:strVal val="visible"/>
                                      </p:to>
                                    </p:set>
                                    <p:animEffect transition="in" filter="strips(downLeft)">
                                      <p:cBhvr>
                                        <p:cTn id="37" dur="500"/>
                                        <p:tgtEl>
                                          <p:spTgt spid="32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8" nodeType="clickEffect">
                                  <p:stCondLst>
                                    <p:cond delay="0"/>
                                  </p:stCondLst>
                                  <p:iterate>
                                    <p:tmAbs val="0"/>
                                  </p:iterate>
                                  <p:childTnLst>
                                    <p:set>
                                      <p:cBhvr>
                                        <p:cTn id="41" fill="hold"/>
                                        <p:tgtEl>
                                          <p:spTgt spid="323"/>
                                        </p:tgtEl>
                                        <p:attrNameLst>
                                          <p:attrName>style.visibility</p:attrName>
                                        </p:attrNameLst>
                                      </p:cBhvr>
                                      <p:to>
                                        <p:strVal val="visible"/>
                                      </p:to>
                                    </p:set>
                                    <p:animEffect transition="in" filter="strips(downLeft)">
                                      <p:cBhvr>
                                        <p:cTn id="42" dur="500"/>
                                        <p:tgtEl>
                                          <p:spTgt spid="323"/>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9" nodeType="clickEffect">
                                  <p:stCondLst>
                                    <p:cond delay="0"/>
                                  </p:stCondLst>
                                  <p:iterate>
                                    <p:tmAbs val="0"/>
                                  </p:iterate>
                                  <p:childTnLst>
                                    <p:set>
                                      <p:cBhvr>
                                        <p:cTn id="46" fill="hold"/>
                                        <p:tgtEl>
                                          <p:spTgt spid="324"/>
                                        </p:tgtEl>
                                        <p:attrNameLst>
                                          <p:attrName>style.visibility</p:attrName>
                                        </p:attrNameLst>
                                      </p:cBhvr>
                                      <p:to>
                                        <p:strVal val="visible"/>
                                      </p:to>
                                    </p:set>
                                    <p:animEffect transition="in" filter="strips(downLeft)">
                                      <p:cBhvr>
                                        <p:cTn id="4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1" animBg="1" advAuto="0"/>
      <p:bldP spid="313" grpId="2" animBg="1" advAuto="0"/>
      <p:bldP spid="314" grpId="3" animBg="1" advAuto="0"/>
      <p:bldP spid="317" grpId="4" animBg="1" advAuto="0"/>
      <p:bldP spid="320" grpId="5" animBg="1" advAuto="0"/>
      <p:bldP spid="321" grpId="6" animBg="1" advAuto="0"/>
      <p:bldP spid="322" grpId="7" animBg="1" advAuto="0"/>
      <p:bldP spid="323" grpId="8" animBg="1" advAuto="0"/>
      <p:bldP spid="324" grpId="9" animBg="1" advAuto="0"/>
    </p:bldLst>
  </p:timing>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AE1919"/>
      </a:accent1>
      <a:accent2>
        <a:srgbClr val="DFC062"/>
      </a:accent2>
      <a:accent3>
        <a:srgbClr val="610E0E"/>
      </a:accent3>
      <a:accent4>
        <a:srgbClr val="7D6C37"/>
      </a:accent4>
      <a:accent5>
        <a:srgbClr val="4B0B0B"/>
      </a:accent5>
      <a:accent6>
        <a:srgbClr val="60532A"/>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AE1919"/>
      </a:accent1>
      <a:accent2>
        <a:srgbClr val="DFC062"/>
      </a:accent2>
      <a:accent3>
        <a:srgbClr val="610E0E"/>
      </a:accent3>
      <a:accent4>
        <a:srgbClr val="7D6C37"/>
      </a:accent4>
      <a:accent5>
        <a:srgbClr val="4B0B0B"/>
      </a:accent5>
      <a:accent6>
        <a:srgbClr val="60532A"/>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573</Words>
  <Application>Microsoft Office PowerPoint</Application>
  <PresentationFormat>自定义</PresentationFormat>
  <Paragraphs>177</Paragraphs>
  <Slides>15</Slides>
  <Notes>1</Notes>
  <HiddenSlides>0</HiddenSlides>
  <MMClips>0</MMClips>
  <ScaleCrop>false</ScaleCrop>
  <HeadingPairs>
    <vt:vector size="4" baseType="variant">
      <vt:variant>
        <vt:lpstr>主题</vt:lpstr>
      </vt:variant>
      <vt:variant>
        <vt:i4>1</vt:i4>
      </vt:variant>
      <vt:variant>
        <vt:lpstr>幻灯片标题</vt:lpstr>
      </vt:variant>
      <vt:variant>
        <vt:i4>15</vt:i4>
      </vt:variant>
    </vt:vector>
  </HeadingPairs>
  <TitlesOfParts>
    <vt:vector size="1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2</cp:revision>
  <dcterms:modified xsi:type="dcterms:W3CDTF">2025-06-05T00:22:08Z</dcterms:modified>
</cp:coreProperties>
</file>