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notesSlides/notesSlide23.xml" ContentType="application/vnd.openxmlformats-officedocument.presentationml.notesSlide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tags/tag82.xml" ContentType="application/vnd.openxmlformats-officedocument.presentationml.tags+xml"/>
  <Override PartName="/ppt/tags/tag93.xml" ContentType="application/vnd.openxmlformats-officedocument.presentationml.tags+xml"/>
  <Default Extension="wdp" ContentType="image/vnd.ms-photo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tags/tag99.xml" ContentType="application/vnd.openxmlformats-officedocument.presentationml.tags+xml"/>
  <Override PartName="/ppt/slides/slide24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84" r:id="rId3"/>
    <p:sldId id="257" r:id="rId4"/>
    <p:sldId id="259" r:id="rId5"/>
    <p:sldId id="260" r:id="rId6"/>
    <p:sldId id="266" r:id="rId7"/>
    <p:sldId id="267" r:id="rId8"/>
    <p:sldId id="268" r:id="rId9"/>
    <p:sldId id="263" r:id="rId10"/>
    <p:sldId id="270" r:id="rId11"/>
    <p:sldId id="271" r:id="rId12"/>
    <p:sldId id="272" r:id="rId13"/>
    <p:sldId id="273" r:id="rId14"/>
    <p:sldId id="264" r:id="rId15"/>
    <p:sldId id="275" r:id="rId16"/>
    <p:sldId id="276" r:id="rId17"/>
    <p:sldId id="277" r:id="rId18"/>
    <p:sldId id="278" r:id="rId19"/>
    <p:sldId id="279" r:id="rId20"/>
    <p:sldId id="265" r:id="rId21"/>
    <p:sldId id="280" r:id="rId22"/>
    <p:sldId id="281" r:id="rId23"/>
    <p:sldId id="282" r:id="rId24"/>
    <p:sldId id="283" r:id="rId25"/>
    <p:sldId id="285" r:id="rId26"/>
    <p:sldId id="258" r:id="rId27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微软雅黑" pitchFamily="34" charset="-122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微软雅黑" pitchFamily="34" charset="-122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微软雅黑" pitchFamily="34" charset="-122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微软雅黑" pitchFamily="34" charset="-122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微软雅黑" pitchFamily="34" charset="-122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微软雅黑" pitchFamily="34" charset="-122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微软雅黑" pitchFamily="34" charset="-122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微软雅黑" pitchFamily="34" charset="-122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微软雅黑" pitchFamily="34" charset="-122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7071"/>
    <a:srgbClr val="01ACBE"/>
    <a:srgbClr val="FFB850"/>
    <a:srgbClr val="00AF9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735" autoAdjust="0"/>
    <p:restoredTop sz="94660"/>
  </p:normalViewPr>
  <p:slideViewPr>
    <p:cSldViewPr snapToGrid="0">
      <p:cViewPr varScale="1">
        <p:scale>
          <a:sx n="78" d="100"/>
          <a:sy n="78" d="100"/>
        </p:scale>
        <p:origin x="-96" y="-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EB1AE57-91D8-4108-8A5C-7B63D632B2B6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58E94DB7-6BD0-41E8-B4E6-DA4C8BA169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69195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E7B0550E-F892-4E8B-9E0E-B645F761473C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0168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fld id="{8EBE660E-5CC2-4A50-916A-880C808B748D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313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C57FE-0B00-41DD-8BB8-DC9015551E41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B1309-31AA-4F3E-8CCA-6505E1846D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4929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3CE71-AEC9-4E28-8BFD-E8186BAE989F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D665F-CB32-4A95-9AC1-32D6262CBB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2653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09023-F3C5-4A76-8FDB-FE997FBBDE8D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735C4-3E52-486E-95B3-6CDE361A54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743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6C729-B9E7-4244-BED7-E70D95CBF40D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0EB83-23C4-4622-A2AE-890A415962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9718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C8146-D1DC-4DED-B63D-76542CF30917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077C0-FC75-4F16-A90B-6E6EDBD1DA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0568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D5654-6B37-4F86-B180-159DB4A823A1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43C71-E027-4627-A592-A03D828031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7685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BCEE4-E541-4944-99C8-0B0691F00BA8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BC343-4BA7-4B0B-8296-CC2F345921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6662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67B85-C061-4765-BA3F-C1B9199E0B92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39AA7-A25D-4C1B-82D1-99C62E7750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1752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291AE-F191-439D-AE01-73CEA9098CFE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D640E-1F7F-4FAA-924A-5E2B1AB2F7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7991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F305D-187E-4B3E-BD86-E5F582DEE9C3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0CE00-62D0-4288-8EB9-4E8B6D798D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1213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90B91-5F45-4156-B2DF-99025C90BA9C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9F8EE-5028-4CC8-AA92-B3E6F8FFA8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0257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F2CE33-D8BF-48AD-8F1E-41CC613CD6C7}" type="datetimeFigureOut">
              <a:rPr lang="zh-CN" altLang="en-US"/>
              <a:pPr>
                <a:defRPr/>
              </a:pPr>
              <a:t>2017-04-26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77A37AB-A622-43A2-A57D-19EBA34EFC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5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tags" Target="../tags/tag54.xml"/><Relationship Id="rId18" Type="http://schemas.openxmlformats.org/officeDocument/2006/relationships/tags" Target="../tags/tag59.xml"/><Relationship Id="rId3" Type="http://schemas.openxmlformats.org/officeDocument/2006/relationships/tags" Target="../tags/tag44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tags" Target="../tags/tag58.xml"/><Relationship Id="rId2" Type="http://schemas.openxmlformats.org/officeDocument/2006/relationships/tags" Target="../tags/tag43.xml"/><Relationship Id="rId16" Type="http://schemas.openxmlformats.org/officeDocument/2006/relationships/tags" Target="../tags/tag57.xml"/><Relationship Id="rId20" Type="http://schemas.openxmlformats.org/officeDocument/2006/relationships/tags" Target="../tags/tag61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5" Type="http://schemas.openxmlformats.org/officeDocument/2006/relationships/tags" Target="../tags/tag56.xml"/><Relationship Id="rId10" Type="http://schemas.openxmlformats.org/officeDocument/2006/relationships/tags" Target="../tags/tag51.xml"/><Relationship Id="rId19" Type="http://schemas.openxmlformats.org/officeDocument/2006/relationships/tags" Target="../tags/tag60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tags" Target="../tags/tag55.xml"/><Relationship Id="rId2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image" Target="../media/image3.png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96.xml"/><Relationship Id="rId7" Type="http://schemas.openxmlformats.org/officeDocument/2006/relationships/image" Target="../media/image4.jpeg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2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tags" Target="../tags/tag27.xml"/><Relationship Id="rId26" Type="http://schemas.openxmlformats.org/officeDocument/2006/relationships/notesSlide" Target="../notesSlides/notesSlide6.xml"/><Relationship Id="rId3" Type="http://schemas.openxmlformats.org/officeDocument/2006/relationships/tags" Target="../tags/tag12.xml"/><Relationship Id="rId21" Type="http://schemas.openxmlformats.org/officeDocument/2006/relationships/tags" Target="../tags/tag30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tags" Target="../tags/tag26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tags" Target="../tags/tag29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24" Type="http://schemas.openxmlformats.org/officeDocument/2006/relationships/tags" Target="../tags/tag33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23" Type="http://schemas.openxmlformats.org/officeDocument/2006/relationships/tags" Target="../tags/tag32.xml"/><Relationship Id="rId10" Type="http://schemas.openxmlformats.org/officeDocument/2006/relationships/tags" Target="../tags/tag19.xml"/><Relationship Id="rId19" Type="http://schemas.openxmlformats.org/officeDocument/2006/relationships/tags" Target="../tags/tag28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Relationship Id="rId22" Type="http://schemas.openxmlformats.org/officeDocument/2006/relationships/tags" Target="../tags/tag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 rot="18900000" flipH="1">
            <a:off x="2211536" y="-289546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8900000" flipH="1">
            <a:off x="1396858" y="-292221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18900000" flipH="1">
            <a:off x="582182" y="-294366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18900000" flipH="1">
            <a:off x="989520" y="112972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8900000" flipH="1">
            <a:off x="174844" y="112971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42"/>
          <p:cNvSpPr txBox="1"/>
          <p:nvPr/>
        </p:nvSpPr>
        <p:spPr>
          <a:xfrm>
            <a:off x="3395481" y="3640492"/>
            <a:ext cx="5422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AF92"/>
                </a:solidFill>
              </a:rPr>
              <a:t>大学生职业规划</a:t>
            </a:r>
            <a:endParaRPr lang="zh-CN" altLang="zh-CN" sz="4800" b="1" dirty="0">
              <a:solidFill>
                <a:srgbClr val="00AF92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203801" y="4547664"/>
            <a:ext cx="3873816" cy="696458"/>
            <a:chOff x="6397792" y="1512958"/>
            <a:chExt cx="3873816" cy="696458"/>
          </a:xfrm>
        </p:grpSpPr>
        <p:grpSp>
          <p:nvGrpSpPr>
            <p:cNvPr id="86" name="组合 85"/>
            <p:cNvGrpSpPr/>
            <p:nvPr/>
          </p:nvGrpSpPr>
          <p:grpSpPr>
            <a:xfrm>
              <a:off x="6397792" y="2146495"/>
              <a:ext cx="3777628" cy="62921"/>
              <a:chOff x="3929063" y="2641879"/>
              <a:chExt cx="5214937" cy="0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3929063" y="2641879"/>
                <a:ext cx="4105804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8103924" y="2641879"/>
                <a:ext cx="754055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8948986" y="2641879"/>
                <a:ext cx="195014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7" name="矩形 17"/>
            <p:cNvSpPr>
              <a:spLocks noChangeArrowheads="1"/>
            </p:cNvSpPr>
            <p:nvPr/>
          </p:nvSpPr>
          <p:spPr bwMode="auto">
            <a:xfrm>
              <a:off x="6408151" y="1611262"/>
              <a:ext cx="38634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CAREER  </a:t>
              </a:r>
              <a:r>
                <a:rPr lang="en-US" altLang="zh-CN" sz="2800" b="1" dirty="0" smtClean="0">
                  <a:solidFill>
                    <a:srgbClr val="E870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PLANNING</a:t>
              </a:r>
              <a:endParaRPr lang="zh-CN" altLang="en-US" sz="2800" b="1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 flipH="1" flipV="1">
              <a:off x="6397792" y="1512958"/>
              <a:ext cx="3777628" cy="45719"/>
              <a:chOff x="3929063" y="2641879"/>
              <a:chExt cx="5214937" cy="0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3929063" y="2641879"/>
                <a:ext cx="4105804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8103924" y="2641879"/>
                <a:ext cx="754055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8948986" y="2641879"/>
                <a:ext cx="195014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椭圆 43"/>
          <p:cNvSpPr/>
          <p:nvPr/>
        </p:nvSpPr>
        <p:spPr>
          <a:xfrm>
            <a:off x="3046530" y="1814268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177442" y="1945178"/>
            <a:ext cx="1190110" cy="1190110"/>
          </a:xfrm>
          <a:prstGeom prst="ellipse">
            <a:avLst/>
          </a:prstGeom>
          <a:solidFill>
            <a:srgbClr val="00AF92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597942" y="1814268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728854" y="1945178"/>
            <a:ext cx="1190110" cy="1190110"/>
          </a:xfrm>
          <a:prstGeom prst="ellipse">
            <a:avLst/>
          </a:prstGeom>
          <a:solidFill>
            <a:srgbClr val="FFB850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137322" y="1814270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268234" y="1945180"/>
            <a:ext cx="1190110" cy="1190110"/>
          </a:xfrm>
          <a:prstGeom prst="ellipse">
            <a:avLst/>
          </a:prstGeom>
          <a:solidFill>
            <a:srgbClr val="01ACBE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676702" y="1823374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7807614" y="1954284"/>
            <a:ext cx="1190110" cy="1190110"/>
          </a:xfrm>
          <a:prstGeom prst="ellipse">
            <a:avLst/>
          </a:prstGeom>
          <a:solidFill>
            <a:srgbClr val="E87071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34"/>
          <p:cNvSpPr txBox="1"/>
          <p:nvPr/>
        </p:nvSpPr>
        <p:spPr>
          <a:xfrm>
            <a:off x="3328191" y="209055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职</a:t>
            </a:r>
            <a:endParaRPr lang="zh-CN" altLang="en-US" sz="54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66" name="文本框 35"/>
          <p:cNvSpPr txBox="1"/>
          <p:nvPr/>
        </p:nvSpPr>
        <p:spPr>
          <a:xfrm>
            <a:off x="4879603" y="209055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业</a:t>
            </a:r>
            <a:endParaRPr lang="zh-CN" altLang="en-US" sz="54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67" name="文本框 36"/>
          <p:cNvSpPr txBox="1"/>
          <p:nvPr/>
        </p:nvSpPr>
        <p:spPr>
          <a:xfrm>
            <a:off x="6418983" y="209055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规</a:t>
            </a:r>
            <a:endParaRPr lang="zh-CN" altLang="en-US" sz="54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73" name="文本框 37"/>
          <p:cNvSpPr txBox="1"/>
          <p:nvPr/>
        </p:nvSpPr>
        <p:spPr>
          <a:xfrm>
            <a:off x="7983763" y="209055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划</a:t>
            </a:r>
            <a:endParaRPr lang="zh-CN" altLang="en-US" sz="54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6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4" grpId="0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3" grpId="0" animBg="1"/>
      <p:bldP spid="64" grpId="0" animBg="1"/>
      <p:bldP spid="65" grpId="0"/>
      <p:bldP spid="66" grpId="0"/>
      <p:bldP spid="67" grpId="0"/>
      <p:bldP spid="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行业概述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19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20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2525337" y="3521320"/>
            <a:ext cx="363703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862393" y="2424934"/>
            <a:ext cx="1313390" cy="430979"/>
          </a:xfrm>
          <a:prstGeom prst="rect">
            <a:avLst/>
          </a:prstGeom>
        </p:spPr>
        <p:txBody>
          <a:bodyPr wrap="none" lIns="91392" tIns="45696" rIns="91392" bIns="4569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2849431" y="2839764"/>
            <a:ext cx="3312943" cy="58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6" rIns="91392" bIns="4569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863969" y="2709137"/>
            <a:ext cx="1429253" cy="400203"/>
          </a:xfrm>
          <a:prstGeom prst="rect">
            <a:avLst/>
          </a:prstGeom>
        </p:spPr>
        <p:txBody>
          <a:bodyPr wrap="square" lIns="91401" tIns="45700" rIns="91401" bIns="4570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823741" y="3521320"/>
            <a:ext cx="363703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7160797" y="2424934"/>
            <a:ext cx="1313390" cy="430979"/>
          </a:xfrm>
          <a:prstGeom prst="rect">
            <a:avLst/>
          </a:prstGeom>
        </p:spPr>
        <p:txBody>
          <a:bodyPr wrap="none" lIns="91392" tIns="45696" rIns="91392" bIns="4569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7147835" y="2839764"/>
            <a:ext cx="3312943" cy="58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6" rIns="91392" bIns="4569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2509732" y="5106434"/>
            <a:ext cx="363703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2846788" y="4010048"/>
            <a:ext cx="1313390" cy="430979"/>
          </a:xfrm>
          <a:prstGeom prst="rect">
            <a:avLst/>
          </a:prstGeom>
        </p:spPr>
        <p:txBody>
          <a:bodyPr wrap="none" lIns="91392" tIns="45696" rIns="91392" bIns="4569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833826" y="4424878"/>
            <a:ext cx="3312943" cy="58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6" rIns="91392" bIns="4569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6808136" y="5106434"/>
            <a:ext cx="363703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7145193" y="4010048"/>
            <a:ext cx="1313390" cy="430979"/>
          </a:xfrm>
          <a:prstGeom prst="rect">
            <a:avLst/>
          </a:prstGeom>
        </p:spPr>
        <p:txBody>
          <a:bodyPr wrap="none" lIns="91392" tIns="45696" rIns="91392" bIns="4569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132230" y="4424878"/>
            <a:ext cx="3312943" cy="58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6" rIns="91392" bIns="4569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6146771" y="4313998"/>
            <a:ext cx="1429253" cy="400203"/>
          </a:xfrm>
          <a:prstGeom prst="rect">
            <a:avLst/>
          </a:prstGeom>
        </p:spPr>
        <p:txBody>
          <a:bodyPr wrap="square" lIns="91401" tIns="45700" rIns="91401" bIns="4570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原创设计师QQ5854324          06"/>
          <p:cNvSpPr/>
          <p:nvPr>
            <p:custDataLst>
              <p:tags r:id="rId3"/>
            </p:custDataLst>
          </p:nvPr>
        </p:nvSpPr>
        <p:spPr>
          <a:xfrm>
            <a:off x="2480328" y="2568493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原创设计师QQ5854324          05"/>
          <p:cNvSpPr/>
          <p:nvPr>
            <p:custDataLst>
              <p:tags r:id="rId4"/>
            </p:custDataLst>
          </p:nvPr>
        </p:nvSpPr>
        <p:spPr>
          <a:xfrm>
            <a:off x="1934399" y="3168277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7" name="原创设计师QQ5854324          04"/>
          <p:cNvGrpSpPr/>
          <p:nvPr/>
        </p:nvGrpSpPr>
        <p:grpSpPr>
          <a:xfrm>
            <a:off x="1798967" y="2425983"/>
            <a:ext cx="951486" cy="951486"/>
            <a:chOff x="2380201" y="1546167"/>
            <a:chExt cx="1800343" cy="1800344"/>
          </a:xfrm>
        </p:grpSpPr>
        <p:sp>
          <p:nvSpPr>
            <p:cNvPr id="48" name="菱形 47"/>
            <p:cNvSpPr/>
            <p:nvPr>
              <p:custDataLst>
                <p:tags r:id="rId17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菱形 48"/>
            <p:cNvSpPr/>
            <p:nvPr>
              <p:custDataLst>
                <p:tags r:id="rId18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0" name="原创设计师QQ5854324          06"/>
          <p:cNvSpPr/>
          <p:nvPr>
            <p:custDataLst>
              <p:tags r:id="rId5"/>
            </p:custDataLst>
          </p:nvPr>
        </p:nvSpPr>
        <p:spPr>
          <a:xfrm>
            <a:off x="6900175" y="2636948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原创设计师QQ5854324          05"/>
          <p:cNvSpPr/>
          <p:nvPr>
            <p:custDataLst>
              <p:tags r:id="rId6"/>
            </p:custDataLst>
          </p:nvPr>
        </p:nvSpPr>
        <p:spPr>
          <a:xfrm>
            <a:off x="6354246" y="3236732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2" name="原创设计师QQ5854324          04"/>
          <p:cNvGrpSpPr/>
          <p:nvPr/>
        </p:nvGrpSpPr>
        <p:grpSpPr>
          <a:xfrm>
            <a:off x="6218814" y="2494438"/>
            <a:ext cx="951486" cy="951486"/>
            <a:chOff x="2380201" y="1546167"/>
            <a:chExt cx="1800343" cy="1800344"/>
          </a:xfrm>
        </p:grpSpPr>
        <p:sp>
          <p:nvSpPr>
            <p:cNvPr id="53" name="菱形 52"/>
            <p:cNvSpPr/>
            <p:nvPr>
              <p:custDataLst>
                <p:tags r:id="rId15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菱形 53"/>
            <p:cNvSpPr/>
            <p:nvPr>
              <p:custDataLst>
                <p:tags r:id="rId16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E87071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5" name="原创设计师QQ5854324          06"/>
          <p:cNvSpPr/>
          <p:nvPr>
            <p:custDataLst>
              <p:tags r:id="rId7"/>
            </p:custDataLst>
          </p:nvPr>
        </p:nvSpPr>
        <p:spPr>
          <a:xfrm>
            <a:off x="2510140" y="4225537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原创设计师QQ5854324          05"/>
          <p:cNvSpPr/>
          <p:nvPr>
            <p:custDataLst>
              <p:tags r:id="rId8"/>
            </p:custDataLst>
          </p:nvPr>
        </p:nvSpPr>
        <p:spPr>
          <a:xfrm>
            <a:off x="1964211" y="4825321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7" name="原创设计师QQ5854324          04"/>
          <p:cNvGrpSpPr/>
          <p:nvPr/>
        </p:nvGrpSpPr>
        <p:grpSpPr>
          <a:xfrm>
            <a:off x="1828779" y="4083027"/>
            <a:ext cx="951486" cy="951486"/>
            <a:chOff x="2380201" y="1546167"/>
            <a:chExt cx="1800343" cy="1800344"/>
          </a:xfrm>
        </p:grpSpPr>
        <p:sp>
          <p:nvSpPr>
            <p:cNvPr id="58" name="菱形 57"/>
            <p:cNvSpPr/>
            <p:nvPr>
              <p:custDataLst>
                <p:tags r:id="rId1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菱形 58"/>
            <p:cNvSpPr/>
            <p:nvPr>
              <p:custDataLst>
                <p:tags r:id="rId1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0" name="原创设计师QQ5854324          06"/>
          <p:cNvSpPr/>
          <p:nvPr>
            <p:custDataLst>
              <p:tags r:id="rId9"/>
            </p:custDataLst>
          </p:nvPr>
        </p:nvSpPr>
        <p:spPr>
          <a:xfrm>
            <a:off x="6900175" y="4245543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原创设计师QQ5854324          05"/>
          <p:cNvSpPr/>
          <p:nvPr>
            <p:custDataLst>
              <p:tags r:id="rId10"/>
            </p:custDataLst>
          </p:nvPr>
        </p:nvSpPr>
        <p:spPr>
          <a:xfrm>
            <a:off x="6354246" y="4845327"/>
            <a:ext cx="136910" cy="136910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2" name="原创设计师QQ5854324          04"/>
          <p:cNvGrpSpPr/>
          <p:nvPr/>
        </p:nvGrpSpPr>
        <p:grpSpPr>
          <a:xfrm>
            <a:off x="6218814" y="4103033"/>
            <a:ext cx="951486" cy="951486"/>
            <a:chOff x="2380201" y="1546167"/>
            <a:chExt cx="1800343" cy="1800344"/>
          </a:xfrm>
        </p:grpSpPr>
        <p:sp>
          <p:nvSpPr>
            <p:cNvPr id="63" name="菱形 62"/>
            <p:cNvSpPr/>
            <p:nvPr>
              <p:custDataLst>
                <p:tags r:id="rId11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菱形 63"/>
            <p:cNvSpPr/>
            <p:nvPr>
              <p:custDataLst>
                <p:tags r:id="rId12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1ACBE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5563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1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2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2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13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4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1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6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1" grpId="0"/>
          <p:bldP spid="22" grpId="0"/>
          <p:bldP spid="24" grpId="0"/>
          <p:bldP spid="31" grpId="0"/>
          <p:bldP spid="32" grpId="0"/>
          <p:bldP spid="36" grpId="0"/>
          <p:bldP spid="37" grpId="0"/>
          <p:bldP spid="41" grpId="0"/>
          <p:bldP spid="42" grpId="0"/>
          <p:bldP spid="44" grpId="0"/>
          <p:bldP spid="45" grpId="0" animBg="1"/>
          <p:bldP spid="46" grpId="0" animBg="1"/>
          <p:bldP spid="50" grpId="0" animBg="1"/>
          <p:bldP spid="51" grpId="0" animBg="1"/>
          <p:bldP spid="55" grpId="0" animBg="1"/>
          <p:bldP spid="56" grpId="0" animBg="1"/>
          <p:bldP spid="60" grpId="0" animBg="1"/>
          <p:bldP spid="6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1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2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2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134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46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1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62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1" grpId="0"/>
          <p:bldP spid="22" grpId="0"/>
          <p:bldP spid="24" grpId="0"/>
          <p:bldP spid="31" grpId="0"/>
          <p:bldP spid="32" grpId="0"/>
          <p:bldP spid="36" grpId="0"/>
          <p:bldP spid="37" grpId="0"/>
          <p:bldP spid="41" grpId="0"/>
          <p:bldP spid="42" grpId="0"/>
          <p:bldP spid="44" grpId="0"/>
          <p:bldP spid="45" grpId="0" animBg="1"/>
          <p:bldP spid="46" grpId="0" animBg="1"/>
          <p:bldP spid="50" grpId="0" animBg="1"/>
          <p:bldP spid="51" grpId="0" animBg="1"/>
          <p:bldP spid="55" grpId="0" animBg="1"/>
          <p:bldP spid="56" grpId="0" animBg="1"/>
          <p:bldP spid="60" grpId="0" animBg="1"/>
          <p:bldP spid="6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业态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前景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Freeform 15"/>
          <p:cNvSpPr>
            <a:spLocks/>
          </p:cNvSpPr>
          <p:nvPr/>
        </p:nvSpPr>
        <p:spPr bwMode="auto">
          <a:xfrm>
            <a:off x="4530773" y="1794497"/>
            <a:ext cx="1503599" cy="2011240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1" name="Freeform 15"/>
          <p:cNvSpPr>
            <a:spLocks/>
          </p:cNvSpPr>
          <p:nvPr/>
        </p:nvSpPr>
        <p:spPr bwMode="auto">
          <a:xfrm>
            <a:off x="4530773" y="3978897"/>
            <a:ext cx="1503599" cy="2011240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Freeform 15"/>
          <p:cNvSpPr>
            <a:spLocks/>
          </p:cNvSpPr>
          <p:nvPr/>
        </p:nvSpPr>
        <p:spPr bwMode="auto">
          <a:xfrm flipH="1">
            <a:off x="6290278" y="1794497"/>
            <a:ext cx="1503599" cy="2011240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Freeform 15"/>
          <p:cNvSpPr>
            <a:spLocks/>
          </p:cNvSpPr>
          <p:nvPr/>
        </p:nvSpPr>
        <p:spPr bwMode="auto">
          <a:xfrm flipH="1">
            <a:off x="6290278" y="3978897"/>
            <a:ext cx="1503599" cy="2011240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410259" y="196129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请输入您的标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10259" y="2291256"/>
            <a:ext cx="20399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内容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</a:p>
          <a:p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65634" y="247695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51634" y="247695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65634" y="468675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51634" y="468675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979092" y="196129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请输入您的标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题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979092" y="2291256"/>
            <a:ext cx="20399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内容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</a:p>
          <a:p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10259" y="423459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请输入您的标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410259" y="4564556"/>
            <a:ext cx="20399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内容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</a:p>
          <a:p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79092" y="423459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请输入您的标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979092" y="4564556"/>
            <a:ext cx="20399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内容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输入您的文字内容</a:t>
            </a:r>
          </a:p>
          <a:p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0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4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83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2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0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5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8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0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岗位职责</a:t>
            </a: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-16930" y="4206567"/>
            <a:ext cx="12208930" cy="19231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16"/>
          <p:cNvSpPr/>
          <p:nvPr/>
        </p:nvSpPr>
        <p:spPr>
          <a:xfrm rot="10800000">
            <a:off x="2567789" y="2217907"/>
            <a:ext cx="1368390" cy="1754965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solidFill>
            <a:srgbClr val="00AF9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3035258" y="4099639"/>
            <a:ext cx="347399" cy="347414"/>
          </a:xfrm>
          <a:prstGeom prst="ellipse">
            <a:avLst/>
          </a:prstGeom>
          <a:solidFill>
            <a:srgbClr val="00AF9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5" tIns="45697" rIns="91395" bIns="45697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等腰三角形 16"/>
          <p:cNvSpPr/>
          <p:nvPr/>
        </p:nvSpPr>
        <p:spPr>
          <a:xfrm rot="10800000">
            <a:off x="4512343" y="2217905"/>
            <a:ext cx="1368390" cy="1754965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solidFill>
            <a:srgbClr val="FFBB5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椭圆 23"/>
          <p:cNvSpPr/>
          <p:nvPr/>
        </p:nvSpPr>
        <p:spPr>
          <a:xfrm>
            <a:off x="4979812" y="4099637"/>
            <a:ext cx="347399" cy="347414"/>
          </a:xfrm>
          <a:prstGeom prst="ellipse">
            <a:avLst/>
          </a:prstGeom>
          <a:solidFill>
            <a:srgbClr val="FFBB5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5" tIns="45697" rIns="91395" bIns="45697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等腰三角形 16"/>
          <p:cNvSpPr/>
          <p:nvPr/>
        </p:nvSpPr>
        <p:spPr>
          <a:xfrm rot="10800000">
            <a:off x="6456897" y="2217906"/>
            <a:ext cx="1368390" cy="1754965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>
            <a:off x="6938354" y="4099639"/>
            <a:ext cx="347399" cy="347414"/>
          </a:xfrm>
          <a:prstGeom prst="ellipse">
            <a:avLst/>
          </a:prstGeom>
          <a:solidFill>
            <a:srgbClr val="01ACBE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5" tIns="45697" rIns="91395" bIns="45697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等腰三角形 16"/>
          <p:cNvSpPr/>
          <p:nvPr/>
        </p:nvSpPr>
        <p:spPr>
          <a:xfrm rot="10800000">
            <a:off x="8401450" y="2217906"/>
            <a:ext cx="1368390" cy="1754965"/>
          </a:xfrm>
          <a:custGeom>
            <a:avLst/>
            <a:gdLst/>
            <a:ahLst/>
            <a:cxnLst/>
            <a:rect l="l" t="t" r="r" b="b"/>
            <a:pathLst>
              <a:path w="1368152" h="1754559">
                <a:moveTo>
                  <a:pt x="684076" y="1754559"/>
                </a:moveTo>
                <a:cubicBezTo>
                  <a:pt x="306271" y="1754559"/>
                  <a:pt x="0" y="1445288"/>
                  <a:pt x="0" y="1063784"/>
                </a:cubicBezTo>
                <a:cubicBezTo>
                  <a:pt x="0" y="844976"/>
                  <a:pt x="100747" y="649929"/>
                  <a:pt x="259415" y="525868"/>
                </a:cubicBezTo>
                <a:lnTo>
                  <a:pt x="706586" y="11919"/>
                </a:lnTo>
                <a:lnTo>
                  <a:pt x="710664" y="4942"/>
                </a:lnTo>
                <a:lnTo>
                  <a:pt x="711586" y="6173"/>
                </a:lnTo>
                <a:lnTo>
                  <a:pt x="716956" y="0"/>
                </a:lnTo>
                <a:lnTo>
                  <a:pt x="735882" y="38619"/>
                </a:lnTo>
                <a:lnTo>
                  <a:pt x="1088020" y="508871"/>
                </a:lnTo>
                <a:cubicBezTo>
                  <a:pt x="1258413" y="632938"/>
                  <a:pt x="1368152" y="835420"/>
                  <a:pt x="1368152" y="1063784"/>
                </a:cubicBezTo>
                <a:cubicBezTo>
                  <a:pt x="1368152" y="1445288"/>
                  <a:pt x="1061881" y="1754559"/>
                  <a:pt x="684076" y="1754559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/>
          <p:cNvSpPr/>
          <p:nvPr/>
        </p:nvSpPr>
        <p:spPr>
          <a:xfrm>
            <a:off x="8879820" y="4099638"/>
            <a:ext cx="347399" cy="347414"/>
          </a:xfrm>
          <a:prstGeom prst="ellipse">
            <a:avLst/>
          </a:prstGeom>
          <a:solidFill>
            <a:srgbClr val="E8707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5" tIns="45697" rIns="91395" bIns="45697" spcCol="0"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Rectangle 42"/>
          <p:cNvSpPr/>
          <p:nvPr/>
        </p:nvSpPr>
        <p:spPr>
          <a:xfrm flipH="1">
            <a:off x="2567791" y="4738766"/>
            <a:ext cx="1570369" cy="7202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加入文字描述！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Rectangle 42"/>
          <p:cNvSpPr/>
          <p:nvPr/>
        </p:nvSpPr>
        <p:spPr>
          <a:xfrm flipH="1">
            <a:off x="4512343" y="4738766"/>
            <a:ext cx="1570369" cy="7202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加入文字描述！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6" name="Rectangle 42"/>
          <p:cNvSpPr/>
          <p:nvPr/>
        </p:nvSpPr>
        <p:spPr>
          <a:xfrm flipH="1">
            <a:off x="6470979" y="4738766"/>
            <a:ext cx="1570369" cy="7202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加入文字描述！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Rectangle 42"/>
          <p:cNvSpPr/>
          <p:nvPr/>
        </p:nvSpPr>
        <p:spPr>
          <a:xfrm flipH="1">
            <a:off x="8415533" y="4738766"/>
            <a:ext cx="1570369" cy="7202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加入文字描述！</a:t>
            </a:r>
            <a:endParaRPr lang="en-US" altLang="zh-CN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标题 1"/>
          <p:cNvSpPr txBox="1">
            <a:spLocks/>
          </p:cNvSpPr>
          <p:nvPr/>
        </p:nvSpPr>
        <p:spPr>
          <a:xfrm>
            <a:off x="2711890" y="2567523"/>
            <a:ext cx="1080188" cy="795094"/>
          </a:xfrm>
          <a:prstGeom prst="rect">
            <a:avLst/>
          </a:prstGeom>
        </p:spPr>
        <p:txBody>
          <a:bodyPr lIns="179922" tIns="45700" rIns="91401" bIns="0">
            <a:normAutofit fontScale="92500" lnSpcReduction="10000"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39" name="标题 1"/>
          <p:cNvSpPr txBox="1">
            <a:spLocks/>
          </p:cNvSpPr>
          <p:nvPr/>
        </p:nvSpPr>
        <p:spPr>
          <a:xfrm>
            <a:off x="4656444" y="2567523"/>
            <a:ext cx="1080188" cy="795094"/>
          </a:xfrm>
          <a:prstGeom prst="rect">
            <a:avLst/>
          </a:prstGeom>
        </p:spPr>
        <p:txBody>
          <a:bodyPr lIns="179922" tIns="45700" rIns="91401" bIns="0">
            <a:normAutofit fontScale="92500" lnSpcReduction="10000"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40" name="标题 1"/>
          <p:cNvSpPr txBox="1">
            <a:spLocks/>
          </p:cNvSpPr>
          <p:nvPr/>
        </p:nvSpPr>
        <p:spPr>
          <a:xfrm>
            <a:off x="6600998" y="2578024"/>
            <a:ext cx="1080188" cy="795094"/>
          </a:xfrm>
          <a:prstGeom prst="rect">
            <a:avLst/>
          </a:prstGeom>
        </p:spPr>
        <p:txBody>
          <a:bodyPr lIns="179922" tIns="45700" rIns="91401" bIns="0">
            <a:normAutofit fontScale="92500" lnSpcReduction="10000"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41" name="标题 1"/>
          <p:cNvSpPr txBox="1">
            <a:spLocks/>
          </p:cNvSpPr>
          <p:nvPr/>
        </p:nvSpPr>
        <p:spPr>
          <a:xfrm>
            <a:off x="8545611" y="2578024"/>
            <a:ext cx="1080188" cy="795094"/>
          </a:xfrm>
          <a:prstGeom prst="rect">
            <a:avLst/>
          </a:prstGeom>
        </p:spPr>
        <p:txBody>
          <a:bodyPr lIns="179922" tIns="45700" rIns="91401" bIns="0">
            <a:normAutofit fontScale="92500" lnSpcReduction="10000"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xmlns="" val="3831849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3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7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1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1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21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1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85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31" grpId="0" animBg="1"/>
          <p:bldP spid="32" grpId="0" animBg="1"/>
          <p:bldP spid="33" grpId="0" animBg="1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9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3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7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1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1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21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1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10850"/>
                                </p:stCondLst>
                                <p:childTnLst>
                                  <p:par>
                                    <p:cTn id="1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31" grpId="0" animBg="1"/>
          <p:bldP spid="32" grpId="0" animBg="1"/>
          <p:bldP spid="33" grpId="0" animBg="1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具备职能条件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椭圆 19"/>
          <p:cNvSpPr/>
          <p:nvPr/>
        </p:nvSpPr>
        <p:spPr bwMode="auto">
          <a:xfrm>
            <a:off x="1057212" y="2573591"/>
            <a:ext cx="2952328" cy="2952328"/>
          </a:xfrm>
          <a:prstGeom prst="ellipse">
            <a:avLst/>
          </a:prstGeom>
          <a:solidFill>
            <a:srgbClr val="00AF9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1497" y="1878985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1ACBE"/>
                </a:solidFill>
                <a:latin typeface="+mj-ea"/>
                <a:ea typeface="+mj-ea"/>
              </a:rPr>
              <a:t>■</a:t>
            </a:r>
            <a:r>
              <a:rPr lang="zh-CN" altLang="en-US" b="1" dirty="0" smtClean="0">
                <a:solidFill>
                  <a:srgbClr val="01ACBE"/>
                </a:solidFill>
                <a:latin typeface="+mj-ea"/>
                <a:ea typeface="+mj-ea"/>
              </a:rPr>
              <a:t>请输入您标题</a:t>
            </a:r>
            <a:endParaRPr lang="zh-CN" altLang="en-US" b="1" dirty="0">
              <a:solidFill>
                <a:srgbClr val="01ACBE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91497" y="2188071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可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91497" y="2831139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B850"/>
                </a:solidFill>
                <a:latin typeface="+mj-ea"/>
                <a:ea typeface="+mj-ea"/>
              </a:rPr>
              <a:t>■</a:t>
            </a:r>
            <a:r>
              <a:rPr lang="zh-CN" altLang="en-US" b="1" dirty="0" smtClean="0">
                <a:solidFill>
                  <a:srgbClr val="FFB850"/>
                </a:solidFill>
                <a:latin typeface="+mj-ea"/>
                <a:ea typeface="+mj-ea"/>
              </a:rPr>
              <a:t>请输入您标题</a:t>
            </a:r>
            <a:endParaRPr lang="zh-CN" altLang="en-US" b="1" dirty="0">
              <a:solidFill>
                <a:srgbClr val="FFB850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91497" y="3140225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91497" y="3903868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AF92"/>
                </a:solidFill>
                <a:latin typeface="+mj-ea"/>
                <a:ea typeface="+mj-ea"/>
              </a:rPr>
              <a:t>■</a:t>
            </a:r>
            <a:r>
              <a:rPr lang="zh-CN" altLang="en-US" b="1" dirty="0" smtClean="0">
                <a:solidFill>
                  <a:srgbClr val="00AF92"/>
                </a:solidFill>
                <a:latin typeface="+mj-ea"/>
                <a:ea typeface="+mj-ea"/>
              </a:rPr>
              <a:t>请输入您标题</a:t>
            </a:r>
            <a:endParaRPr lang="zh-CN" altLang="en-US" b="1" dirty="0">
              <a:solidFill>
                <a:srgbClr val="00AF92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91497" y="4212954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87999" y="5019760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E87071"/>
                </a:solidFill>
                <a:latin typeface="+mj-ea"/>
                <a:ea typeface="+mj-ea"/>
              </a:rPr>
              <a:t>■</a:t>
            </a:r>
            <a:r>
              <a:rPr lang="zh-CN" altLang="en-US" b="1" dirty="0" smtClean="0">
                <a:solidFill>
                  <a:srgbClr val="E87071"/>
                </a:solidFill>
                <a:latin typeface="+mj-ea"/>
                <a:ea typeface="+mj-ea"/>
              </a:rPr>
              <a:t>请输入您标题</a:t>
            </a:r>
            <a:endParaRPr lang="zh-CN" altLang="en-US" b="1" dirty="0">
              <a:solidFill>
                <a:srgbClr val="E87071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87999" y="5328846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这里可以输入可长可短的段落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文字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这里可以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输入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09931" y="3453013"/>
            <a:ext cx="1841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点击加入你的标题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533376" y="1947822"/>
            <a:ext cx="864096" cy="864096"/>
            <a:chOff x="2505666" y="1765071"/>
            <a:chExt cx="864096" cy="864096"/>
          </a:xfr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8000">
                <a:srgbClr val="00B0F0"/>
              </a:gs>
            </a:gsLst>
            <a:lin ang="3600000" scaled="0"/>
          </a:gradFill>
        </p:grpSpPr>
        <p:sp>
          <p:nvSpPr>
            <p:cNvPr id="36" name="椭圆 35"/>
            <p:cNvSpPr/>
            <p:nvPr/>
          </p:nvSpPr>
          <p:spPr bwMode="auto">
            <a:xfrm>
              <a:off x="2505666" y="1765071"/>
              <a:ext cx="864096" cy="864096"/>
            </a:xfrm>
            <a:prstGeom prst="ellipse">
              <a:avLst/>
            </a:prstGeom>
            <a:solidFill>
              <a:srgbClr val="01ACB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633673" y="181706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+mn-ea"/>
                  <a:ea typeface="+mn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33476" y="2782925"/>
            <a:ext cx="864096" cy="864096"/>
            <a:chOff x="3405766" y="2600174"/>
            <a:chExt cx="864096" cy="864096"/>
          </a:xfr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8000">
                <a:srgbClr val="00B0F0"/>
              </a:gs>
            </a:gsLst>
            <a:lin ang="3600000" scaled="0"/>
          </a:gradFill>
        </p:grpSpPr>
        <p:sp>
          <p:nvSpPr>
            <p:cNvPr id="39" name="椭圆 38"/>
            <p:cNvSpPr/>
            <p:nvPr/>
          </p:nvSpPr>
          <p:spPr bwMode="auto">
            <a:xfrm>
              <a:off x="3405766" y="2600174"/>
              <a:ext cx="864096" cy="864096"/>
            </a:xfrm>
            <a:prstGeom prst="ellipse">
              <a:avLst/>
            </a:prstGeom>
            <a:solidFill>
              <a:srgbClr val="FFB8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522673" y="2666600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+mn-ea"/>
                  <a:ea typeface="+mn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621181" y="4038571"/>
            <a:ext cx="864096" cy="864096"/>
            <a:chOff x="3593471" y="3855820"/>
            <a:chExt cx="864096" cy="864096"/>
          </a:xfr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8000">
                <a:srgbClr val="00B0F0"/>
              </a:gs>
            </a:gsLst>
            <a:lin ang="3600000" scaled="0"/>
          </a:gradFill>
        </p:grpSpPr>
        <p:sp>
          <p:nvSpPr>
            <p:cNvPr id="42" name="椭圆 41"/>
            <p:cNvSpPr/>
            <p:nvPr/>
          </p:nvSpPr>
          <p:spPr bwMode="auto">
            <a:xfrm>
              <a:off x="3593471" y="3855820"/>
              <a:ext cx="864096" cy="864096"/>
            </a:xfrm>
            <a:prstGeom prst="ellipse">
              <a:avLst/>
            </a:prstGeom>
            <a:solidFill>
              <a:srgbClr val="00AF9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97737" y="3922532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+mn-ea"/>
                  <a:ea typeface="+mn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965424" y="4991960"/>
            <a:ext cx="864096" cy="864096"/>
            <a:chOff x="2937714" y="4911120"/>
            <a:chExt cx="864096" cy="864096"/>
          </a:xfr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38000">
                <a:srgbClr val="00B0F0"/>
              </a:gs>
            </a:gsLst>
            <a:lin ang="3600000" scaled="0"/>
          </a:gradFill>
        </p:grpSpPr>
        <p:sp>
          <p:nvSpPr>
            <p:cNvPr id="45" name="椭圆 44"/>
            <p:cNvSpPr/>
            <p:nvPr/>
          </p:nvSpPr>
          <p:spPr bwMode="auto">
            <a:xfrm>
              <a:off x="2937714" y="4911120"/>
              <a:ext cx="864096" cy="864096"/>
            </a:xfrm>
            <a:prstGeom prst="ellipse">
              <a:avLst/>
            </a:prstGeom>
            <a:solidFill>
              <a:srgbClr val="E8707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024637" y="4963932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+mn-ea"/>
                  <a:ea typeface="+mn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90149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5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7" presetID="2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/>
          <p:bldP spid="22" grpId="0"/>
          <p:bldP spid="23" grpId="0"/>
          <p:bldP spid="24" grpId="0"/>
          <p:bldP spid="25" grpId="0"/>
          <p:bldP spid="31" grpId="0"/>
          <p:bldP spid="32" grpId="0"/>
          <p:bldP spid="33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5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7" presetID="2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/>
          <p:bldP spid="22" grpId="0"/>
          <p:bldP spid="23" grpId="0"/>
          <p:bldP spid="24" grpId="0"/>
          <p:bldP spid="25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 rot="18900000" flipH="1">
            <a:off x="2211536" y="-289546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8900000" flipH="1">
            <a:off x="1396858" y="-292221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18900000" flipH="1">
            <a:off x="582182" y="-294366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18900000" flipH="1">
            <a:off x="989520" y="112972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8900000" flipH="1">
            <a:off x="174844" y="112971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363341" y="3002960"/>
            <a:ext cx="5026798" cy="1095792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5"/>
          <p:cNvSpPr txBox="1"/>
          <p:nvPr/>
        </p:nvSpPr>
        <p:spPr>
          <a:xfrm>
            <a:off x="4725588" y="3168312"/>
            <a:ext cx="47675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4400" b="1" dirty="0" smtClean="0">
                <a:solidFill>
                  <a:schemeClr val="bg1"/>
                </a:solidFill>
              </a:rPr>
              <a:t>03.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胜任能力展示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033123" y="3019651"/>
            <a:ext cx="1199626" cy="1095792"/>
            <a:chOff x="0" y="532828"/>
            <a:chExt cx="759125" cy="568897"/>
          </a:xfrm>
          <a:solidFill>
            <a:srgbClr val="00AF92"/>
          </a:solidFill>
        </p:grpSpPr>
        <p:sp>
          <p:nvSpPr>
            <p:cNvPr id="46" name="矩形 45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134298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43" grpId="0" animBg="1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管理能力</a:t>
            </a: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4" name="Freeform 9"/>
          <p:cNvSpPr/>
          <p:nvPr/>
        </p:nvSpPr>
        <p:spPr bwMode="auto">
          <a:xfrm rot="13500000">
            <a:off x="5991618" y="3101006"/>
            <a:ext cx="2300682" cy="2300682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5" name="Freeform 9"/>
          <p:cNvSpPr/>
          <p:nvPr/>
        </p:nvSpPr>
        <p:spPr bwMode="auto">
          <a:xfrm rot="13500000">
            <a:off x="8624721" y="3095636"/>
            <a:ext cx="2300682" cy="2300682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6" name="Freeform 9"/>
          <p:cNvSpPr/>
          <p:nvPr/>
        </p:nvSpPr>
        <p:spPr bwMode="auto">
          <a:xfrm rot="2700000">
            <a:off x="7317254" y="1945507"/>
            <a:ext cx="2300684" cy="2300682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97" name="Group 10"/>
          <p:cNvGrpSpPr/>
          <p:nvPr/>
        </p:nvGrpSpPr>
        <p:grpSpPr>
          <a:xfrm>
            <a:off x="6271034" y="3344605"/>
            <a:ext cx="644218" cy="529374"/>
            <a:chOff x="7836195" y="3464712"/>
            <a:chExt cx="599208" cy="492388"/>
          </a:xfrm>
        </p:grpSpPr>
        <p:sp>
          <p:nvSpPr>
            <p:cNvPr id="98" name="Oval 11"/>
            <p:cNvSpPr/>
            <p:nvPr/>
          </p:nvSpPr>
          <p:spPr>
            <a:xfrm rot="2700000">
              <a:off x="7882237" y="3464712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7836195" y="3536805"/>
              <a:ext cx="599208" cy="343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FFB850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id-ID" b="1" dirty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Group 13"/>
          <p:cNvGrpSpPr/>
          <p:nvPr/>
        </p:nvGrpSpPr>
        <p:grpSpPr>
          <a:xfrm>
            <a:off x="8128733" y="1835492"/>
            <a:ext cx="644218" cy="529374"/>
            <a:chOff x="9545610" y="1955599"/>
            <a:chExt cx="599208" cy="492388"/>
          </a:xfrm>
        </p:grpSpPr>
        <p:sp>
          <p:nvSpPr>
            <p:cNvPr id="101" name="Oval 14"/>
            <p:cNvSpPr/>
            <p:nvPr/>
          </p:nvSpPr>
          <p:spPr>
            <a:xfrm rot="2700000">
              <a:off x="9603416" y="1955599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rgbClr val="01AC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accent5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9545610" y="2019602"/>
              <a:ext cx="599208" cy="343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01ACBE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id-ID" b="1" dirty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3" name="Group 16"/>
          <p:cNvGrpSpPr/>
          <p:nvPr/>
        </p:nvGrpSpPr>
        <p:grpSpPr>
          <a:xfrm>
            <a:off x="10029817" y="3355170"/>
            <a:ext cx="644218" cy="529374"/>
            <a:chOff x="10716797" y="5108091"/>
            <a:chExt cx="599208" cy="492388"/>
          </a:xfrm>
        </p:grpSpPr>
        <p:sp>
          <p:nvSpPr>
            <p:cNvPr id="104" name="Oval 17"/>
            <p:cNvSpPr/>
            <p:nvPr/>
          </p:nvSpPr>
          <p:spPr>
            <a:xfrm rot="2700000">
              <a:off x="10774955" y="5108091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rgbClr val="E870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0716797" y="5178591"/>
              <a:ext cx="599208" cy="343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E8707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id-ID" b="1" dirty="0">
                <a:solidFill>
                  <a:srgbClr val="E8707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6" name="Freeform 19"/>
          <p:cNvSpPr>
            <a:spLocks noEditPoints="1"/>
          </p:cNvSpPr>
          <p:nvPr/>
        </p:nvSpPr>
        <p:spPr bwMode="auto">
          <a:xfrm>
            <a:off x="8204297" y="2824572"/>
            <a:ext cx="493090" cy="476140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55735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Freeform 23"/>
          <p:cNvSpPr>
            <a:spLocks noEditPoints="1"/>
          </p:cNvSpPr>
          <p:nvPr/>
        </p:nvSpPr>
        <p:spPr bwMode="auto">
          <a:xfrm>
            <a:off x="6898035" y="4137790"/>
            <a:ext cx="476142" cy="36057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08" name="Group 24"/>
          <p:cNvGrpSpPr/>
          <p:nvPr/>
        </p:nvGrpSpPr>
        <p:grpSpPr>
          <a:xfrm>
            <a:off x="9527620" y="4078490"/>
            <a:ext cx="485386" cy="476142"/>
            <a:chOff x="6786562" y="796925"/>
            <a:chExt cx="500063" cy="490538"/>
          </a:xfrm>
          <a:solidFill>
            <a:srgbClr val="E87071"/>
          </a:solidFill>
        </p:grpSpPr>
        <p:sp>
          <p:nvSpPr>
            <p:cNvPr id="109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0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1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2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13" name="椭圆 112"/>
          <p:cNvSpPr/>
          <p:nvPr/>
        </p:nvSpPr>
        <p:spPr>
          <a:xfrm>
            <a:off x="1619354" y="2841477"/>
            <a:ext cx="576622" cy="576785"/>
          </a:xfrm>
          <a:prstGeom prst="ellips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 MT Std" pitchFamily="34" charset="0"/>
                <a:ea typeface="微软雅黑" pitchFamily="34" charset="-122"/>
              </a:rPr>
              <a:t>1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1619355" y="3561557"/>
            <a:ext cx="576622" cy="576785"/>
          </a:xfrm>
          <a:prstGeom prst="ellipse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 MT Std" pitchFamily="34" charset="0"/>
                <a:ea typeface="微软雅黑" pitchFamily="34" charset="-122"/>
              </a:rPr>
              <a:t>2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1619355" y="4298437"/>
            <a:ext cx="576622" cy="576785"/>
          </a:xfrm>
          <a:prstGeom prst="ellipse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itchFamily="34" charset="-122"/>
              </a:rPr>
              <a:t>3</a:t>
            </a:r>
            <a:endParaRPr lang="zh-CN" altLang="en-US" dirty="0"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116" name="标题 11"/>
          <p:cNvSpPr txBox="1"/>
          <p:nvPr/>
        </p:nvSpPr>
        <p:spPr>
          <a:xfrm>
            <a:off x="2195977" y="2823143"/>
            <a:ext cx="3145851" cy="79665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请在此处输入详细的文字介绍信息和简介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表达图表的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含义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标题 11"/>
          <p:cNvSpPr txBox="1"/>
          <p:nvPr/>
        </p:nvSpPr>
        <p:spPr>
          <a:xfrm>
            <a:off x="2195978" y="3543223"/>
            <a:ext cx="3145851" cy="79665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请在此处输入详细的文字介绍信息和简介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表达图表的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含义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标题 11"/>
          <p:cNvSpPr txBox="1"/>
          <p:nvPr/>
        </p:nvSpPr>
        <p:spPr>
          <a:xfrm>
            <a:off x="2195978" y="4280103"/>
            <a:ext cx="3145851" cy="79665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请在此处输入详细的文字介绍信息和简介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表达图表的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含义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563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94" grpId="0" animBg="1"/>
          <p:bldP spid="95" grpId="0" animBg="1"/>
          <p:bldP spid="96" grpId="0" animBg="1"/>
          <p:bldP spid="106" grpId="0" animBg="1"/>
          <p:bldP spid="107" grpId="0" animBg="1"/>
          <p:bldP spid="113" grpId="0" animBg="1"/>
          <p:bldP spid="114" grpId="0" animBg="1"/>
          <p:bldP spid="115" grpId="0" animBg="1"/>
          <p:bldP spid="116" grpId="0"/>
          <p:bldP spid="117" grpId="0"/>
          <p:bldP spid="1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94" grpId="0" animBg="1"/>
          <p:bldP spid="95" grpId="0" animBg="1"/>
          <p:bldP spid="96" grpId="0" animBg="1"/>
          <p:bldP spid="106" grpId="0" animBg="1"/>
          <p:bldP spid="107" grpId="0" animBg="1"/>
          <p:bldP spid="113" grpId="0" animBg="1"/>
          <p:bldP spid="114" grpId="0" animBg="1"/>
          <p:bldP spid="115" grpId="0" animBg="1"/>
          <p:bldP spid="116" grpId="0"/>
          <p:bldP spid="117" grpId="0"/>
          <p:bldP spid="118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创新能力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47328" y="1852621"/>
            <a:ext cx="3449590" cy="1809916"/>
            <a:chOff x="5157515" y="1784090"/>
            <a:chExt cx="3384376" cy="1775690"/>
          </a:xfrm>
        </p:grpSpPr>
        <p:sp>
          <p:nvSpPr>
            <p:cNvPr id="21" name="矩形标注 20"/>
            <p:cNvSpPr/>
            <p:nvPr/>
          </p:nvSpPr>
          <p:spPr>
            <a:xfrm>
              <a:off x="5157515" y="1784090"/>
              <a:ext cx="3384376" cy="1775690"/>
            </a:xfrm>
            <a:prstGeom prst="wedgeRectCallout">
              <a:avLst/>
            </a:prstGeom>
            <a:solidFill>
              <a:srgbClr val="E8707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237635" y="2472143"/>
              <a:ext cx="2206620" cy="774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237634" y="2010477"/>
              <a:ext cx="1224136" cy="359643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2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5352025" y="2383197"/>
              <a:ext cx="885610" cy="556344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33841" y="3938818"/>
            <a:ext cx="3449590" cy="1809914"/>
            <a:chOff x="7461771" y="4101582"/>
            <a:chExt cx="3384376" cy="1775690"/>
          </a:xfrm>
        </p:grpSpPr>
        <p:sp>
          <p:nvSpPr>
            <p:cNvPr id="31" name="矩形标注 30"/>
            <p:cNvSpPr/>
            <p:nvPr/>
          </p:nvSpPr>
          <p:spPr>
            <a:xfrm>
              <a:off x="7461771" y="4101582"/>
              <a:ext cx="3384376" cy="1775690"/>
            </a:xfrm>
            <a:prstGeom prst="wedgeRectCallout">
              <a:avLst/>
            </a:prstGeom>
            <a:solidFill>
              <a:srgbClr val="00AF9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541891" y="4825153"/>
              <a:ext cx="2206620" cy="774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541890" y="4363488"/>
              <a:ext cx="1209805" cy="359643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4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7701324" y="4670910"/>
              <a:ext cx="807733" cy="652292"/>
            </a:xfrm>
            <a:custGeom>
              <a:avLst/>
              <a:gdLst>
                <a:gd name="T0" fmla="*/ 67 w 123"/>
                <a:gd name="T1" fmla="*/ 62 h 100"/>
                <a:gd name="T2" fmla="*/ 67 w 123"/>
                <a:gd name="T3" fmla="*/ 65 h 100"/>
                <a:gd name="T4" fmla="*/ 66 w 123"/>
                <a:gd name="T5" fmla="*/ 67 h 100"/>
                <a:gd name="T6" fmla="*/ 62 w 123"/>
                <a:gd name="T7" fmla="*/ 67 h 100"/>
                <a:gd name="T8" fmla="*/ 58 w 123"/>
                <a:gd name="T9" fmla="*/ 67 h 100"/>
                <a:gd name="T10" fmla="*/ 56 w 123"/>
                <a:gd name="T11" fmla="*/ 65 h 100"/>
                <a:gd name="T12" fmla="*/ 56 w 123"/>
                <a:gd name="T13" fmla="*/ 62 h 100"/>
                <a:gd name="T14" fmla="*/ 0 w 123"/>
                <a:gd name="T15" fmla="*/ 44 h 100"/>
                <a:gd name="T16" fmla="*/ 0 w 123"/>
                <a:gd name="T17" fmla="*/ 81 h 100"/>
                <a:gd name="T18" fmla="*/ 19 w 123"/>
                <a:gd name="T19" fmla="*/ 100 h 100"/>
                <a:gd name="T20" fmla="*/ 62 w 123"/>
                <a:gd name="T21" fmla="*/ 100 h 100"/>
                <a:gd name="T22" fmla="*/ 104 w 123"/>
                <a:gd name="T23" fmla="*/ 100 h 100"/>
                <a:gd name="T24" fmla="*/ 123 w 123"/>
                <a:gd name="T25" fmla="*/ 81 h 100"/>
                <a:gd name="T26" fmla="*/ 123 w 123"/>
                <a:gd name="T27" fmla="*/ 44 h 100"/>
                <a:gd name="T28" fmla="*/ 67 w 123"/>
                <a:gd name="T29" fmla="*/ 62 h 100"/>
                <a:gd name="T30" fmla="*/ 62 w 123"/>
                <a:gd name="T31" fmla="*/ 58 h 100"/>
                <a:gd name="T32" fmla="*/ 64 w 123"/>
                <a:gd name="T33" fmla="*/ 58 h 100"/>
                <a:gd name="T34" fmla="*/ 66 w 123"/>
                <a:gd name="T35" fmla="*/ 59 h 100"/>
                <a:gd name="T36" fmla="*/ 66 w 123"/>
                <a:gd name="T37" fmla="*/ 64 h 100"/>
                <a:gd name="T38" fmla="*/ 64 w 123"/>
                <a:gd name="T39" fmla="*/ 65 h 100"/>
                <a:gd name="T40" fmla="*/ 62 w 123"/>
                <a:gd name="T41" fmla="*/ 65 h 100"/>
                <a:gd name="T42" fmla="*/ 60 w 123"/>
                <a:gd name="T43" fmla="*/ 65 h 100"/>
                <a:gd name="T44" fmla="*/ 58 w 123"/>
                <a:gd name="T45" fmla="*/ 64 h 100"/>
                <a:gd name="T46" fmla="*/ 58 w 123"/>
                <a:gd name="T47" fmla="*/ 59 h 100"/>
                <a:gd name="T48" fmla="*/ 60 w 123"/>
                <a:gd name="T49" fmla="*/ 58 h 100"/>
                <a:gd name="T50" fmla="*/ 62 w 123"/>
                <a:gd name="T51" fmla="*/ 58 h 100"/>
                <a:gd name="T52" fmla="*/ 56 w 123"/>
                <a:gd name="T53" fmla="*/ 58 h 100"/>
                <a:gd name="T54" fmla="*/ 56 w 123"/>
                <a:gd name="T55" fmla="*/ 60 h 100"/>
                <a:gd name="T56" fmla="*/ 1 w 123"/>
                <a:gd name="T57" fmla="*/ 42 h 100"/>
                <a:gd name="T58" fmla="*/ 19 w 123"/>
                <a:gd name="T59" fmla="*/ 24 h 100"/>
                <a:gd name="T60" fmla="*/ 62 w 123"/>
                <a:gd name="T61" fmla="*/ 24 h 100"/>
                <a:gd name="T62" fmla="*/ 104 w 123"/>
                <a:gd name="T63" fmla="*/ 24 h 100"/>
                <a:gd name="T64" fmla="*/ 123 w 123"/>
                <a:gd name="T65" fmla="*/ 42 h 100"/>
                <a:gd name="T66" fmla="*/ 67 w 123"/>
                <a:gd name="T67" fmla="*/ 60 h 100"/>
                <a:gd name="T68" fmla="*/ 67 w 123"/>
                <a:gd name="T69" fmla="*/ 58 h 100"/>
                <a:gd name="T70" fmla="*/ 66 w 123"/>
                <a:gd name="T71" fmla="*/ 56 h 100"/>
                <a:gd name="T72" fmla="*/ 62 w 123"/>
                <a:gd name="T73" fmla="*/ 56 h 100"/>
                <a:gd name="T74" fmla="*/ 58 w 123"/>
                <a:gd name="T75" fmla="*/ 56 h 100"/>
                <a:gd name="T76" fmla="*/ 56 w 123"/>
                <a:gd name="T77" fmla="*/ 58 h 100"/>
                <a:gd name="T78" fmla="*/ 62 w 123"/>
                <a:gd name="T79" fmla="*/ 4 h 100"/>
                <a:gd name="T80" fmla="*/ 62 w 123"/>
                <a:gd name="T81" fmla="*/ 4 h 100"/>
                <a:gd name="T82" fmla="*/ 81 w 123"/>
                <a:gd name="T83" fmla="*/ 23 h 100"/>
                <a:gd name="T84" fmla="*/ 84 w 123"/>
                <a:gd name="T85" fmla="*/ 23 h 100"/>
                <a:gd name="T86" fmla="*/ 62 w 123"/>
                <a:gd name="T87" fmla="*/ 0 h 100"/>
                <a:gd name="T88" fmla="*/ 62 w 123"/>
                <a:gd name="T89" fmla="*/ 0 h 100"/>
                <a:gd name="T90" fmla="*/ 39 w 123"/>
                <a:gd name="T91" fmla="*/ 23 h 100"/>
                <a:gd name="T92" fmla="*/ 43 w 123"/>
                <a:gd name="T93" fmla="*/ 23 h 100"/>
                <a:gd name="T94" fmla="*/ 62 w 123"/>
                <a:gd name="T95" fmla="*/ 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100">
                  <a:moveTo>
                    <a:pt x="67" y="62"/>
                  </a:moveTo>
                  <a:cubicBezTo>
                    <a:pt x="67" y="65"/>
                    <a:pt x="67" y="65"/>
                    <a:pt x="67" y="65"/>
                  </a:cubicBezTo>
                  <a:cubicBezTo>
                    <a:pt x="67" y="66"/>
                    <a:pt x="67" y="67"/>
                    <a:pt x="66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7"/>
                    <a:pt x="56" y="66"/>
                    <a:pt x="56" y="65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2"/>
                    <a:pt x="9" y="100"/>
                    <a:pt x="19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14" y="100"/>
                    <a:pt x="123" y="92"/>
                    <a:pt x="123" y="81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67" y="62"/>
                    <a:pt x="67" y="62"/>
                    <a:pt x="67" y="62"/>
                  </a:cubicBezTo>
                  <a:close/>
                  <a:moveTo>
                    <a:pt x="62" y="58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6" y="58"/>
                    <a:pt x="66" y="59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5"/>
                    <a:pt x="65" y="65"/>
                    <a:pt x="64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59" y="65"/>
                    <a:pt x="58" y="65"/>
                    <a:pt x="58" y="64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8"/>
                    <a:pt x="59" y="58"/>
                    <a:pt x="60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56" y="58"/>
                  </a:moveTo>
                  <a:cubicBezTo>
                    <a:pt x="56" y="60"/>
                    <a:pt x="56" y="60"/>
                    <a:pt x="56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2"/>
                    <a:pt x="9" y="24"/>
                    <a:pt x="19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14" y="24"/>
                    <a:pt x="122" y="32"/>
                    <a:pt x="123" y="42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7" y="56"/>
                    <a:pt x="56" y="56"/>
                    <a:pt x="56" y="58"/>
                  </a:cubicBezTo>
                  <a:close/>
                  <a:moveTo>
                    <a:pt x="62" y="4"/>
                  </a:moveTo>
                  <a:cubicBezTo>
                    <a:pt x="62" y="4"/>
                    <a:pt x="62" y="4"/>
                    <a:pt x="62" y="4"/>
                  </a:cubicBezTo>
                  <a:cubicBezTo>
                    <a:pt x="72" y="4"/>
                    <a:pt x="81" y="13"/>
                    <a:pt x="81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1"/>
                    <a:pt x="74" y="1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39" y="11"/>
                    <a:pt x="39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13"/>
                    <a:pt x="51" y="4"/>
                    <a:pt x="62" y="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16702" y="3938818"/>
            <a:ext cx="3449590" cy="1809914"/>
            <a:chOff x="3634221" y="4101582"/>
            <a:chExt cx="3384376" cy="1775690"/>
          </a:xfrm>
        </p:grpSpPr>
        <p:sp>
          <p:nvSpPr>
            <p:cNvPr id="36" name="矩形标注 35"/>
            <p:cNvSpPr/>
            <p:nvPr/>
          </p:nvSpPr>
          <p:spPr>
            <a:xfrm>
              <a:off x="3634221" y="4101582"/>
              <a:ext cx="3384376" cy="1775690"/>
            </a:xfrm>
            <a:prstGeom prst="wedgeRectCallout">
              <a:avLst/>
            </a:prstGeom>
            <a:solidFill>
              <a:srgbClr val="FFB8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746612" y="4825153"/>
              <a:ext cx="2206620" cy="774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746611" y="4363488"/>
              <a:ext cx="1247025" cy="359643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3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39" name="Freeform 8"/>
            <p:cNvSpPr>
              <a:spLocks noEditPoints="1"/>
            </p:cNvSpPr>
            <p:nvPr/>
          </p:nvSpPr>
          <p:spPr bwMode="auto">
            <a:xfrm>
              <a:off x="3796813" y="4670910"/>
              <a:ext cx="845520" cy="740810"/>
            </a:xfrm>
            <a:custGeom>
              <a:avLst/>
              <a:gdLst>
                <a:gd name="T0" fmla="*/ 92 w 137"/>
                <a:gd name="T1" fmla="*/ 69 h 120"/>
                <a:gd name="T2" fmla="*/ 76 w 137"/>
                <a:gd name="T3" fmla="*/ 52 h 120"/>
                <a:gd name="T4" fmla="*/ 75 w 137"/>
                <a:gd name="T5" fmla="*/ 38 h 120"/>
                <a:gd name="T6" fmla="*/ 69 w 137"/>
                <a:gd name="T7" fmla="*/ 44 h 120"/>
                <a:gd name="T8" fmla="*/ 52 w 137"/>
                <a:gd name="T9" fmla="*/ 28 h 120"/>
                <a:gd name="T10" fmla="*/ 41 w 137"/>
                <a:gd name="T11" fmla="*/ 37 h 120"/>
                <a:gd name="T12" fmla="*/ 18 w 137"/>
                <a:gd name="T13" fmla="*/ 38 h 120"/>
                <a:gd name="T14" fmla="*/ 16 w 137"/>
                <a:gd name="T15" fmla="*/ 52 h 120"/>
                <a:gd name="T16" fmla="*/ 0 w 137"/>
                <a:gd name="T17" fmla="*/ 69 h 120"/>
                <a:gd name="T18" fmla="*/ 9 w 137"/>
                <a:gd name="T19" fmla="*/ 80 h 120"/>
                <a:gd name="T20" fmla="*/ 10 w 137"/>
                <a:gd name="T21" fmla="*/ 103 h 120"/>
                <a:gd name="T22" fmla="*/ 24 w 137"/>
                <a:gd name="T23" fmla="*/ 104 h 120"/>
                <a:gd name="T24" fmla="*/ 41 w 137"/>
                <a:gd name="T25" fmla="*/ 120 h 120"/>
                <a:gd name="T26" fmla="*/ 52 w 137"/>
                <a:gd name="T27" fmla="*/ 111 h 120"/>
                <a:gd name="T28" fmla="*/ 72 w 137"/>
                <a:gd name="T29" fmla="*/ 107 h 120"/>
                <a:gd name="T30" fmla="*/ 83 w 137"/>
                <a:gd name="T31" fmla="*/ 103 h 120"/>
                <a:gd name="T32" fmla="*/ 83 w 137"/>
                <a:gd name="T33" fmla="*/ 80 h 120"/>
                <a:gd name="T34" fmla="*/ 72 w 137"/>
                <a:gd name="T35" fmla="*/ 84 h 120"/>
                <a:gd name="T36" fmla="*/ 46 w 137"/>
                <a:gd name="T37" fmla="*/ 101 h 120"/>
                <a:gd name="T38" fmla="*/ 46 w 137"/>
                <a:gd name="T39" fmla="*/ 47 h 120"/>
                <a:gd name="T40" fmla="*/ 73 w 137"/>
                <a:gd name="T41" fmla="*/ 74 h 120"/>
                <a:gd name="T42" fmla="*/ 129 w 137"/>
                <a:gd name="T43" fmla="*/ 77 h 120"/>
                <a:gd name="T44" fmla="*/ 137 w 137"/>
                <a:gd name="T45" fmla="*/ 85 h 120"/>
                <a:gd name="T46" fmla="*/ 133 w 137"/>
                <a:gd name="T47" fmla="*/ 91 h 120"/>
                <a:gd name="T48" fmla="*/ 132 w 137"/>
                <a:gd name="T49" fmla="*/ 102 h 120"/>
                <a:gd name="T50" fmla="*/ 125 w 137"/>
                <a:gd name="T51" fmla="*/ 103 h 120"/>
                <a:gd name="T52" fmla="*/ 117 w 137"/>
                <a:gd name="T53" fmla="*/ 111 h 120"/>
                <a:gd name="T54" fmla="*/ 111 w 137"/>
                <a:gd name="T55" fmla="*/ 107 h 120"/>
                <a:gd name="T56" fmla="*/ 100 w 137"/>
                <a:gd name="T57" fmla="*/ 106 h 120"/>
                <a:gd name="T58" fmla="*/ 99 w 137"/>
                <a:gd name="T59" fmla="*/ 99 h 120"/>
                <a:gd name="T60" fmla="*/ 91 w 137"/>
                <a:gd name="T61" fmla="*/ 91 h 120"/>
                <a:gd name="T62" fmla="*/ 96 w 137"/>
                <a:gd name="T63" fmla="*/ 85 h 120"/>
                <a:gd name="T64" fmla="*/ 96 w 137"/>
                <a:gd name="T65" fmla="*/ 74 h 120"/>
                <a:gd name="T66" fmla="*/ 103 w 137"/>
                <a:gd name="T67" fmla="*/ 73 h 120"/>
                <a:gd name="T68" fmla="*/ 111 w 137"/>
                <a:gd name="T69" fmla="*/ 65 h 120"/>
                <a:gd name="T70" fmla="*/ 117 w 137"/>
                <a:gd name="T71" fmla="*/ 70 h 120"/>
                <a:gd name="T72" fmla="*/ 128 w 137"/>
                <a:gd name="T73" fmla="*/ 70 h 120"/>
                <a:gd name="T74" fmla="*/ 129 w 137"/>
                <a:gd name="T75" fmla="*/ 77 h 120"/>
                <a:gd name="T76" fmla="*/ 128 w 137"/>
                <a:gd name="T77" fmla="*/ 88 h 120"/>
                <a:gd name="T78" fmla="*/ 101 w 137"/>
                <a:gd name="T79" fmla="*/ 88 h 120"/>
                <a:gd name="T80" fmla="*/ 114 w 137"/>
                <a:gd name="T81" fmla="*/ 102 h 120"/>
                <a:gd name="T82" fmla="*/ 137 w 137"/>
                <a:gd name="T83" fmla="*/ 27 h 120"/>
                <a:gd name="T84" fmla="*/ 131 w 137"/>
                <a:gd name="T85" fmla="*/ 34 h 120"/>
                <a:gd name="T86" fmla="*/ 131 w 137"/>
                <a:gd name="T87" fmla="*/ 50 h 120"/>
                <a:gd name="T88" fmla="*/ 122 w 137"/>
                <a:gd name="T89" fmla="*/ 51 h 120"/>
                <a:gd name="T90" fmla="*/ 111 w 137"/>
                <a:gd name="T91" fmla="*/ 61 h 120"/>
                <a:gd name="T92" fmla="*/ 103 w 137"/>
                <a:gd name="T93" fmla="*/ 55 h 120"/>
                <a:gd name="T94" fmla="*/ 88 w 137"/>
                <a:gd name="T95" fmla="*/ 55 h 120"/>
                <a:gd name="T96" fmla="*/ 87 w 137"/>
                <a:gd name="T97" fmla="*/ 46 h 120"/>
                <a:gd name="T98" fmla="*/ 76 w 137"/>
                <a:gd name="T99" fmla="*/ 34 h 120"/>
                <a:gd name="T100" fmla="*/ 82 w 137"/>
                <a:gd name="T101" fmla="*/ 27 h 120"/>
                <a:gd name="T102" fmla="*/ 83 w 137"/>
                <a:gd name="T103" fmla="*/ 12 h 120"/>
                <a:gd name="T104" fmla="*/ 92 w 137"/>
                <a:gd name="T105" fmla="*/ 11 h 120"/>
                <a:gd name="T106" fmla="*/ 103 w 137"/>
                <a:gd name="T107" fmla="*/ 0 h 120"/>
                <a:gd name="T108" fmla="*/ 110 w 137"/>
                <a:gd name="T109" fmla="*/ 6 h 120"/>
                <a:gd name="T110" fmla="*/ 126 w 137"/>
                <a:gd name="T111" fmla="*/ 7 h 120"/>
                <a:gd name="T112" fmla="*/ 127 w 137"/>
                <a:gd name="T113" fmla="*/ 16 h 120"/>
                <a:gd name="T114" fmla="*/ 107 w 137"/>
                <a:gd name="T115" fmla="*/ 49 h 120"/>
                <a:gd name="T116" fmla="*/ 89 w 137"/>
                <a:gd name="T117" fmla="*/ 31 h 120"/>
                <a:gd name="T118" fmla="*/ 125 w 137"/>
                <a:gd name="T11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20">
                  <a:moveTo>
                    <a:pt x="92" y="80"/>
                  </a:moveTo>
                  <a:cubicBezTo>
                    <a:pt x="92" y="69"/>
                    <a:pt x="92" y="69"/>
                    <a:pt x="92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2" y="62"/>
                    <a:pt x="80" y="57"/>
                    <a:pt x="76" y="52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4" y="40"/>
                    <a:pt x="58" y="38"/>
                    <a:pt x="52" y="3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38"/>
                    <a:pt x="29" y="40"/>
                    <a:pt x="24" y="44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3" y="57"/>
                    <a:pt x="10" y="63"/>
                    <a:pt x="9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0" y="86"/>
                    <a:pt x="13" y="92"/>
                    <a:pt x="16" y="97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9" y="108"/>
                    <a:pt x="35" y="110"/>
                    <a:pt x="41" y="111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8" y="110"/>
                    <a:pt x="64" y="108"/>
                    <a:pt x="69" y="104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80" y="91"/>
                    <a:pt x="83" y="86"/>
                    <a:pt x="83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72" y="84"/>
                  </a:moveTo>
                  <a:cubicBezTo>
                    <a:pt x="72" y="84"/>
                    <a:pt x="72" y="84"/>
                    <a:pt x="72" y="84"/>
                  </a:cubicBezTo>
                  <a:cubicBezTo>
                    <a:pt x="68" y="94"/>
                    <a:pt x="58" y="101"/>
                    <a:pt x="46" y="101"/>
                  </a:cubicBezTo>
                  <a:cubicBezTo>
                    <a:pt x="31" y="101"/>
                    <a:pt x="19" y="89"/>
                    <a:pt x="19" y="74"/>
                  </a:cubicBezTo>
                  <a:cubicBezTo>
                    <a:pt x="19" y="59"/>
                    <a:pt x="31" y="47"/>
                    <a:pt x="46" y="47"/>
                  </a:cubicBezTo>
                  <a:cubicBezTo>
                    <a:pt x="58" y="47"/>
                    <a:pt x="68" y="54"/>
                    <a:pt x="72" y="64"/>
                  </a:cubicBezTo>
                  <a:cubicBezTo>
                    <a:pt x="73" y="67"/>
                    <a:pt x="73" y="71"/>
                    <a:pt x="73" y="74"/>
                  </a:cubicBezTo>
                  <a:cubicBezTo>
                    <a:pt x="73" y="78"/>
                    <a:pt x="73" y="81"/>
                    <a:pt x="72" y="84"/>
                  </a:cubicBezTo>
                  <a:close/>
                  <a:moveTo>
                    <a:pt x="129" y="77"/>
                  </a:moveTo>
                  <a:cubicBezTo>
                    <a:pt x="131" y="79"/>
                    <a:pt x="132" y="82"/>
                    <a:pt x="133" y="85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32" y="94"/>
                    <a:pt x="131" y="97"/>
                    <a:pt x="129" y="99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5"/>
                    <a:pt x="120" y="106"/>
                    <a:pt x="117" y="107"/>
                  </a:cubicBezTo>
                  <a:cubicBezTo>
                    <a:pt x="117" y="111"/>
                    <a:pt x="117" y="111"/>
                    <a:pt x="117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08" y="106"/>
                    <a:pt x="105" y="105"/>
                    <a:pt x="103" y="103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6" y="102"/>
                    <a:pt x="96" y="102"/>
                    <a:pt x="96" y="102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7" y="97"/>
                    <a:pt x="96" y="94"/>
                    <a:pt x="96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6" y="85"/>
                    <a:pt x="96" y="85"/>
                    <a:pt x="96" y="85"/>
                  </a:cubicBezTo>
                  <a:cubicBezTo>
                    <a:pt x="96" y="82"/>
                    <a:pt x="97" y="79"/>
                    <a:pt x="99" y="77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5" y="71"/>
                    <a:pt x="108" y="70"/>
                    <a:pt x="111" y="70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120" y="70"/>
                    <a:pt x="123" y="71"/>
                    <a:pt x="125" y="73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32" y="74"/>
                    <a:pt x="132" y="74"/>
                    <a:pt x="132" y="74"/>
                  </a:cubicBezTo>
                  <a:cubicBezTo>
                    <a:pt x="129" y="77"/>
                    <a:pt x="129" y="77"/>
                    <a:pt x="129" y="77"/>
                  </a:cubicBezTo>
                  <a:close/>
                  <a:moveTo>
                    <a:pt x="114" y="102"/>
                  </a:moveTo>
                  <a:cubicBezTo>
                    <a:pt x="122" y="102"/>
                    <a:pt x="128" y="96"/>
                    <a:pt x="128" y="88"/>
                  </a:cubicBezTo>
                  <a:cubicBezTo>
                    <a:pt x="128" y="81"/>
                    <a:pt x="122" y="75"/>
                    <a:pt x="114" y="75"/>
                  </a:cubicBezTo>
                  <a:cubicBezTo>
                    <a:pt x="107" y="75"/>
                    <a:pt x="101" y="81"/>
                    <a:pt x="101" y="88"/>
                  </a:cubicBezTo>
                  <a:cubicBezTo>
                    <a:pt x="101" y="96"/>
                    <a:pt x="107" y="102"/>
                    <a:pt x="114" y="102"/>
                  </a:cubicBezTo>
                  <a:cubicBezTo>
                    <a:pt x="114" y="102"/>
                    <a:pt x="114" y="102"/>
                    <a:pt x="114" y="102"/>
                  </a:cubicBezTo>
                  <a:close/>
                  <a:moveTo>
                    <a:pt x="131" y="27"/>
                  </a:moveTo>
                  <a:cubicBezTo>
                    <a:pt x="137" y="27"/>
                    <a:pt x="137" y="27"/>
                    <a:pt x="137" y="27"/>
                  </a:cubicBezTo>
                  <a:cubicBezTo>
                    <a:pt x="137" y="34"/>
                    <a:pt x="137" y="34"/>
                    <a:pt x="137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1" y="38"/>
                    <a:pt x="129" y="42"/>
                    <a:pt x="127" y="45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18" y="53"/>
                    <a:pt x="115" y="55"/>
                    <a:pt x="111" y="55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99" y="55"/>
                    <a:pt x="95" y="53"/>
                    <a:pt x="92" y="5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5" y="42"/>
                    <a:pt x="83" y="39"/>
                    <a:pt x="82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3" y="23"/>
                    <a:pt x="84" y="19"/>
                    <a:pt x="87" y="16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5" y="8"/>
                    <a:pt x="99" y="7"/>
                    <a:pt x="103" y="6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5" y="7"/>
                    <a:pt x="118" y="8"/>
                    <a:pt x="121" y="11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29" y="19"/>
                    <a:pt x="131" y="23"/>
                    <a:pt x="131" y="27"/>
                  </a:cubicBezTo>
                  <a:close/>
                  <a:moveTo>
                    <a:pt x="107" y="49"/>
                  </a:moveTo>
                  <a:cubicBezTo>
                    <a:pt x="107" y="49"/>
                    <a:pt x="107" y="49"/>
                    <a:pt x="107" y="49"/>
                  </a:cubicBezTo>
                  <a:cubicBezTo>
                    <a:pt x="97" y="49"/>
                    <a:pt x="89" y="41"/>
                    <a:pt x="89" y="31"/>
                  </a:cubicBezTo>
                  <a:cubicBezTo>
                    <a:pt x="89" y="21"/>
                    <a:pt x="97" y="13"/>
                    <a:pt x="107" y="13"/>
                  </a:cubicBezTo>
                  <a:cubicBezTo>
                    <a:pt x="117" y="13"/>
                    <a:pt x="125" y="21"/>
                    <a:pt x="125" y="31"/>
                  </a:cubicBezTo>
                  <a:cubicBezTo>
                    <a:pt x="125" y="41"/>
                    <a:pt x="117" y="49"/>
                    <a:pt x="107" y="4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802053" y="1852621"/>
            <a:ext cx="3449590" cy="1809916"/>
            <a:chOff x="1329965" y="1784090"/>
            <a:chExt cx="3384376" cy="1775690"/>
          </a:xfrm>
        </p:grpSpPr>
        <p:sp>
          <p:nvSpPr>
            <p:cNvPr id="41" name="矩形标注 40"/>
            <p:cNvSpPr/>
            <p:nvPr/>
          </p:nvSpPr>
          <p:spPr>
            <a:xfrm>
              <a:off x="1329965" y="1784090"/>
              <a:ext cx="3384376" cy="1775690"/>
            </a:xfrm>
            <a:prstGeom prst="wedgeRectCallout">
              <a:avLst/>
            </a:prstGeom>
            <a:solidFill>
              <a:srgbClr val="01ACB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435713" y="2472143"/>
              <a:ext cx="2206620" cy="774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435713" y="2010477"/>
              <a:ext cx="1198508" cy="359643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标题</a:t>
              </a: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1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44" name="Freeform 9"/>
            <p:cNvSpPr>
              <a:spLocks noEditPoints="1"/>
            </p:cNvSpPr>
            <p:nvPr/>
          </p:nvSpPr>
          <p:spPr bwMode="auto">
            <a:xfrm>
              <a:off x="1584836" y="2313391"/>
              <a:ext cx="778336" cy="775494"/>
            </a:xfrm>
            <a:custGeom>
              <a:avLst/>
              <a:gdLst>
                <a:gd name="T0" fmla="*/ 86 w 116"/>
                <a:gd name="T1" fmla="*/ 17 h 116"/>
                <a:gd name="T2" fmla="*/ 8 w 116"/>
                <a:gd name="T3" fmla="*/ 45 h 116"/>
                <a:gd name="T4" fmla="*/ 11 w 116"/>
                <a:gd name="T5" fmla="*/ 50 h 116"/>
                <a:gd name="T6" fmla="*/ 12 w 116"/>
                <a:gd name="T7" fmla="*/ 59 h 116"/>
                <a:gd name="T8" fmla="*/ 16 w 116"/>
                <a:gd name="T9" fmla="*/ 69 h 116"/>
                <a:gd name="T10" fmla="*/ 20 w 116"/>
                <a:gd name="T11" fmla="*/ 77 h 116"/>
                <a:gd name="T12" fmla="*/ 24 w 116"/>
                <a:gd name="T13" fmla="*/ 83 h 116"/>
                <a:gd name="T14" fmla="*/ 27 w 116"/>
                <a:gd name="T15" fmla="*/ 98 h 116"/>
                <a:gd name="T16" fmla="*/ 33 w 116"/>
                <a:gd name="T17" fmla="*/ 105 h 116"/>
                <a:gd name="T18" fmla="*/ 34 w 116"/>
                <a:gd name="T19" fmla="*/ 101 h 116"/>
                <a:gd name="T20" fmla="*/ 37 w 116"/>
                <a:gd name="T21" fmla="*/ 93 h 116"/>
                <a:gd name="T22" fmla="*/ 41 w 116"/>
                <a:gd name="T23" fmla="*/ 83 h 116"/>
                <a:gd name="T24" fmla="*/ 49 w 116"/>
                <a:gd name="T25" fmla="*/ 73 h 116"/>
                <a:gd name="T26" fmla="*/ 53 w 116"/>
                <a:gd name="T27" fmla="*/ 66 h 116"/>
                <a:gd name="T28" fmla="*/ 45 w 116"/>
                <a:gd name="T29" fmla="*/ 61 h 116"/>
                <a:gd name="T30" fmla="*/ 38 w 116"/>
                <a:gd name="T31" fmla="*/ 58 h 116"/>
                <a:gd name="T32" fmla="*/ 33 w 116"/>
                <a:gd name="T33" fmla="*/ 51 h 116"/>
                <a:gd name="T34" fmla="*/ 25 w 116"/>
                <a:gd name="T35" fmla="*/ 47 h 116"/>
                <a:gd name="T36" fmla="*/ 17 w 116"/>
                <a:gd name="T37" fmla="*/ 49 h 116"/>
                <a:gd name="T38" fmla="*/ 13 w 116"/>
                <a:gd name="T39" fmla="*/ 44 h 116"/>
                <a:gd name="T40" fmla="*/ 12 w 116"/>
                <a:gd name="T41" fmla="*/ 37 h 116"/>
                <a:gd name="T42" fmla="*/ 8 w 116"/>
                <a:gd name="T43" fmla="*/ 37 h 116"/>
                <a:gd name="T44" fmla="*/ 12 w 116"/>
                <a:gd name="T45" fmla="*/ 30 h 116"/>
                <a:gd name="T46" fmla="*/ 18 w 116"/>
                <a:gd name="T47" fmla="*/ 30 h 116"/>
                <a:gd name="T48" fmla="*/ 24 w 116"/>
                <a:gd name="T49" fmla="*/ 25 h 116"/>
                <a:gd name="T50" fmla="*/ 30 w 116"/>
                <a:gd name="T51" fmla="*/ 18 h 116"/>
                <a:gd name="T52" fmla="*/ 32 w 116"/>
                <a:gd name="T53" fmla="*/ 15 h 116"/>
                <a:gd name="T54" fmla="*/ 42 w 116"/>
                <a:gd name="T55" fmla="*/ 12 h 116"/>
                <a:gd name="T56" fmla="*/ 34 w 116"/>
                <a:gd name="T57" fmla="*/ 8 h 116"/>
                <a:gd name="T58" fmla="*/ 32 w 116"/>
                <a:gd name="T59" fmla="*/ 8 h 116"/>
                <a:gd name="T60" fmla="*/ 49 w 116"/>
                <a:gd name="T61" fmla="*/ 2 h 116"/>
                <a:gd name="T62" fmla="*/ 56 w 116"/>
                <a:gd name="T63" fmla="*/ 5 h 116"/>
                <a:gd name="T64" fmla="*/ 82 w 116"/>
                <a:gd name="T65" fmla="*/ 6 h 116"/>
                <a:gd name="T66" fmla="*/ 79 w 116"/>
                <a:gd name="T67" fmla="*/ 11 h 116"/>
                <a:gd name="T68" fmla="*/ 85 w 116"/>
                <a:gd name="T69" fmla="*/ 19 h 116"/>
                <a:gd name="T70" fmla="*/ 89 w 116"/>
                <a:gd name="T71" fmla="*/ 19 h 116"/>
                <a:gd name="T72" fmla="*/ 93 w 116"/>
                <a:gd name="T73" fmla="*/ 17 h 116"/>
                <a:gd name="T74" fmla="*/ 97 w 116"/>
                <a:gd name="T75" fmla="*/ 23 h 116"/>
                <a:gd name="T76" fmla="*/ 101 w 116"/>
                <a:gd name="T77" fmla="*/ 27 h 116"/>
                <a:gd name="T78" fmla="*/ 95 w 116"/>
                <a:gd name="T79" fmla="*/ 27 h 116"/>
                <a:gd name="T80" fmla="*/ 89 w 116"/>
                <a:gd name="T81" fmla="*/ 25 h 116"/>
                <a:gd name="T82" fmla="*/ 81 w 116"/>
                <a:gd name="T83" fmla="*/ 24 h 116"/>
                <a:gd name="T84" fmla="*/ 74 w 116"/>
                <a:gd name="T85" fmla="*/ 30 h 116"/>
                <a:gd name="T86" fmla="*/ 70 w 116"/>
                <a:gd name="T87" fmla="*/ 39 h 116"/>
                <a:gd name="T88" fmla="*/ 73 w 116"/>
                <a:gd name="T89" fmla="*/ 50 h 116"/>
                <a:gd name="T90" fmla="*/ 82 w 116"/>
                <a:gd name="T91" fmla="*/ 53 h 116"/>
                <a:gd name="T92" fmla="*/ 91 w 116"/>
                <a:gd name="T93" fmla="*/ 53 h 116"/>
                <a:gd name="T94" fmla="*/ 95 w 116"/>
                <a:gd name="T95" fmla="*/ 61 h 116"/>
                <a:gd name="T96" fmla="*/ 96 w 116"/>
                <a:gd name="T97" fmla="*/ 71 h 116"/>
                <a:gd name="T98" fmla="*/ 95 w 116"/>
                <a:gd name="T99" fmla="*/ 81 h 116"/>
                <a:gd name="T100" fmla="*/ 100 w 116"/>
                <a:gd name="T101" fmla="*/ 90 h 116"/>
                <a:gd name="T102" fmla="*/ 107 w 116"/>
                <a:gd name="T103" fmla="*/ 82 h 116"/>
                <a:gd name="T104" fmla="*/ 112 w 116"/>
                <a:gd name="T105" fmla="*/ 69 h 116"/>
                <a:gd name="T106" fmla="*/ 114 w 116"/>
                <a:gd name="T107" fmla="*/ 53 h 116"/>
                <a:gd name="T108" fmla="*/ 109 w 116"/>
                <a:gd name="T109" fmla="*/ 39 h 116"/>
                <a:gd name="T110" fmla="*/ 105 w 116"/>
                <a:gd name="T111" fmla="*/ 32 h 116"/>
                <a:gd name="T112" fmla="*/ 111 w 116"/>
                <a:gd name="T113" fmla="*/ 41 h 116"/>
                <a:gd name="T114" fmla="*/ 79 w 116"/>
                <a:gd name="T115" fmla="*/ 10 h 116"/>
                <a:gd name="T116" fmla="*/ 75 w 116"/>
                <a:gd name="T117" fmla="*/ 5 h 116"/>
                <a:gd name="T118" fmla="*/ 76 w 116"/>
                <a:gd name="T119" fmla="*/ 9 h 116"/>
                <a:gd name="T120" fmla="*/ 73 w 116"/>
                <a:gd name="T121" fmla="*/ 4 h 116"/>
                <a:gd name="T122" fmla="*/ 109 w 116"/>
                <a:gd name="T123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" h="116"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5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3"/>
                  </a:cubicBezTo>
                  <a:close/>
                  <a:moveTo>
                    <a:pt x="5" y="35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6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8"/>
                    <a:pt x="88" y="18"/>
                    <a:pt x="88" y="18"/>
                  </a:cubicBezTo>
                  <a:close/>
                  <a:moveTo>
                    <a:pt x="112" y="37"/>
                  </a:moveTo>
                  <a:cubicBezTo>
                    <a:pt x="114" y="44"/>
                    <a:pt x="116" y="51"/>
                    <a:pt x="116" y="58"/>
                  </a:cubicBezTo>
                  <a:cubicBezTo>
                    <a:pt x="116" y="90"/>
                    <a:pt x="90" y="116"/>
                    <a:pt x="58" y="116"/>
                  </a:cubicBezTo>
                  <a:cubicBezTo>
                    <a:pt x="26" y="116"/>
                    <a:pt x="0" y="90"/>
                    <a:pt x="0" y="58"/>
                  </a:cubicBezTo>
                  <a:cubicBezTo>
                    <a:pt x="0" y="50"/>
                    <a:pt x="2" y="42"/>
                    <a:pt x="5" y="3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4" y="51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3"/>
                    <a:pt x="15" y="53"/>
                    <a:pt x="15" y="54"/>
                  </a:cubicBezTo>
                  <a:cubicBezTo>
                    <a:pt x="15" y="54"/>
                    <a:pt x="15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3" y="64"/>
                    <a:pt x="13" y="65"/>
                  </a:cubicBezTo>
                  <a:cubicBezTo>
                    <a:pt x="13" y="65"/>
                    <a:pt x="13" y="65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0"/>
                    <a:pt x="16" y="71"/>
                    <a:pt x="16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4"/>
                    <a:pt x="17" y="75"/>
                    <a:pt x="17" y="75"/>
                  </a:cubicBezTo>
                  <a:cubicBezTo>
                    <a:pt x="17" y="75"/>
                    <a:pt x="17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2" y="78"/>
                    <a:pt x="22" y="79"/>
                    <a:pt x="22" y="79"/>
                  </a:cubicBezTo>
                  <a:cubicBezTo>
                    <a:pt x="22" y="79"/>
                    <a:pt x="22" y="79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3" y="83"/>
                    <a:pt x="23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24" y="83"/>
                    <a:pt x="24" y="83"/>
                    <a:pt x="24" y="84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84"/>
                    <a:pt x="24" y="85"/>
                    <a:pt x="24" y="85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90"/>
                    <a:pt x="24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0"/>
                    <a:pt x="25" y="91"/>
                    <a:pt x="25" y="91"/>
                  </a:cubicBezTo>
                  <a:cubicBezTo>
                    <a:pt x="25" y="91"/>
                    <a:pt x="25" y="92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5"/>
                    <a:pt x="25" y="9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6"/>
                    <a:pt x="26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7"/>
                    <a:pt x="27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28" y="99"/>
                    <a:pt x="29" y="99"/>
                  </a:cubicBezTo>
                  <a:cubicBezTo>
                    <a:pt x="29" y="100"/>
                    <a:pt x="29" y="100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103"/>
                    <a:pt x="30" y="103"/>
                    <a:pt x="31" y="103"/>
                  </a:cubicBezTo>
                  <a:cubicBezTo>
                    <a:pt x="31" y="103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2" y="104"/>
                    <a:pt x="32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3" y="105"/>
                    <a:pt x="33" y="105"/>
                    <a:pt x="33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5" y="106"/>
                  </a:cubicBezTo>
                  <a:cubicBezTo>
                    <a:pt x="35" y="106"/>
                    <a:pt x="35" y="106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5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03"/>
                    <a:pt x="35" y="102"/>
                    <a:pt x="35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99"/>
                    <a:pt x="34" y="99"/>
                  </a:cubicBezTo>
                  <a:cubicBezTo>
                    <a:pt x="34" y="99"/>
                    <a:pt x="34" y="99"/>
                    <a:pt x="33" y="9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6" y="95"/>
                    <a:pt x="37" y="95"/>
                    <a:pt x="37" y="95"/>
                  </a:cubicBezTo>
                  <a:cubicBezTo>
                    <a:pt x="37" y="94"/>
                    <a:pt x="37" y="94"/>
                    <a:pt x="37" y="93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6" y="93"/>
                    <a:pt x="35" y="93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2"/>
                    <a:pt x="37" y="92"/>
                    <a:pt x="38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1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39" y="90"/>
                    <a:pt x="40" y="89"/>
                    <a:pt x="40" y="89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4"/>
                    <a:pt x="40" y="84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84"/>
                    <a:pt x="41" y="83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83"/>
                    <a:pt x="41" y="83"/>
                    <a:pt x="42" y="82"/>
                  </a:cubicBezTo>
                  <a:cubicBezTo>
                    <a:pt x="42" y="82"/>
                    <a:pt x="42" y="82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0"/>
                    <a:pt x="48" y="80"/>
                    <a:pt x="4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7"/>
                    <a:pt x="49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71"/>
                    <a:pt x="51" y="71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2" y="69"/>
                    <a:pt x="52" y="69"/>
                  </a:cubicBezTo>
                  <a:cubicBezTo>
                    <a:pt x="52" y="69"/>
                    <a:pt x="52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4" y="68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3"/>
                    <a:pt x="50" y="63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49" y="62"/>
                    <a:pt x="49" y="61"/>
                    <a:pt x="49" y="61"/>
                  </a:cubicBezTo>
                  <a:cubicBezTo>
                    <a:pt x="49" y="61"/>
                    <a:pt x="49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59"/>
                    <a:pt x="38" y="59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39" y="57"/>
                    <a:pt x="39" y="57"/>
                  </a:cubicBezTo>
                  <a:cubicBezTo>
                    <a:pt x="39" y="57"/>
                    <a:pt x="39" y="57"/>
                    <a:pt x="39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3"/>
                    <a:pt x="36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3"/>
                    <a:pt x="35" y="52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2" y="46"/>
                    <a:pt x="22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3" y="46"/>
                    <a:pt x="13" y="45"/>
                  </a:cubicBezTo>
                  <a:cubicBezTo>
                    <a:pt x="13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ubicBezTo>
                    <a:pt x="11" y="37"/>
                    <a:pt x="10" y="37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8" y="40"/>
                    <a:pt x="8" y="40"/>
                  </a:cubicBezTo>
                  <a:cubicBezTo>
                    <a:pt x="8" y="40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9" y="35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9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32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6" y="22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5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2"/>
                  </a:cubicBezTo>
                  <a:cubicBezTo>
                    <a:pt x="39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1"/>
                    <a:pt x="42" y="11"/>
                  </a:cubicBezTo>
                  <a:cubicBezTo>
                    <a:pt x="42" y="11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31" y="11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1" y="3"/>
                    <a:pt x="45" y="2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49" y="7"/>
                    <a:pt x="49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2"/>
                    <a:pt x="59" y="2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8" y="1"/>
                    <a:pt x="75" y="3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9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8" y="11"/>
                    <a:pt x="78" y="12"/>
                  </a:cubicBezTo>
                  <a:cubicBezTo>
                    <a:pt x="77" y="12"/>
                    <a:pt x="77" y="12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8" y="16"/>
                  </a:cubicBezTo>
                  <a:cubicBezTo>
                    <a:pt x="78" y="16"/>
                    <a:pt x="78" y="17"/>
                    <a:pt x="79" y="17"/>
                  </a:cubicBezTo>
                  <a:cubicBezTo>
                    <a:pt x="79" y="18"/>
                    <a:pt x="80" y="19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1" y="20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4" y="18"/>
                    <a:pt x="84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6" y="19"/>
                    <a:pt x="86" y="19"/>
                  </a:cubicBezTo>
                  <a:cubicBezTo>
                    <a:pt x="86" y="19"/>
                    <a:pt x="86" y="19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0"/>
                    <a:pt x="88" y="20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23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0" y="20"/>
                    <a:pt x="90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0" y="19"/>
                    <a:pt x="90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92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1"/>
                    <a:pt x="94" y="20"/>
                    <a:pt x="94" y="20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4" y="16"/>
                    <a:pt x="94" y="16"/>
                    <a:pt x="94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6" y="17"/>
                    <a:pt x="96" y="18"/>
                    <a:pt x="96" y="18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7" y="18"/>
                    <a:pt x="97" y="18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99" y="23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1" y="28"/>
                    <a:pt x="101" y="27"/>
                    <a:pt x="101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99" y="28"/>
                    <a:pt x="99" y="28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6"/>
                    <a:pt x="90" y="26"/>
                    <a:pt x="90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4"/>
                    <a:pt x="89" y="23"/>
                    <a:pt x="89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22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0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4"/>
                    <a:pt x="79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5"/>
                  </a:cubicBezTo>
                  <a:cubicBezTo>
                    <a:pt x="78" y="25"/>
                    <a:pt x="78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6" y="25"/>
                  </a:cubicBezTo>
                  <a:cubicBezTo>
                    <a:pt x="76" y="25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6" y="26"/>
                    <a:pt x="75" y="26"/>
                  </a:cubicBezTo>
                  <a:cubicBezTo>
                    <a:pt x="75" y="26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5" y="29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73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0"/>
                    <a:pt x="72" y="30"/>
                    <a:pt x="72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2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4"/>
                    <a:pt x="70" y="44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1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6"/>
                    <a:pt x="71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8"/>
                    <a:pt x="73" y="48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50"/>
                    <a:pt x="73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7" y="51"/>
                    <a:pt x="77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7" y="53"/>
                    <a:pt x="77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9" y="53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3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4" y="54"/>
                    <a:pt x="84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6" y="54"/>
                    <a:pt x="86" y="53"/>
                    <a:pt x="8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53"/>
                    <a:pt x="86" y="53"/>
                    <a:pt x="86" y="52"/>
                  </a:cubicBezTo>
                  <a:cubicBezTo>
                    <a:pt x="86" y="52"/>
                    <a:pt x="86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89" y="52"/>
                    <a:pt x="89" y="53"/>
                  </a:cubicBezTo>
                  <a:cubicBezTo>
                    <a:pt x="89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0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2" y="53"/>
                  </a:cubicBezTo>
                  <a:cubicBezTo>
                    <a:pt x="92" y="53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3" y="54"/>
                    <a:pt x="93" y="54"/>
                    <a:pt x="94" y="55"/>
                  </a:cubicBezTo>
                  <a:cubicBezTo>
                    <a:pt x="94" y="55"/>
                    <a:pt x="94" y="55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4" y="57"/>
                    <a:pt x="93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4" y="59"/>
                    <a:pt x="94" y="60"/>
                    <a:pt x="94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0"/>
                    <a:pt x="94" y="60"/>
                    <a:pt x="95" y="60"/>
                  </a:cubicBezTo>
                  <a:cubicBezTo>
                    <a:pt x="95" y="60"/>
                    <a:pt x="95" y="61"/>
                    <a:pt x="95" y="61"/>
                  </a:cubicBezTo>
                  <a:cubicBezTo>
                    <a:pt x="95" y="61"/>
                    <a:pt x="95" y="61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2"/>
                    <a:pt x="95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69"/>
                    <a:pt x="97" y="69"/>
                  </a:cubicBezTo>
                  <a:cubicBezTo>
                    <a:pt x="97" y="69"/>
                    <a:pt x="97" y="70"/>
                    <a:pt x="97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7" y="70"/>
                    <a:pt x="96" y="70"/>
                    <a:pt x="96" y="70"/>
                  </a:cubicBezTo>
                  <a:cubicBezTo>
                    <a:pt x="96" y="70"/>
                    <a:pt x="96" y="70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5" y="74"/>
                    <a:pt x="94" y="74"/>
                  </a:cubicBezTo>
                  <a:cubicBezTo>
                    <a:pt x="94" y="74"/>
                    <a:pt x="94" y="74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4" y="81"/>
                    <a:pt x="94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5" y="87"/>
                    <a:pt x="95" y="87"/>
                  </a:cubicBezTo>
                  <a:cubicBezTo>
                    <a:pt x="95" y="87"/>
                    <a:pt x="95" y="88"/>
                    <a:pt x="95" y="88"/>
                  </a:cubicBezTo>
                  <a:cubicBezTo>
                    <a:pt x="95" y="88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0"/>
                    <a:pt x="93" y="90"/>
                    <a:pt x="93" y="90"/>
                  </a:cubicBezTo>
                  <a:cubicBezTo>
                    <a:pt x="93" y="90"/>
                    <a:pt x="93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93" y="91"/>
                    <a:pt x="93" y="92"/>
                    <a:pt x="93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4" y="92"/>
                    <a:pt x="95" y="92"/>
                  </a:cubicBezTo>
                  <a:cubicBezTo>
                    <a:pt x="95" y="92"/>
                    <a:pt x="95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7" y="92"/>
                    <a:pt x="98" y="92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1"/>
                    <a:pt x="100" y="91"/>
                    <a:pt x="100" y="91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89"/>
                    <a:pt x="101" y="88"/>
                    <a:pt x="101" y="88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2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5"/>
                    <a:pt x="104" y="85"/>
                    <a:pt x="104" y="85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4"/>
                    <a:pt x="105" y="84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4"/>
                    <a:pt x="105" y="84"/>
                    <a:pt x="105" y="84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3"/>
                    <a:pt x="106" y="83"/>
                    <a:pt x="106" y="83"/>
                  </a:cubicBezTo>
                  <a:cubicBezTo>
                    <a:pt x="106" y="83"/>
                    <a:pt x="107" y="82"/>
                    <a:pt x="107" y="82"/>
                  </a:cubicBezTo>
                  <a:cubicBezTo>
                    <a:pt x="107" y="81"/>
                    <a:pt x="107" y="81"/>
                    <a:pt x="107" y="80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8"/>
                    <a:pt x="107" y="78"/>
                  </a:cubicBezTo>
                  <a:cubicBezTo>
                    <a:pt x="107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6"/>
                    <a:pt x="109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76"/>
                    <a:pt x="109" y="75"/>
                    <a:pt x="109" y="75"/>
                  </a:cubicBezTo>
                  <a:cubicBezTo>
                    <a:pt x="110" y="75"/>
                    <a:pt x="110" y="74"/>
                    <a:pt x="111" y="74"/>
                  </a:cubicBezTo>
                  <a:cubicBezTo>
                    <a:pt x="111" y="74"/>
                    <a:pt x="111" y="74"/>
                    <a:pt x="111" y="74"/>
                  </a:cubicBezTo>
                  <a:cubicBezTo>
                    <a:pt x="111" y="74"/>
                    <a:pt x="111" y="73"/>
                    <a:pt x="111" y="73"/>
                  </a:cubicBezTo>
                  <a:cubicBezTo>
                    <a:pt x="111" y="73"/>
                    <a:pt x="111" y="72"/>
                    <a:pt x="111" y="72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7"/>
                    <a:pt x="112" y="66"/>
                    <a:pt x="112" y="65"/>
                  </a:cubicBezTo>
                  <a:cubicBezTo>
                    <a:pt x="112" y="65"/>
                    <a:pt x="112" y="64"/>
                    <a:pt x="112" y="64"/>
                  </a:cubicBezTo>
                  <a:cubicBezTo>
                    <a:pt x="112" y="63"/>
                    <a:pt x="112" y="62"/>
                    <a:pt x="113" y="62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60"/>
                    <a:pt x="113" y="60"/>
                    <a:pt x="114" y="60"/>
                  </a:cubicBezTo>
                  <a:cubicBezTo>
                    <a:pt x="114" y="60"/>
                    <a:pt x="114" y="60"/>
                    <a:pt x="114" y="60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58"/>
                    <a:pt x="114" y="58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7"/>
                    <a:pt x="113" y="56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3" y="56"/>
                    <a:pt x="113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4"/>
                    <a:pt x="114" y="54"/>
                    <a:pt x="114" y="54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49"/>
                    <a:pt x="115" y="49"/>
                    <a:pt x="114" y="49"/>
                  </a:cubicBezTo>
                  <a:cubicBezTo>
                    <a:pt x="114" y="48"/>
                    <a:pt x="113" y="48"/>
                    <a:pt x="113" y="48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6"/>
                    <a:pt x="112" y="46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5"/>
                    <a:pt x="112" y="45"/>
                    <a:pt x="112" y="44"/>
                  </a:cubicBezTo>
                  <a:cubicBezTo>
                    <a:pt x="112" y="44"/>
                    <a:pt x="112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44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3"/>
                    <a:pt x="111" y="42"/>
                    <a:pt x="111" y="42"/>
                  </a:cubicBezTo>
                  <a:cubicBezTo>
                    <a:pt x="111" y="42"/>
                    <a:pt x="110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5" y="34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0" y="39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3"/>
                    <a:pt x="111" y="43"/>
                  </a:cubicBezTo>
                  <a:cubicBezTo>
                    <a:pt x="112" y="43"/>
                    <a:pt x="112" y="43"/>
                    <a:pt x="112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3" y="42"/>
                    <a:pt x="112" y="41"/>
                    <a:pt x="112" y="39"/>
                  </a:cubicBezTo>
                  <a:cubicBezTo>
                    <a:pt x="112" y="38"/>
                    <a:pt x="112" y="38"/>
                    <a:pt x="112" y="37"/>
                  </a:cubicBezTo>
                  <a:close/>
                  <a:moveTo>
                    <a:pt x="79" y="5"/>
                  </a:moveTo>
                  <a:cubicBezTo>
                    <a:pt x="79" y="5"/>
                    <a:pt x="78" y="5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7"/>
                    <a:pt x="79" y="7"/>
                    <a:pt x="79" y="7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8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9"/>
                    <a:pt x="81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1" y="7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75" y="5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9"/>
                    <a:pt x="77" y="9"/>
                    <a:pt x="77" y="8"/>
                  </a:cubicBezTo>
                  <a:cubicBezTo>
                    <a:pt x="78" y="8"/>
                    <a:pt x="78" y="8"/>
                    <a:pt x="78" y="7"/>
                  </a:cubicBezTo>
                  <a:cubicBezTo>
                    <a:pt x="78" y="7"/>
                    <a:pt x="78" y="7"/>
                    <a:pt x="77" y="7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6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lose/>
                  <a:moveTo>
                    <a:pt x="112" y="77"/>
                  </a:moveTo>
                  <a:cubicBezTo>
                    <a:pt x="113" y="76"/>
                    <a:pt x="113" y="75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4"/>
                    <a:pt x="113" y="74"/>
                    <a:pt x="112" y="7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4"/>
                    <a:pt x="112" y="74"/>
                    <a:pt x="111" y="74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1" y="75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109" y="78"/>
                    <a:pt x="109" y="78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109" y="80"/>
                    <a:pt x="109" y="81"/>
                  </a:cubicBezTo>
                  <a:cubicBezTo>
                    <a:pt x="109" y="81"/>
                    <a:pt x="109" y="81"/>
                    <a:pt x="109" y="81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81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111" y="80"/>
                    <a:pt x="111" y="80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11" y="79"/>
                    <a:pt x="111" y="79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1" y="78"/>
                    <a:pt x="112" y="78"/>
                    <a:pt x="112" y="78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390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5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5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5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5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5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5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50" accel="5000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协调能力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3" name="Straight Connector 10"/>
          <p:cNvSpPr/>
          <p:nvPr/>
        </p:nvSpPr>
        <p:spPr>
          <a:xfrm>
            <a:off x="2108925" y="2795937"/>
            <a:ext cx="8641720" cy="4958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4" name="Teardrop 1"/>
          <p:cNvSpPr/>
          <p:nvPr/>
        </p:nvSpPr>
        <p:spPr>
          <a:xfrm rot="2714409">
            <a:off x="2010067" y="2338718"/>
            <a:ext cx="914824" cy="914440"/>
          </a:xfrm>
          <a:prstGeom prst="teardrop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id-ID"/>
          </a:p>
        </p:txBody>
      </p:sp>
      <p:sp>
        <p:nvSpPr>
          <p:cNvPr id="115" name="Content Placeholder 2"/>
          <p:cNvSpPr txBox="1">
            <a:spLocks/>
          </p:cNvSpPr>
          <p:nvPr/>
        </p:nvSpPr>
        <p:spPr>
          <a:xfrm>
            <a:off x="4472269" y="2454745"/>
            <a:ext cx="4872392" cy="581707"/>
          </a:xfrm>
          <a:prstGeom prst="rect">
            <a:avLst/>
          </a:prstGeom>
        </p:spPr>
        <p:txBody>
          <a:bodyPr vert="horz" lIns="91433" tIns="45716" rIns="91433" bIns="45716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点击输入简要文字解说，不用多余的文字修饰，提炼核心概。</a:t>
            </a:r>
            <a:endParaRPr lang="en-US" sz="1400" b="1" dirty="0">
              <a:solidFill>
                <a:schemeClr val="bg2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6" name="Content Placeholder 2"/>
          <p:cNvSpPr txBox="1">
            <a:spLocks/>
          </p:cNvSpPr>
          <p:nvPr/>
        </p:nvSpPr>
        <p:spPr>
          <a:xfrm>
            <a:off x="3276083" y="2411003"/>
            <a:ext cx="1282718" cy="287730"/>
          </a:xfrm>
          <a:prstGeom prst="rect">
            <a:avLst/>
          </a:prstGeom>
        </p:spPr>
        <p:txBody>
          <a:bodyPr vert="horz" lIns="91433" tIns="45716" rIns="91433" bIns="45716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加入标题</a:t>
            </a:r>
            <a:endParaRPr lang="en-US" sz="1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7" name="Straight Connector 48"/>
          <p:cNvSpPr/>
          <p:nvPr/>
        </p:nvSpPr>
        <p:spPr>
          <a:xfrm flipV="1">
            <a:off x="3646934" y="3551866"/>
            <a:ext cx="7103710" cy="21944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8" name="Content Placeholder 2"/>
          <p:cNvSpPr txBox="1">
            <a:spLocks/>
          </p:cNvSpPr>
          <p:nvPr/>
        </p:nvSpPr>
        <p:spPr>
          <a:xfrm>
            <a:off x="4989368" y="3177988"/>
            <a:ext cx="7134198" cy="581707"/>
          </a:xfrm>
          <a:prstGeom prst="rect">
            <a:avLst/>
          </a:prstGeom>
        </p:spPr>
        <p:txBody>
          <a:bodyPr vert="horz" lIns="91433" tIns="45716" rIns="91433" bIns="45716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点击输入简要文字解说，解说文字尽量概括精炼，不用多余的文字修饰。</a:t>
            </a:r>
            <a:endParaRPr lang="en-US" altLang="zh-CN" sz="1400" b="1" dirty="0">
              <a:solidFill>
                <a:schemeClr val="bg2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9" name="Content Placeholder 2"/>
          <p:cNvSpPr txBox="1">
            <a:spLocks/>
          </p:cNvSpPr>
          <p:nvPr/>
        </p:nvSpPr>
        <p:spPr>
          <a:xfrm>
            <a:off x="3922683" y="3131417"/>
            <a:ext cx="1282718" cy="287730"/>
          </a:xfrm>
          <a:prstGeom prst="rect">
            <a:avLst/>
          </a:prstGeom>
        </p:spPr>
        <p:txBody>
          <a:bodyPr vert="horz" lIns="91433" tIns="45716" rIns="91433" bIns="45716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加入标题</a:t>
            </a:r>
            <a:endParaRPr lang="en-US" altLang="zh-CN" sz="1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0" name="Straight Connector 58"/>
          <p:cNvSpPr/>
          <p:nvPr/>
        </p:nvSpPr>
        <p:spPr>
          <a:xfrm>
            <a:off x="3070870" y="4293890"/>
            <a:ext cx="7679774" cy="1851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1" name="Content Placeholder 2"/>
          <p:cNvSpPr txBox="1">
            <a:spLocks/>
          </p:cNvSpPr>
          <p:nvPr/>
        </p:nvSpPr>
        <p:spPr>
          <a:xfrm>
            <a:off x="4841750" y="3895572"/>
            <a:ext cx="7564765" cy="581707"/>
          </a:xfrm>
          <a:prstGeom prst="rect">
            <a:avLst/>
          </a:prstGeom>
        </p:spPr>
        <p:txBody>
          <a:bodyPr vert="horz" lIns="91433" tIns="45716" rIns="91433" bIns="45716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点击输入简要文字解说，不用多余的文字修饰解说所提炼的核心概念。</a:t>
            </a:r>
            <a:endParaRPr lang="en-US" altLang="zh-CN" sz="1400" b="1" dirty="0">
              <a:solidFill>
                <a:schemeClr val="bg2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2" name="Content Placeholder 2"/>
          <p:cNvSpPr txBox="1">
            <a:spLocks/>
          </p:cNvSpPr>
          <p:nvPr/>
        </p:nvSpPr>
        <p:spPr>
          <a:xfrm>
            <a:off x="3549147" y="3851830"/>
            <a:ext cx="1535510" cy="287730"/>
          </a:xfrm>
          <a:prstGeom prst="rect">
            <a:avLst/>
          </a:prstGeom>
        </p:spPr>
        <p:txBody>
          <a:bodyPr vert="horz" lIns="91433" tIns="45716" rIns="91433" bIns="45716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加入标题</a:t>
            </a:r>
            <a:endParaRPr lang="en-US" altLang="zh-CN" sz="1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3" name="Straight Connector 68"/>
          <p:cNvSpPr/>
          <p:nvPr/>
        </p:nvSpPr>
        <p:spPr>
          <a:xfrm>
            <a:off x="3760818" y="5049942"/>
            <a:ext cx="6020472" cy="1474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4" name="Freeform 69"/>
          <p:cNvSpPr/>
          <p:nvPr/>
        </p:nvSpPr>
        <p:spPr>
          <a:xfrm>
            <a:off x="4582410" y="4997612"/>
            <a:ext cx="4998783" cy="358760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097" tIns="38097" rIns="38097" bIns="38097" numCol="1" spcCol="1270" anchor="b" anchorCtr="0">
            <a:noAutofit/>
          </a:bodyPr>
          <a:lstStyle/>
          <a:p>
            <a:pPr defTabSz="88897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2000"/>
          </a:p>
        </p:txBody>
      </p:sp>
      <p:sp>
        <p:nvSpPr>
          <p:cNvPr id="125" name="Content Placeholder 2"/>
          <p:cNvSpPr txBox="1">
            <a:spLocks/>
          </p:cNvSpPr>
          <p:nvPr/>
        </p:nvSpPr>
        <p:spPr>
          <a:xfrm>
            <a:off x="4989370" y="4688027"/>
            <a:ext cx="6918163" cy="581707"/>
          </a:xfrm>
          <a:prstGeom prst="rect">
            <a:avLst/>
          </a:prstGeom>
        </p:spPr>
        <p:txBody>
          <a:bodyPr vert="horz" lIns="91433" tIns="45716" rIns="91433" bIns="45716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点击输入简要文字解说，解说文字尽量概括精炼，不用多余的文字修饰。</a:t>
            </a:r>
            <a:endParaRPr lang="en-US" altLang="zh-CN" sz="1400" b="1" dirty="0">
              <a:solidFill>
                <a:schemeClr val="bg2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6" name="Content Placeholder 2"/>
          <p:cNvSpPr txBox="1">
            <a:spLocks/>
          </p:cNvSpPr>
          <p:nvPr/>
        </p:nvSpPr>
        <p:spPr>
          <a:xfrm>
            <a:off x="3922683" y="4644285"/>
            <a:ext cx="1282718" cy="287730"/>
          </a:xfrm>
          <a:prstGeom prst="rect">
            <a:avLst/>
          </a:prstGeom>
        </p:spPr>
        <p:txBody>
          <a:bodyPr vert="horz" lIns="91433" tIns="45716" rIns="91433" bIns="45716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加入标题</a:t>
            </a:r>
            <a:endParaRPr lang="en-US" altLang="zh-CN" sz="1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7" name="Teardrop 56"/>
          <p:cNvSpPr/>
          <p:nvPr/>
        </p:nvSpPr>
        <p:spPr>
          <a:xfrm rot="2714409">
            <a:off x="2010067" y="3843795"/>
            <a:ext cx="914824" cy="914440"/>
          </a:xfrm>
          <a:prstGeom prst="teardrop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id-ID"/>
          </a:p>
        </p:txBody>
      </p:sp>
      <p:sp>
        <p:nvSpPr>
          <p:cNvPr id="128" name="Teardrop 66"/>
          <p:cNvSpPr/>
          <p:nvPr/>
        </p:nvSpPr>
        <p:spPr>
          <a:xfrm rot="2714409">
            <a:off x="2656668" y="4597887"/>
            <a:ext cx="914824" cy="914440"/>
          </a:xfrm>
          <a:prstGeom prst="teardrop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id-ID"/>
          </a:p>
        </p:txBody>
      </p:sp>
      <p:sp>
        <p:nvSpPr>
          <p:cNvPr id="129" name="Teardrop 46"/>
          <p:cNvSpPr/>
          <p:nvPr/>
        </p:nvSpPr>
        <p:spPr>
          <a:xfrm rot="2714409">
            <a:off x="2656668" y="3092808"/>
            <a:ext cx="914824" cy="914440"/>
          </a:xfrm>
          <a:prstGeom prst="teardrop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id-ID"/>
          </a:p>
        </p:txBody>
      </p:sp>
      <p:sp>
        <p:nvSpPr>
          <p:cNvPr id="130" name="Freeform 116"/>
          <p:cNvSpPr>
            <a:spLocks/>
          </p:cNvSpPr>
          <p:nvPr/>
        </p:nvSpPr>
        <p:spPr bwMode="auto">
          <a:xfrm>
            <a:off x="2306574" y="2603955"/>
            <a:ext cx="352440" cy="393882"/>
          </a:xfrm>
          <a:custGeom>
            <a:avLst/>
            <a:gdLst>
              <a:gd name="T0" fmla="*/ 180 w 222"/>
              <a:gd name="T1" fmla="*/ 0 h 248"/>
              <a:gd name="T2" fmla="*/ 196 w 222"/>
              <a:gd name="T3" fmla="*/ 2 h 248"/>
              <a:gd name="T4" fmla="*/ 209 w 222"/>
              <a:gd name="T5" fmla="*/ 11 h 248"/>
              <a:gd name="T6" fmla="*/ 218 w 222"/>
              <a:gd name="T7" fmla="*/ 24 h 248"/>
              <a:gd name="T8" fmla="*/ 222 w 222"/>
              <a:gd name="T9" fmla="*/ 41 h 248"/>
              <a:gd name="T10" fmla="*/ 218 w 222"/>
              <a:gd name="T11" fmla="*/ 57 h 248"/>
              <a:gd name="T12" fmla="*/ 209 w 222"/>
              <a:gd name="T13" fmla="*/ 70 h 248"/>
              <a:gd name="T14" fmla="*/ 196 w 222"/>
              <a:gd name="T15" fmla="*/ 79 h 248"/>
              <a:gd name="T16" fmla="*/ 180 w 222"/>
              <a:gd name="T17" fmla="*/ 83 h 248"/>
              <a:gd name="T18" fmla="*/ 167 w 222"/>
              <a:gd name="T19" fmla="*/ 80 h 248"/>
              <a:gd name="T20" fmla="*/ 155 w 222"/>
              <a:gd name="T21" fmla="*/ 74 h 248"/>
              <a:gd name="T22" fmla="*/ 82 w 222"/>
              <a:gd name="T23" fmla="*/ 117 h 248"/>
              <a:gd name="T24" fmla="*/ 84 w 222"/>
              <a:gd name="T25" fmla="*/ 124 h 248"/>
              <a:gd name="T26" fmla="*/ 82 w 222"/>
              <a:gd name="T27" fmla="*/ 130 h 248"/>
              <a:gd name="T28" fmla="*/ 155 w 222"/>
              <a:gd name="T29" fmla="*/ 174 h 248"/>
              <a:gd name="T30" fmla="*/ 167 w 222"/>
              <a:gd name="T31" fmla="*/ 167 h 248"/>
              <a:gd name="T32" fmla="*/ 180 w 222"/>
              <a:gd name="T33" fmla="*/ 165 h 248"/>
              <a:gd name="T34" fmla="*/ 196 w 222"/>
              <a:gd name="T35" fmla="*/ 169 h 248"/>
              <a:gd name="T36" fmla="*/ 209 w 222"/>
              <a:gd name="T37" fmla="*/ 178 h 248"/>
              <a:gd name="T38" fmla="*/ 218 w 222"/>
              <a:gd name="T39" fmla="*/ 190 h 248"/>
              <a:gd name="T40" fmla="*/ 222 w 222"/>
              <a:gd name="T41" fmla="*/ 207 h 248"/>
              <a:gd name="T42" fmla="*/ 218 w 222"/>
              <a:gd name="T43" fmla="*/ 224 h 248"/>
              <a:gd name="T44" fmla="*/ 209 w 222"/>
              <a:gd name="T45" fmla="*/ 237 h 248"/>
              <a:gd name="T46" fmla="*/ 196 w 222"/>
              <a:gd name="T47" fmla="*/ 246 h 248"/>
              <a:gd name="T48" fmla="*/ 180 w 222"/>
              <a:gd name="T49" fmla="*/ 248 h 248"/>
              <a:gd name="T50" fmla="*/ 164 w 222"/>
              <a:gd name="T51" fmla="*/ 246 h 248"/>
              <a:gd name="T52" fmla="*/ 152 w 222"/>
              <a:gd name="T53" fmla="*/ 237 h 248"/>
              <a:gd name="T54" fmla="*/ 143 w 222"/>
              <a:gd name="T55" fmla="*/ 224 h 248"/>
              <a:gd name="T56" fmla="*/ 139 w 222"/>
              <a:gd name="T57" fmla="*/ 207 h 248"/>
              <a:gd name="T58" fmla="*/ 140 w 222"/>
              <a:gd name="T59" fmla="*/ 201 h 248"/>
              <a:gd name="T60" fmla="*/ 67 w 222"/>
              <a:gd name="T61" fmla="*/ 157 h 248"/>
              <a:gd name="T62" fmla="*/ 55 w 222"/>
              <a:gd name="T63" fmla="*/ 164 h 248"/>
              <a:gd name="T64" fmla="*/ 41 w 222"/>
              <a:gd name="T65" fmla="*/ 165 h 248"/>
              <a:gd name="T66" fmla="*/ 26 w 222"/>
              <a:gd name="T67" fmla="*/ 162 h 248"/>
              <a:gd name="T68" fmla="*/ 12 w 222"/>
              <a:gd name="T69" fmla="*/ 153 h 248"/>
              <a:gd name="T70" fmla="*/ 3 w 222"/>
              <a:gd name="T71" fmla="*/ 140 h 248"/>
              <a:gd name="T72" fmla="*/ 0 w 222"/>
              <a:gd name="T73" fmla="*/ 124 h 248"/>
              <a:gd name="T74" fmla="*/ 3 w 222"/>
              <a:gd name="T75" fmla="*/ 107 h 248"/>
              <a:gd name="T76" fmla="*/ 12 w 222"/>
              <a:gd name="T77" fmla="*/ 94 h 248"/>
              <a:gd name="T78" fmla="*/ 26 w 222"/>
              <a:gd name="T79" fmla="*/ 85 h 248"/>
              <a:gd name="T80" fmla="*/ 41 w 222"/>
              <a:gd name="T81" fmla="*/ 83 h 248"/>
              <a:gd name="T82" fmla="*/ 55 w 222"/>
              <a:gd name="T83" fmla="*/ 84 h 248"/>
              <a:gd name="T84" fmla="*/ 67 w 222"/>
              <a:gd name="T85" fmla="*/ 91 h 248"/>
              <a:gd name="T86" fmla="*/ 140 w 222"/>
              <a:gd name="T87" fmla="*/ 47 h 248"/>
              <a:gd name="T88" fmla="*/ 139 w 222"/>
              <a:gd name="T89" fmla="*/ 41 h 248"/>
              <a:gd name="T90" fmla="*/ 143 w 222"/>
              <a:gd name="T91" fmla="*/ 24 h 248"/>
              <a:gd name="T92" fmla="*/ 152 w 222"/>
              <a:gd name="T93" fmla="*/ 11 h 248"/>
              <a:gd name="T94" fmla="*/ 164 w 222"/>
              <a:gd name="T95" fmla="*/ 2 h 248"/>
              <a:gd name="T96" fmla="*/ 180 w 222"/>
              <a:gd name="T9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22" h="248">
                <a:moveTo>
                  <a:pt x="180" y="0"/>
                </a:moveTo>
                <a:lnTo>
                  <a:pt x="196" y="2"/>
                </a:lnTo>
                <a:lnTo>
                  <a:pt x="209" y="11"/>
                </a:lnTo>
                <a:lnTo>
                  <a:pt x="218" y="24"/>
                </a:lnTo>
                <a:lnTo>
                  <a:pt x="222" y="41"/>
                </a:lnTo>
                <a:lnTo>
                  <a:pt x="218" y="57"/>
                </a:lnTo>
                <a:lnTo>
                  <a:pt x="209" y="70"/>
                </a:lnTo>
                <a:lnTo>
                  <a:pt x="196" y="79"/>
                </a:lnTo>
                <a:lnTo>
                  <a:pt x="180" y="83"/>
                </a:lnTo>
                <a:lnTo>
                  <a:pt x="167" y="80"/>
                </a:lnTo>
                <a:lnTo>
                  <a:pt x="155" y="74"/>
                </a:lnTo>
                <a:lnTo>
                  <a:pt x="82" y="117"/>
                </a:lnTo>
                <a:lnTo>
                  <a:pt x="84" y="124"/>
                </a:lnTo>
                <a:lnTo>
                  <a:pt x="82" y="130"/>
                </a:lnTo>
                <a:lnTo>
                  <a:pt x="155" y="174"/>
                </a:lnTo>
                <a:lnTo>
                  <a:pt x="167" y="167"/>
                </a:lnTo>
                <a:lnTo>
                  <a:pt x="180" y="165"/>
                </a:lnTo>
                <a:lnTo>
                  <a:pt x="196" y="169"/>
                </a:lnTo>
                <a:lnTo>
                  <a:pt x="209" y="178"/>
                </a:lnTo>
                <a:lnTo>
                  <a:pt x="218" y="190"/>
                </a:lnTo>
                <a:lnTo>
                  <a:pt x="222" y="207"/>
                </a:lnTo>
                <a:lnTo>
                  <a:pt x="218" y="224"/>
                </a:lnTo>
                <a:lnTo>
                  <a:pt x="209" y="237"/>
                </a:lnTo>
                <a:lnTo>
                  <a:pt x="196" y="246"/>
                </a:lnTo>
                <a:lnTo>
                  <a:pt x="180" y="248"/>
                </a:lnTo>
                <a:lnTo>
                  <a:pt x="164" y="246"/>
                </a:lnTo>
                <a:lnTo>
                  <a:pt x="152" y="237"/>
                </a:lnTo>
                <a:lnTo>
                  <a:pt x="143" y="224"/>
                </a:lnTo>
                <a:lnTo>
                  <a:pt x="139" y="207"/>
                </a:lnTo>
                <a:lnTo>
                  <a:pt x="140" y="201"/>
                </a:lnTo>
                <a:lnTo>
                  <a:pt x="67" y="157"/>
                </a:lnTo>
                <a:lnTo>
                  <a:pt x="55" y="164"/>
                </a:lnTo>
                <a:lnTo>
                  <a:pt x="41" y="165"/>
                </a:lnTo>
                <a:lnTo>
                  <a:pt x="26" y="162"/>
                </a:lnTo>
                <a:lnTo>
                  <a:pt x="12" y="153"/>
                </a:lnTo>
                <a:lnTo>
                  <a:pt x="3" y="140"/>
                </a:lnTo>
                <a:lnTo>
                  <a:pt x="0" y="124"/>
                </a:lnTo>
                <a:lnTo>
                  <a:pt x="3" y="107"/>
                </a:lnTo>
                <a:lnTo>
                  <a:pt x="12" y="94"/>
                </a:lnTo>
                <a:lnTo>
                  <a:pt x="26" y="85"/>
                </a:lnTo>
                <a:lnTo>
                  <a:pt x="41" y="83"/>
                </a:lnTo>
                <a:lnTo>
                  <a:pt x="55" y="84"/>
                </a:lnTo>
                <a:lnTo>
                  <a:pt x="67" y="91"/>
                </a:lnTo>
                <a:lnTo>
                  <a:pt x="140" y="47"/>
                </a:lnTo>
                <a:lnTo>
                  <a:pt x="139" y="41"/>
                </a:lnTo>
                <a:lnTo>
                  <a:pt x="143" y="24"/>
                </a:lnTo>
                <a:lnTo>
                  <a:pt x="152" y="11"/>
                </a:lnTo>
                <a:lnTo>
                  <a:pt x="164" y="2"/>
                </a:lnTo>
                <a:lnTo>
                  <a:pt x="18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12" t="54089" r="82046" b="25369"/>
          <a:stretch/>
        </p:blipFill>
        <p:spPr>
          <a:xfrm>
            <a:off x="2846839" y="3287361"/>
            <a:ext cx="578844" cy="549494"/>
          </a:xfrm>
          <a:prstGeom prst="rect">
            <a:avLst/>
          </a:prstGeom>
        </p:spPr>
      </p:pic>
      <p:pic>
        <p:nvPicPr>
          <p:cNvPr id="132" name="图片 13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934" b="79458"/>
          <a:stretch/>
        </p:blipFill>
        <p:spPr>
          <a:xfrm>
            <a:off x="2824659" y="4775194"/>
            <a:ext cx="578844" cy="549494"/>
          </a:xfrm>
          <a:prstGeom prst="rect">
            <a:avLst/>
          </a:prstGeom>
        </p:spPr>
      </p:pic>
      <p:sp>
        <p:nvSpPr>
          <p:cNvPr id="133" name="Freeform 6"/>
          <p:cNvSpPr>
            <a:spLocks noChangeAspect="1" noEditPoints="1"/>
          </p:cNvSpPr>
          <p:nvPr/>
        </p:nvSpPr>
        <p:spPr bwMode="auto">
          <a:xfrm>
            <a:off x="2295518" y="4069350"/>
            <a:ext cx="425293" cy="373749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33" tIns="45716" rIns="91433" bIns="45716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31849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7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8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7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0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0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11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1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2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0850"/>
                                </p:stCondLst>
                                <p:childTnLst>
                                  <p:par>
                                    <p:cTn id="13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1135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7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114" grpId="0" animBg="1"/>
          <p:bldP spid="115" grpId="0"/>
          <p:bldP spid="116" grpId="0"/>
          <p:bldP spid="118" grpId="0"/>
          <p:bldP spid="119" grpId="0"/>
          <p:bldP spid="121" grpId="0"/>
          <p:bldP spid="122" grpId="0"/>
          <p:bldP spid="125" grpId="0"/>
          <p:bldP spid="126" grpId="0"/>
          <p:bldP spid="127" grpId="0" animBg="1"/>
          <p:bldP spid="128" grpId="0" animBg="1"/>
          <p:bldP spid="129" grpId="0" animBg="1"/>
          <p:bldP spid="130" grpId="0" animBg="1"/>
          <p:bldP spid="13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7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8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8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7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0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0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7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11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1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2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10850"/>
                                </p:stCondLst>
                                <p:childTnLst>
                                  <p:par>
                                    <p:cTn id="13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1135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7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114" grpId="0" animBg="1"/>
          <p:bldP spid="115" grpId="0"/>
          <p:bldP spid="116" grpId="0"/>
          <p:bldP spid="118" grpId="0"/>
          <p:bldP spid="119" grpId="0"/>
          <p:bldP spid="121" grpId="0"/>
          <p:bldP spid="122" grpId="0"/>
          <p:bldP spid="125" grpId="0"/>
          <p:bldP spid="126" grpId="0"/>
          <p:bldP spid="127" grpId="0" animBg="1"/>
          <p:bldP spid="128" grpId="0" animBg="1"/>
          <p:bldP spid="129" grpId="0" animBg="1"/>
          <p:bldP spid="130" grpId="0" animBg="1"/>
          <p:bldP spid="13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执行力</a:t>
            </a: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Freeform 29"/>
          <p:cNvSpPr>
            <a:spLocks/>
          </p:cNvSpPr>
          <p:nvPr/>
        </p:nvSpPr>
        <p:spPr bwMode="auto">
          <a:xfrm>
            <a:off x="4924645" y="3951287"/>
            <a:ext cx="1758917" cy="1758926"/>
          </a:xfrm>
          <a:custGeom>
            <a:avLst/>
            <a:gdLst>
              <a:gd name="T0" fmla="*/ 168 w 1187"/>
              <a:gd name="T1" fmla="*/ 0 h 1187"/>
              <a:gd name="T2" fmla="*/ 0 w 1187"/>
              <a:gd name="T3" fmla="*/ 0 h 1187"/>
              <a:gd name="T4" fmla="*/ 1187 w 1187"/>
              <a:gd name="T5" fmla="*/ 1187 h 1187"/>
              <a:gd name="T6" fmla="*/ 1187 w 1187"/>
              <a:gd name="T7" fmla="*/ 1019 h 1187"/>
              <a:gd name="T8" fmla="*/ 168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6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6"/>
                  <a:pt x="531" y="1187"/>
                  <a:pt x="1187" y="1187"/>
                </a:cubicBezTo>
                <a:cubicBezTo>
                  <a:pt x="1187" y="1019"/>
                  <a:pt x="1187" y="1019"/>
                  <a:pt x="1187" y="1019"/>
                </a:cubicBezTo>
                <a:cubicBezTo>
                  <a:pt x="624" y="1019"/>
                  <a:pt x="168" y="563"/>
                  <a:pt x="168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0"/>
          <p:cNvSpPr>
            <a:spLocks/>
          </p:cNvSpPr>
          <p:nvPr/>
        </p:nvSpPr>
        <p:spPr bwMode="auto">
          <a:xfrm>
            <a:off x="4924645" y="2194232"/>
            <a:ext cx="1758917" cy="1758926"/>
          </a:xfrm>
          <a:custGeom>
            <a:avLst/>
            <a:gdLst>
              <a:gd name="T0" fmla="*/ 1187 w 1187"/>
              <a:gd name="T1" fmla="*/ 168 h 1187"/>
              <a:gd name="T2" fmla="*/ 1187 w 1187"/>
              <a:gd name="T3" fmla="*/ 0 h 1187"/>
              <a:gd name="T4" fmla="*/ 0 w 1187"/>
              <a:gd name="T5" fmla="*/ 1187 h 1187"/>
              <a:gd name="T6" fmla="*/ 168 w 1187"/>
              <a:gd name="T7" fmla="*/ 1187 h 1187"/>
              <a:gd name="T8" fmla="*/ 1187 w 1187"/>
              <a:gd name="T9" fmla="*/ 168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168"/>
                </a:moveTo>
                <a:cubicBezTo>
                  <a:pt x="1187" y="0"/>
                  <a:pt x="1187" y="0"/>
                  <a:pt x="1187" y="0"/>
                </a:cubicBezTo>
                <a:cubicBezTo>
                  <a:pt x="531" y="0"/>
                  <a:pt x="0" y="531"/>
                  <a:pt x="0" y="1187"/>
                </a:cubicBezTo>
                <a:cubicBezTo>
                  <a:pt x="168" y="1187"/>
                  <a:pt x="168" y="1187"/>
                  <a:pt x="168" y="1187"/>
                </a:cubicBezTo>
                <a:cubicBezTo>
                  <a:pt x="168" y="624"/>
                  <a:pt x="624" y="168"/>
                  <a:pt x="1187" y="168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3"/>
          <p:cNvSpPr>
            <a:spLocks/>
          </p:cNvSpPr>
          <p:nvPr/>
        </p:nvSpPr>
        <p:spPr bwMode="auto">
          <a:xfrm>
            <a:off x="6679534" y="3951287"/>
            <a:ext cx="1758917" cy="1758926"/>
          </a:xfrm>
          <a:custGeom>
            <a:avLst/>
            <a:gdLst>
              <a:gd name="T0" fmla="*/ 1187 w 1187"/>
              <a:gd name="T1" fmla="*/ 0 h 1187"/>
              <a:gd name="T2" fmla="*/ 1019 w 1187"/>
              <a:gd name="T3" fmla="*/ 0 h 1187"/>
              <a:gd name="T4" fmla="*/ 0 w 1187"/>
              <a:gd name="T5" fmla="*/ 1019 h 1187"/>
              <a:gd name="T6" fmla="*/ 0 w 1187"/>
              <a:gd name="T7" fmla="*/ 1187 h 1187"/>
              <a:gd name="T8" fmla="*/ 1187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0"/>
                </a:moveTo>
                <a:cubicBezTo>
                  <a:pt x="1019" y="0"/>
                  <a:pt x="1019" y="0"/>
                  <a:pt x="1019" y="0"/>
                </a:cubicBezTo>
                <a:cubicBezTo>
                  <a:pt x="1019" y="563"/>
                  <a:pt x="563" y="1019"/>
                  <a:pt x="0" y="1019"/>
                </a:cubicBezTo>
                <a:cubicBezTo>
                  <a:pt x="0" y="1187"/>
                  <a:pt x="0" y="1187"/>
                  <a:pt x="0" y="1187"/>
                </a:cubicBezTo>
                <a:cubicBezTo>
                  <a:pt x="656" y="1187"/>
                  <a:pt x="1187" y="656"/>
                  <a:pt x="1187" y="0"/>
                </a:cubicBezTo>
                <a:close/>
              </a:path>
            </a:pathLst>
          </a:custGeom>
          <a:solidFill>
            <a:srgbClr val="00AF9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0"/>
          <p:cNvSpPr>
            <a:spLocks/>
          </p:cNvSpPr>
          <p:nvPr/>
        </p:nvSpPr>
        <p:spPr bwMode="auto">
          <a:xfrm>
            <a:off x="6736216" y="2145366"/>
            <a:ext cx="1758917" cy="1758926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solidFill>
            <a:srgbClr val="FFB850"/>
          </a:solidFill>
          <a:ln w="15875" cap="flat">
            <a:noFill/>
            <a:prstDash val="solid"/>
            <a:miter lim="800000"/>
            <a:headEnd/>
            <a:tailEnd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6271001" y="1880818"/>
            <a:ext cx="849129" cy="821094"/>
            <a:chOff x="5413751" y="1710838"/>
            <a:chExt cx="849129" cy="821094"/>
          </a:xfrm>
          <a:solidFill>
            <a:srgbClr val="00B0F0"/>
          </a:solidFill>
        </p:grpSpPr>
        <p:sp>
          <p:nvSpPr>
            <p:cNvPr id="25" name="椭圆 24"/>
            <p:cNvSpPr/>
            <p:nvPr/>
          </p:nvSpPr>
          <p:spPr>
            <a:xfrm>
              <a:off x="5413751" y="1710838"/>
              <a:ext cx="821094" cy="821094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56"/>
            <p:cNvSpPr txBox="1"/>
            <p:nvPr/>
          </p:nvSpPr>
          <p:spPr>
            <a:xfrm>
              <a:off x="5475485" y="1767442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94509" y="3579137"/>
            <a:ext cx="830079" cy="821094"/>
            <a:chOff x="7137259" y="3409157"/>
            <a:chExt cx="830079" cy="821094"/>
          </a:xfrm>
          <a:solidFill>
            <a:srgbClr val="00B0F0"/>
          </a:solidFill>
        </p:grpSpPr>
        <p:sp>
          <p:nvSpPr>
            <p:cNvPr id="33" name="椭圆 32"/>
            <p:cNvSpPr/>
            <p:nvPr/>
          </p:nvSpPr>
          <p:spPr>
            <a:xfrm>
              <a:off x="7137259" y="3409157"/>
              <a:ext cx="821094" cy="82109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57"/>
            <p:cNvSpPr txBox="1"/>
            <p:nvPr/>
          </p:nvSpPr>
          <p:spPr>
            <a:xfrm>
              <a:off x="7179943" y="3484811"/>
              <a:ext cx="787395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70449" y="3579137"/>
            <a:ext cx="830079" cy="821094"/>
            <a:chOff x="3713199" y="3409157"/>
            <a:chExt cx="830079" cy="821094"/>
          </a:xfrm>
          <a:solidFill>
            <a:srgbClr val="00B0F0"/>
          </a:solidFill>
        </p:grpSpPr>
        <p:sp>
          <p:nvSpPr>
            <p:cNvPr id="36" name="椭圆 35"/>
            <p:cNvSpPr/>
            <p:nvPr/>
          </p:nvSpPr>
          <p:spPr>
            <a:xfrm>
              <a:off x="3713199" y="3409157"/>
              <a:ext cx="821094" cy="821094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59"/>
            <p:cNvSpPr txBox="1"/>
            <p:nvPr/>
          </p:nvSpPr>
          <p:spPr>
            <a:xfrm>
              <a:off x="3755883" y="3484811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8157880" y="2208357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Freeform 512"/>
          <p:cNvSpPr>
            <a:spLocks/>
          </p:cNvSpPr>
          <p:nvPr/>
        </p:nvSpPr>
        <p:spPr bwMode="auto">
          <a:xfrm>
            <a:off x="8013864" y="1913203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1B8B4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156990" y="1818601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1ACBE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rgbClr val="01ACB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195964" y="3954670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Freeform 512"/>
          <p:cNvSpPr>
            <a:spLocks/>
          </p:cNvSpPr>
          <p:nvPr/>
        </p:nvSpPr>
        <p:spPr bwMode="auto">
          <a:xfrm>
            <a:off x="9051948" y="3659516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9195074" y="3564914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B850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rgbClr val="FFB8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048833" y="5705725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Freeform 512"/>
          <p:cNvSpPr>
            <a:spLocks/>
          </p:cNvSpPr>
          <p:nvPr/>
        </p:nvSpPr>
        <p:spPr bwMode="auto">
          <a:xfrm>
            <a:off x="7904817" y="5410571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31B8B4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047943" y="5315969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AF92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rgbClr val="00AF9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04581" y="5000437"/>
            <a:ext cx="213394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Freeform 512"/>
          <p:cNvSpPr>
            <a:spLocks/>
          </p:cNvSpPr>
          <p:nvPr/>
        </p:nvSpPr>
        <p:spPr bwMode="auto">
          <a:xfrm>
            <a:off x="2360565" y="4705283"/>
            <a:ext cx="118487" cy="234738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2503691" y="4610681"/>
            <a:ext cx="247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E87071"/>
                </a:solidFill>
                <a:latin typeface="微软雅黑" pitchFamily="34" charset="-122"/>
                <a:ea typeface="微软雅黑" pitchFamily="34" charset="-122"/>
              </a:rPr>
              <a:t>点击输入小标题</a:t>
            </a:r>
            <a:endParaRPr lang="zh-CN" altLang="zh-CN" sz="2400" dirty="0">
              <a:solidFill>
                <a:srgbClr val="E8707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271001" y="5140359"/>
            <a:ext cx="830079" cy="821094"/>
            <a:chOff x="5413751" y="4970379"/>
            <a:chExt cx="830079" cy="821094"/>
          </a:xfrm>
          <a:solidFill>
            <a:srgbClr val="00B0F0"/>
          </a:solidFill>
        </p:grpSpPr>
        <p:sp>
          <p:nvSpPr>
            <p:cNvPr id="51" name="椭圆 50"/>
            <p:cNvSpPr/>
            <p:nvPr/>
          </p:nvSpPr>
          <p:spPr>
            <a:xfrm>
              <a:off x="5413751" y="4970379"/>
              <a:ext cx="821094" cy="821094"/>
            </a:xfrm>
            <a:prstGeom prst="ellipse">
              <a:avLst/>
            </a:prstGeom>
            <a:solidFill>
              <a:srgbClr val="00AF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8"/>
            <p:cNvSpPr txBox="1"/>
            <p:nvPr/>
          </p:nvSpPr>
          <p:spPr>
            <a:xfrm>
              <a:off x="5456435" y="5065083"/>
              <a:ext cx="7873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3" name="Freeform 512"/>
          <p:cNvSpPr>
            <a:spLocks/>
          </p:cNvSpPr>
          <p:nvPr/>
        </p:nvSpPr>
        <p:spPr bwMode="auto">
          <a:xfrm>
            <a:off x="751146" y="2033365"/>
            <a:ext cx="168275" cy="33337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AF92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70356" y="1938764"/>
            <a:ext cx="30952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AF92"/>
                </a:solidFill>
                <a:latin typeface="微软雅黑" pitchFamily="34" charset="-122"/>
                <a:ea typeface="微软雅黑" pitchFamily="34" charset="-122"/>
              </a:rPr>
              <a:t>点击加入文字描述</a:t>
            </a:r>
            <a:endParaRPr lang="zh-CN" altLang="zh-CN" sz="2800" dirty="0">
              <a:solidFill>
                <a:srgbClr val="00AF9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81735" y="2461341"/>
            <a:ext cx="38379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600" dirty="0" smtClean="0">
                <a:solidFill>
                  <a:schemeClr val="bg1">
                    <a:lumMod val="50000"/>
                  </a:schemeClr>
                </a:solidFill>
              </a:rPr>
              <a:t>公司以</a:t>
            </a:r>
            <a:r>
              <a:rPr lang="zh-CN" altLang="zh-CN" sz="1600" dirty="0">
                <a:solidFill>
                  <a:schemeClr val="bg1">
                    <a:lumMod val="50000"/>
                  </a:schemeClr>
                </a:solidFill>
              </a:rPr>
              <a:t>“策略先行，经营致胜，管理为本”的商业推广理念</a:t>
            </a:r>
            <a:r>
              <a:rPr lang="zh-CN" altLang="zh-CN" sz="1600" dirty="0" smtClean="0">
                <a:solidFill>
                  <a:schemeClr val="bg1">
                    <a:lumMod val="50000"/>
                  </a:schemeClr>
                </a:solidFill>
              </a:rPr>
              <a:t>，一步一个脚印</a:t>
            </a:r>
            <a:r>
              <a:rPr lang="zh-CN" altLang="zh-CN" sz="1600" dirty="0">
                <a:solidFill>
                  <a:schemeClr val="bg1">
                    <a:lumMod val="50000"/>
                  </a:schemeClr>
                </a:solidFill>
              </a:rPr>
              <a:t>发展成为东莞同类企业中经营范围最广</a:t>
            </a:r>
            <a:r>
              <a:rPr lang="zh-CN" altLang="zh-CN" sz="1600" dirty="0" smtClean="0">
                <a:solidFill>
                  <a:schemeClr val="bg1">
                    <a:lumMod val="50000"/>
                  </a:schemeClr>
                </a:solidFill>
              </a:rPr>
              <a:t>、在行</a:t>
            </a:r>
            <a:r>
              <a:rPr lang="zh-CN" altLang="zh-CN" sz="1600" dirty="0">
                <a:solidFill>
                  <a:schemeClr val="bg1">
                    <a:lumMod val="50000"/>
                  </a:schemeClr>
                </a:solidFill>
              </a:rPr>
              <a:t>业内颇具影响力的企业。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0149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 tmFilter="0,0; .5, 1; 1, 1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5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7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650"/>
                                </p:stCondLst>
                                <p:childTnLst>
                                  <p:par>
                                    <p:cTn id="8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9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10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9550"/>
                                </p:stCondLst>
                                <p:childTnLst>
                                  <p:par>
                                    <p:cTn id="10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1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 tmFilter="0,0; .5, 1; 1, 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 tmFilter="0,0; .5, 1; 1, 1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13050"/>
                                </p:stCondLst>
                                <p:childTnLst>
                                  <p:par>
                                    <p:cTn id="14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 tmFilter="0,0; .5, 1; 1, 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0" fill="hold">
                                <p:stCondLst>
                                  <p:cond delay="13700"/>
                                </p:stCondLst>
                                <p:childTnLst>
                                  <p:par>
                                    <p:cTn id="15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4" fill="hold">
                                <p:stCondLst>
                                  <p:cond delay="14200"/>
                                </p:stCondLst>
                                <p:childTnLst>
                                  <p:par>
                                    <p:cTn id="1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0" fill="hold">
                                <p:stCondLst>
                                  <p:cond delay="14700"/>
                                </p:stCondLst>
                                <p:childTnLst>
                                  <p:par>
                                    <p:cTn id="1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3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4" fill="hold">
                                <p:stCondLst>
                                  <p:cond delay="14950"/>
                                </p:stCondLst>
                                <p:childTnLst>
                                  <p:par>
                                    <p:cTn id="16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500" tmFilter="0,0; .5, 1; 1, 1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7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0" fill="hold">
                                <p:stCondLst>
                                  <p:cond delay="16400"/>
                                </p:stCondLst>
                                <p:childTnLst>
                                  <p:par>
                                    <p:cTn id="1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 animBg="1"/>
          <p:bldP spid="22" grpId="0" animBg="1"/>
          <p:bldP spid="23" grpId="0" animBg="1"/>
          <p:bldP spid="38" grpId="0"/>
          <p:bldP spid="39" grpId="0" animBg="1"/>
          <p:bldP spid="40" grpId="0"/>
          <p:bldP spid="41" grpId="0"/>
          <p:bldP spid="42" grpId="0" animBg="1"/>
          <p:bldP spid="43" grpId="0"/>
          <p:bldP spid="44" grpId="0"/>
          <p:bldP spid="45" grpId="0" animBg="1"/>
          <p:bldP spid="46" grpId="0"/>
          <p:bldP spid="47" grpId="0"/>
          <p:bldP spid="48" grpId="0" animBg="1"/>
          <p:bldP spid="49" grpId="0"/>
          <p:bldP spid="53" grpId="0" animBg="1"/>
          <p:bldP spid="54" grpId="0"/>
          <p:bldP spid="5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 tmFilter="0,0; .5, 1; 1, 1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5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7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 tmFilter="0,0; .5, 1; 1, 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650"/>
                                </p:stCondLst>
                                <p:childTnLst>
                                  <p:par>
                                    <p:cTn id="8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9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10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9550"/>
                                </p:stCondLst>
                                <p:childTnLst>
                                  <p:par>
                                    <p:cTn id="10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1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 tmFilter="0,0; .5, 1; 1, 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2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13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500" tmFilter="0,0; .5, 1; 1, 1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13050"/>
                                </p:stCondLst>
                                <p:childTnLst>
                                  <p:par>
                                    <p:cTn id="14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500" tmFilter="0,0; .5, 1; 1, 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0" fill="hold">
                                <p:stCondLst>
                                  <p:cond delay="13700"/>
                                </p:stCondLst>
                                <p:childTnLst>
                                  <p:par>
                                    <p:cTn id="15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4" fill="hold">
                                <p:stCondLst>
                                  <p:cond delay="14200"/>
                                </p:stCondLst>
                                <p:childTnLst>
                                  <p:par>
                                    <p:cTn id="1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0" fill="hold">
                                <p:stCondLst>
                                  <p:cond delay="14700"/>
                                </p:stCondLst>
                                <p:childTnLst>
                                  <p:par>
                                    <p:cTn id="1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3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4" fill="hold">
                                <p:stCondLst>
                                  <p:cond delay="14950"/>
                                </p:stCondLst>
                                <p:childTnLst>
                                  <p:par>
                                    <p:cTn id="16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500" tmFilter="0,0; .5, 1; 1, 1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17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0" fill="hold">
                                <p:stCondLst>
                                  <p:cond delay="16400"/>
                                </p:stCondLst>
                                <p:childTnLst>
                                  <p:par>
                                    <p:cTn id="1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 animBg="1"/>
          <p:bldP spid="22" grpId="0" animBg="1"/>
          <p:bldP spid="23" grpId="0" animBg="1"/>
          <p:bldP spid="38" grpId="0"/>
          <p:bldP spid="39" grpId="0" animBg="1"/>
          <p:bldP spid="40" grpId="0"/>
          <p:bldP spid="41" grpId="0"/>
          <p:bldP spid="42" grpId="0" animBg="1"/>
          <p:bldP spid="43" grpId="0"/>
          <p:bldP spid="44" grpId="0"/>
          <p:bldP spid="45" grpId="0" animBg="1"/>
          <p:bldP spid="46" grpId="0"/>
          <p:bldP spid="47" grpId="0"/>
          <p:bldP spid="48" grpId="0" animBg="1"/>
          <p:bldP spid="49" grpId="0"/>
          <p:bldP spid="53" grpId="0" animBg="1"/>
          <p:bldP spid="54" grpId="0"/>
          <p:bldP spid="55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spcBef>
                <a:spcPts val="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团队合作</a:t>
            </a: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矩形 21"/>
          <p:cNvSpPr/>
          <p:nvPr/>
        </p:nvSpPr>
        <p:spPr>
          <a:xfrm>
            <a:off x="2094817" y="4541314"/>
            <a:ext cx="8695112" cy="1273392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rgbClr val="E8707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" name="矩形 21"/>
          <p:cNvSpPr/>
          <p:nvPr/>
        </p:nvSpPr>
        <p:spPr>
          <a:xfrm>
            <a:off x="1427866" y="3221288"/>
            <a:ext cx="8592808" cy="1273392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rgbClr val="01ACB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17251" y="1899819"/>
            <a:ext cx="8323806" cy="1273392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rgbClr val="FFB85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2593524" y="1588598"/>
            <a:ext cx="1754232" cy="1755152"/>
          </a:xfrm>
          <a:prstGeom prst="ellipse">
            <a:avLst/>
          </a:prstGeom>
          <a:solidFill>
            <a:srgbClr val="FFB850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71" tIns="34285" rIns="68571" bIns="3428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C4261D"/>
              </a:solidFill>
              <a:effectLst/>
              <a:uLnTx/>
              <a:uFillTx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13138" y="2370816"/>
            <a:ext cx="1440906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dirty="0" smtClean="0">
                <a:solidFill>
                  <a:srgbClr val="F8F8F8"/>
                </a:solidFill>
                <a:latin typeface="微软雅黑"/>
                <a:ea typeface="微软雅黑"/>
              </a:rPr>
              <a:t>加入标题</a:t>
            </a:r>
            <a:endParaRPr lang="zh-CN" altLang="en-US" sz="2400" dirty="0">
              <a:solidFill>
                <a:srgbClr val="F8F8F8"/>
              </a:solidFill>
              <a:latin typeface="微软雅黑"/>
              <a:ea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822111" y="1744237"/>
            <a:ext cx="552598" cy="571721"/>
            <a:chOff x="1807482" y="1521065"/>
            <a:chExt cx="542957" cy="561449"/>
          </a:xfrm>
        </p:grpSpPr>
        <p:sp>
          <p:nvSpPr>
            <p:cNvPr id="31" name="椭圆 30"/>
            <p:cNvSpPr/>
            <p:nvPr/>
          </p:nvSpPr>
          <p:spPr bwMode="auto">
            <a:xfrm>
              <a:off x="1807482" y="1521065"/>
              <a:ext cx="517088" cy="517088"/>
            </a:xfrm>
            <a:prstGeom prst="ellipse">
              <a:avLst/>
            </a:prstGeom>
            <a:solidFill>
              <a:srgbClr val="FFB850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24589" y="1590224"/>
              <a:ext cx="425850" cy="492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501968" y="2134589"/>
            <a:ext cx="5376768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8127243" y="2986668"/>
            <a:ext cx="1754232" cy="1755152"/>
          </a:xfrm>
          <a:prstGeom prst="ellipse">
            <a:avLst/>
          </a:prstGeom>
          <a:solidFill>
            <a:srgbClr val="01ACBE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71" tIns="34285" rIns="68571" bIns="3428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C4261D"/>
              </a:solidFill>
              <a:effectLst/>
              <a:uLnTx/>
              <a:uFillTx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342832" y="3719736"/>
            <a:ext cx="1440906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加入标题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285490" y="3212647"/>
            <a:ext cx="552598" cy="571719"/>
            <a:chOff x="1807482" y="1521065"/>
            <a:chExt cx="542957" cy="561447"/>
          </a:xfrm>
        </p:grpSpPr>
        <p:sp>
          <p:nvSpPr>
            <p:cNvPr id="37" name="椭圆 36"/>
            <p:cNvSpPr/>
            <p:nvPr/>
          </p:nvSpPr>
          <p:spPr bwMode="auto">
            <a:xfrm>
              <a:off x="1807482" y="1521065"/>
              <a:ext cx="517088" cy="517088"/>
            </a:xfrm>
            <a:prstGeom prst="ellipse">
              <a:avLst/>
            </a:prstGeom>
            <a:solidFill>
              <a:srgbClr val="01ACBE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924589" y="1590222"/>
              <a:ext cx="425850" cy="492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2184007" y="3385718"/>
            <a:ext cx="5376768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2255146" y="4292624"/>
            <a:ext cx="1754232" cy="1755152"/>
          </a:xfrm>
          <a:prstGeom prst="ellipse">
            <a:avLst/>
          </a:prstGeom>
          <a:solidFill>
            <a:srgbClr val="E87071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71" tIns="34285" rIns="68571" bIns="34285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C4261D"/>
              </a:solidFill>
              <a:effectLst/>
              <a:uLnTx/>
              <a:uFillTx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78561" y="5081964"/>
            <a:ext cx="1440906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dirty="0" smtClean="0">
                <a:solidFill>
                  <a:srgbClr val="F8F8F8"/>
                </a:solidFill>
                <a:latin typeface="微软雅黑"/>
                <a:ea typeface="微软雅黑"/>
              </a:rPr>
              <a:t>加入标题</a:t>
            </a:r>
            <a:endParaRPr lang="zh-CN" altLang="en-US" sz="2400" dirty="0">
              <a:solidFill>
                <a:srgbClr val="F8F8F8"/>
              </a:solidFill>
              <a:latin typeface="微软雅黑"/>
              <a:ea typeface="微软雅黑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413393" y="4532671"/>
            <a:ext cx="566665" cy="571719"/>
            <a:chOff x="1807482" y="1534880"/>
            <a:chExt cx="556779" cy="561447"/>
          </a:xfrm>
        </p:grpSpPr>
        <p:sp>
          <p:nvSpPr>
            <p:cNvPr id="43" name="椭圆 42"/>
            <p:cNvSpPr/>
            <p:nvPr/>
          </p:nvSpPr>
          <p:spPr bwMode="auto">
            <a:xfrm>
              <a:off x="1807482" y="1534880"/>
              <a:ext cx="517088" cy="517088"/>
            </a:xfrm>
            <a:prstGeom prst="ellipse">
              <a:avLst/>
            </a:prstGeom>
            <a:solidFill>
              <a:srgbClr val="E87071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938411" y="1604037"/>
              <a:ext cx="425850" cy="492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4221695" y="4747948"/>
            <a:ext cx="5376768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362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6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44" ptsTypes="fffff" p14:bounceEnd="10000">
                                          <p:cBhvr>
                                            <p:cTn id="4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6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44" ptsTypes="fffff" p14:bounceEnd="10000">
                                          <p:cBhvr>
                                            <p:cTn id="7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9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9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6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44" ptsTypes="fffff" p14:bounceEnd="10000">
                                          <p:cBhvr>
                                            <p:cTn id="9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0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11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1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33" grpId="0"/>
          <p:bldP spid="34" grpId="0" animBg="1"/>
          <p:bldP spid="35" grpId="0"/>
          <p:bldP spid="39" grpId="0"/>
          <p:bldP spid="40" grpId="0" animBg="1"/>
          <p:bldP spid="41" grpId="0"/>
          <p:bldP spid="4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6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44" ptsTypes="fffff">
                                          <p:cBhvr>
                                            <p:cTn id="4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6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44" ptsTypes="fffff">
                                          <p:cBhvr>
                                            <p:cTn id="7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9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9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6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44" ptsTypes="fffff">
                                          <p:cBhvr>
                                            <p:cTn id="9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21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0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11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1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33" grpId="0"/>
          <p:bldP spid="34" grpId="0" animBg="1"/>
          <p:bldP spid="35" grpId="0"/>
          <p:bldP spid="39" grpId="0"/>
          <p:bldP spid="40" grpId="0" animBg="1"/>
          <p:bldP spid="41" grpId="0"/>
          <p:bldP spid="4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 rot="18900000" flipH="1">
            <a:off x="2211536" y="-289546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8900000" flipH="1">
            <a:off x="1396858" y="-292221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18900000" flipH="1">
            <a:off x="582182" y="-294366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18900000" flipH="1">
            <a:off x="989520" y="112972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8900000" flipH="1">
            <a:off x="174844" y="112971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5"/>
          <p:cNvSpPr>
            <a:spLocks noChangeArrowheads="1"/>
          </p:cNvSpPr>
          <p:nvPr/>
        </p:nvSpPr>
        <p:spPr bwMode="auto">
          <a:xfrm>
            <a:off x="1447924" y="2000512"/>
            <a:ext cx="9338889" cy="3685563"/>
          </a:xfrm>
          <a:prstGeom prst="rect">
            <a:avLst/>
          </a:prstGeom>
          <a:solidFill>
            <a:srgbClr val="00AF92"/>
          </a:solidFill>
          <a:ln w="19050">
            <a:noFill/>
            <a:bevel/>
            <a:headEnd/>
            <a:tailEnd/>
          </a:ln>
        </p:spPr>
        <p:txBody>
          <a:bodyPr lIns="68589" tIns="34295" rIns="68589" bIns="3429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1673560" y="2453643"/>
            <a:ext cx="8919861" cy="3027938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72574" tIns="36287" rIns="72574" bIns="36287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岁月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流转，时光飞逝，转眼间</a:t>
            </a:r>
            <a:r>
              <a:rPr lang="en-US" altLang="zh-CN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的工作又接近尾声。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回首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过去一年的工作，经过全体领导及员工的共同努力，公司经营业绩保持良好，行业地位、社会形象日渐提升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，各项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工作全面发展。今年，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面对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经济下行所带来的影响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公司上下团结一致，奋力拼搏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，打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了一场漂亮的安全效益翻身仗。我们不仅在上半年实现了扭亏为赢，而且全年销售收入突破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</a:t>
            </a:r>
            <a:r>
              <a:rPr lang="en-US" altLang="zh-CN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亿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元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，标志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着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迈上了一个新台阶，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步入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了一个新的发展阶段。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新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起点、新希望。站在</a:t>
            </a:r>
            <a:r>
              <a:rPr lang="en-US" altLang="zh-CN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2017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的起点，我们将继承和发扬过去工作中存在的优点，汲取经验，摒弃不足，满怀信心，以更清醒的头脑、更旺盛的斗志、更奋发的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姿态和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更充沛的干劲，向我们的既定目标进发！</a:t>
            </a:r>
          </a:p>
        </p:txBody>
      </p:sp>
      <p:sp>
        <p:nvSpPr>
          <p:cNvPr id="23" name="前言"/>
          <p:cNvSpPr>
            <a:spLocks noChangeArrowheads="1"/>
          </p:cNvSpPr>
          <p:nvPr/>
        </p:nvSpPr>
        <p:spPr bwMode="auto">
          <a:xfrm>
            <a:off x="3473619" y="910360"/>
            <a:ext cx="5443142" cy="73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000" b="1" dirty="0" smtClean="0">
                <a:solidFill>
                  <a:schemeClr val="bg1">
                    <a:lumMod val="50000"/>
                  </a:schemeClr>
                </a:solidFill>
              </a:rPr>
              <a:t>前言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</a:rPr>
              <a:t>INTRODUCTION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sym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0086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21" grpId="0" bldLvl="0" animBg="1" autoUpdateAnimBg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 rot="18900000" flipH="1">
            <a:off x="2211536" y="-289546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8900000" flipH="1">
            <a:off x="1396858" y="-292221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18900000" flipH="1">
            <a:off x="582182" y="-294366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18900000" flipH="1">
            <a:off x="989520" y="112972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8900000" flipH="1">
            <a:off x="174844" y="112971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363341" y="3002960"/>
            <a:ext cx="5026798" cy="1095792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5"/>
          <p:cNvSpPr txBox="1"/>
          <p:nvPr/>
        </p:nvSpPr>
        <p:spPr>
          <a:xfrm>
            <a:off x="4725588" y="3168312"/>
            <a:ext cx="47675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4400" b="1" dirty="0" smtClean="0">
                <a:solidFill>
                  <a:schemeClr val="bg1"/>
                </a:solidFill>
              </a:rPr>
              <a:t>04.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未来工作计划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033123" y="3019651"/>
            <a:ext cx="1199626" cy="1095792"/>
            <a:chOff x="0" y="532828"/>
            <a:chExt cx="759125" cy="568897"/>
          </a:xfrm>
          <a:solidFill>
            <a:srgbClr val="00AF92"/>
          </a:solidFill>
        </p:grpSpPr>
        <p:sp>
          <p:nvSpPr>
            <p:cNvPr id="46" name="矩形 45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91885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43" grpId="0" animBg="1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0" name="Picture 2" descr="C:\Users\jsj\Desktop\213291_012113275_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624" b="19116"/>
          <a:stretch/>
        </p:blipFill>
        <p:spPr bwMode="auto">
          <a:xfrm>
            <a:off x="1413165" y="1889162"/>
            <a:ext cx="3619564" cy="2481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1413165" y="4166418"/>
            <a:ext cx="3619564" cy="1459360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您的内容打在这里，或通过复制您的文本后在此框中</a:t>
            </a: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选择或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通过复制您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在此框中选择粘贴并</a:t>
            </a: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endParaRPr lang="zh-CN" altLang="en-US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040818" y="2355580"/>
            <a:ext cx="4597610" cy="174940"/>
            <a:chOff x="4906190" y="1416527"/>
            <a:chExt cx="3933010" cy="166280"/>
          </a:xfrm>
          <a:solidFill>
            <a:srgbClr val="FFB850"/>
          </a:solidFill>
        </p:grpSpPr>
        <p:sp>
          <p:nvSpPr>
            <p:cNvPr id="23" name="矩形 22"/>
            <p:cNvSpPr/>
            <p:nvPr/>
          </p:nvSpPr>
          <p:spPr>
            <a:xfrm>
              <a:off x="4906190" y="1416527"/>
              <a:ext cx="166280" cy="166280"/>
            </a:xfrm>
            <a:prstGeom prst="rect">
              <a:avLst/>
            </a:prstGeom>
            <a:grpFill/>
            <a:ln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0">
                <a:solidFill>
                  <a:srgbClr val="FFB850"/>
                </a:solidFill>
              </a:endParaRPr>
            </a:p>
          </p:txBody>
        </p:sp>
        <p:cxnSp>
          <p:nvCxnSpPr>
            <p:cNvPr id="24" name="直接连接符 23"/>
            <p:cNvCxnSpPr>
              <a:stCxn id="23" idx="3"/>
            </p:cNvCxnSpPr>
            <p:nvPr/>
          </p:nvCxnSpPr>
          <p:spPr>
            <a:xfrm>
              <a:off x="5072470" y="1499667"/>
              <a:ext cx="3766730" cy="0"/>
            </a:xfrm>
            <a:prstGeom prst="line">
              <a:avLst/>
            </a:prstGeom>
            <a:grpFill/>
            <a:ln>
              <a:solidFill>
                <a:srgbClr val="FFB85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6040818" y="3501375"/>
            <a:ext cx="4597610" cy="174940"/>
            <a:chOff x="4906190" y="2727732"/>
            <a:chExt cx="3933010" cy="166280"/>
          </a:xfrm>
          <a:solidFill>
            <a:srgbClr val="01ACBE"/>
          </a:solidFill>
        </p:grpSpPr>
        <p:sp>
          <p:nvSpPr>
            <p:cNvPr id="31" name="矩形 30"/>
            <p:cNvSpPr/>
            <p:nvPr/>
          </p:nvSpPr>
          <p:spPr>
            <a:xfrm>
              <a:off x="4906190" y="2727732"/>
              <a:ext cx="166280" cy="166280"/>
            </a:xfrm>
            <a:prstGeom prst="rect">
              <a:avLst/>
            </a:prstGeom>
            <a:grpFill/>
            <a:ln>
              <a:solidFill>
                <a:srgbClr val="01AC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0"/>
            </a:p>
          </p:txBody>
        </p:sp>
        <p:cxnSp>
          <p:nvCxnSpPr>
            <p:cNvPr id="32" name="直接连接符 31"/>
            <p:cNvCxnSpPr>
              <a:stCxn id="31" idx="3"/>
            </p:cNvCxnSpPr>
            <p:nvPr/>
          </p:nvCxnSpPr>
          <p:spPr>
            <a:xfrm>
              <a:off x="5072470" y="2810872"/>
              <a:ext cx="3766730" cy="0"/>
            </a:xfrm>
            <a:prstGeom prst="line">
              <a:avLst/>
            </a:prstGeom>
            <a:grpFill/>
            <a:ln>
              <a:solidFill>
                <a:srgbClr val="01ACBE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6040818" y="4530075"/>
            <a:ext cx="4597610" cy="174940"/>
            <a:chOff x="4906190" y="3870732"/>
            <a:chExt cx="3933010" cy="166280"/>
          </a:xfrm>
          <a:solidFill>
            <a:srgbClr val="E87071"/>
          </a:solidFill>
        </p:grpSpPr>
        <p:sp>
          <p:nvSpPr>
            <p:cNvPr id="34" name="矩形 33"/>
            <p:cNvSpPr/>
            <p:nvPr/>
          </p:nvSpPr>
          <p:spPr>
            <a:xfrm>
              <a:off x="4906190" y="3870732"/>
              <a:ext cx="166280" cy="166280"/>
            </a:xfrm>
            <a:prstGeom prst="rect">
              <a:avLst/>
            </a:prstGeom>
            <a:grpFill/>
            <a:ln>
              <a:solidFill>
                <a:srgbClr val="E870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0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5072470" y="3941172"/>
              <a:ext cx="3766730" cy="0"/>
            </a:xfrm>
            <a:prstGeom prst="line">
              <a:avLst/>
            </a:prstGeom>
            <a:grpFill/>
            <a:ln>
              <a:solidFill>
                <a:srgbClr val="E8707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6040819" y="2544411"/>
            <a:ext cx="4597610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600" b="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b="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40819" y="3684572"/>
            <a:ext cx="4597610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600" b="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b="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40819" y="4746954"/>
            <a:ext cx="4597610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600" b="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b="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563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1" grpId="0" animBg="1"/>
          <p:bldP spid="36" grpId="0"/>
          <p:bldP spid="37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1" grpId="0" animBg="1"/>
          <p:bldP spid="36" grpId="0"/>
          <p:bldP spid="37" grpId="0"/>
          <p:bldP spid="3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职业定位</a:t>
            </a: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矩形 12"/>
          <p:cNvSpPr/>
          <p:nvPr/>
        </p:nvSpPr>
        <p:spPr>
          <a:xfrm>
            <a:off x="2307556" y="2214569"/>
            <a:ext cx="1714083" cy="1714802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rgbClr val="01ACBE"/>
          </a:solidFill>
          <a:ln w="19050">
            <a:solidFill>
              <a:schemeClr val="bg1"/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7" name="矩形 12"/>
          <p:cNvSpPr/>
          <p:nvPr/>
        </p:nvSpPr>
        <p:spPr>
          <a:xfrm>
            <a:off x="3795208" y="3186255"/>
            <a:ext cx="1392799" cy="1393383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rgbClr val="FFB850"/>
          </a:solidFill>
          <a:ln w="19050">
            <a:solidFill>
              <a:schemeClr val="bg1"/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矩形 12"/>
          <p:cNvSpPr/>
          <p:nvPr/>
        </p:nvSpPr>
        <p:spPr>
          <a:xfrm>
            <a:off x="5132071" y="2710001"/>
            <a:ext cx="1498099" cy="1498726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rgbClr val="00AF92"/>
          </a:solidFill>
          <a:ln w="19050">
            <a:solidFill>
              <a:schemeClr val="bg1"/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矩形 12"/>
          <p:cNvSpPr/>
          <p:nvPr/>
        </p:nvSpPr>
        <p:spPr>
          <a:xfrm>
            <a:off x="6449326" y="1917547"/>
            <a:ext cx="1584245" cy="1584910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rgbClr val="E87071"/>
          </a:solidFill>
          <a:ln w="19050">
            <a:solidFill>
              <a:schemeClr val="bg1"/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0" name="矩形 12"/>
          <p:cNvSpPr/>
          <p:nvPr/>
        </p:nvSpPr>
        <p:spPr>
          <a:xfrm>
            <a:off x="7982198" y="2145585"/>
            <a:ext cx="1932392" cy="1933203"/>
          </a:xfrm>
          <a:custGeom>
            <a:avLst/>
            <a:gdLst/>
            <a:ahLst/>
            <a:cxnLst/>
            <a:rect l="l" t="t" r="r" b="b"/>
            <a:pathLst>
              <a:path w="2305015" h="2305016">
                <a:moveTo>
                  <a:pt x="1116504" y="0"/>
                </a:moveTo>
                <a:lnTo>
                  <a:pt x="1188513" y="0"/>
                </a:lnTo>
                <a:lnTo>
                  <a:pt x="1188513" y="56204"/>
                </a:lnTo>
                <a:cubicBezTo>
                  <a:pt x="1228826" y="56265"/>
                  <a:pt x="1268550" y="59732"/>
                  <a:pt x="1307429" y="66564"/>
                </a:cubicBezTo>
                <a:lnTo>
                  <a:pt x="1317181" y="11258"/>
                </a:lnTo>
                <a:lnTo>
                  <a:pt x="1347579" y="16618"/>
                </a:lnTo>
                <a:lnTo>
                  <a:pt x="1388096" y="23762"/>
                </a:lnTo>
                <a:lnTo>
                  <a:pt x="1378548" y="77912"/>
                </a:lnTo>
                <a:cubicBezTo>
                  <a:pt x="1417923" y="85915"/>
                  <a:pt x="1456476" y="96250"/>
                  <a:pt x="1493927" y="109198"/>
                </a:cubicBezTo>
                <a:lnTo>
                  <a:pt x="1512855" y="57192"/>
                </a:lnTo>
                <a:lnTo>
                  <a:pt x="1512856" y="57192"/>
                </a:lnTo>
                <a:lnTo>
                  <a:pt x="1512857" y="57192"/>
                </a:lnTo>
                <a:lnTo>
                  <a:pt x="1564604" y="76027"/>
                </a:lnTo>
                <a:lnTo>
                  <a:pt x="1580521" y="81820"/>
                </a:lnTo>
                <a:lnTo>
                  <a:pt x="1580522" y="81821"/>
                </a:lnTo>
                <a:lnTo>
                  <a:pt x="1561549" y="133948"/>
                </a:lnTo>
                <a:cubicBezTo>
                  <a:pt x="1599009" y="148154"/>
                  <a:pt x="1635168" y="165067"/>
                  <a:pt x="1670051" y="184087"/>
                </a:cubicBezTo>
                <a:lnTo>
                  <a:pt x="1697580" y="136405"/>
                </a:lnTo>
                <a:lnTo>
                  <a:pt x="1759941" y="172409"/>
                </a:lnTo>
                <a:lnTo>
                  <a:pt x="1759942" y="172410"/>
                </a:lnTo>
                <a:lnTo>
                  <a:pt x="1731926" y="220936"/>
                </a:lnTo>
                <a:cubicBezTo>
                  <a:pt x="1766460" y="241040"/>
                  <a:pt x="1799121" y="263964"/>
                  <a:pt x="1829826" y="289298"/>
                </a:cubicBezTo>
                <a:lnTo>
                  <a:pt x="1865744" y="246493"/>
                </a:lnTo>
                <a:lnTo>
                  <a:pt x="1920906" y="292779"/>
                </a:lnTo>
                <a:lnTo>
                  <a:pt x="1920907" y="292780"/>
                </a:lnTo>
                <a:lnTo>
                  <a:pt x="1884782" y="335832"/>
                </a:lnTo>
                <a:cubicBezTo>
                  <a:pt x="1915274" y="361532"/>
                  <a:pt x="1943485" y="389743"/>
                  <a:pt x="1969185" y="420235"/>
                </a:cubicBezTo>
                <a:lnTo>
                  <a:pt x="2012237" y="384110"/>
                </a:lnTo>
                <a:lnTo>
                  <a:pt x="2054670" y="434681"/>
                </a:lnTo>
                <a:lnTo>
                  <a:pt x="2058522" y="439272"/>
                </a:lnTo>
                <a:lnTo>
                  <a:pt x="2015718" y="475189"/>
                </a:lnTo>
                <a:cubicBezTo>
                  <a:pt x="2041052" y="505895"/>
                  <a:pt x="2063977" y="538556"/>
                  <a:pt x="2084080" y="573090"/>
                </a:cubicBezTo>
                <a:lnTo>
                  <a:pt x="2132606" y="545074"/>
                </a:lnTo>
                <a:lnTo>
                  <a:pt x="2168610" y="607434"/>
                </a:lnTo>
                <a:lnTo>
                  <a:pt x="2120929" y="634963"/>
                </a:lnTo>
                <a:cubicBezTo>
                  <a:pt x="2139949" y="669847"/>
                  <a:pt x="2156862" y="706007"/>
                  <a:pt x="2171069" y="743467"/>
                </a:cubicBezTo>
                <a:lnTo>
                  <a:pt x="2223196" y="724494"/>
                </a:lnTo>
                <a:lnTo>
                  <a:pt x="2244913" y="784161"/>
                </a:lnTo>
                <a:lnTo>
                  <a:pt x="2247824" y="792160"/>
                </a:lnTo>
                <a:lnTo>
                  <a:pt x="2195819" y="811089"/>
                </a:lnTo>
                <a:cubicBezTo>
                  <a:pt x="2208767" y="848539"/>
                  <a:pt x="2219102" y="887093"/>
                  <a:pt x="2227105" y="926468"/>
                </a:cubicBezTo>
                <a:lnTo>
                  <a:pt x="2281253" y="916920"/>
                </a:lnTo>
                <a:lnTo>
                  <a:pt x="2291883" y="977205"/>
                </a:lnTo>
                <a:lnTo>
                  <a:pt x="2293757" y="987835"/>
                </a:lnTo>
                <a:lnTo>
                  <a:pt x="2238453" y="997587"/>
                </a:lnTo>
                <a:cubicBezTo>
                  <a:pt x="2245285" y="1036466"/>
                  <a:pt x="2248752" y="1076191"/>
                  <a:pt x="2248813" y="1116503"/>
                </a:cubicBezTo>
                <a:lnTo>
                  <a:pt x="2305015" y="1116503"/>
                </a:lnTo>
                <a:lnTo>
                  <a:pt x="2305015" y="1188511"/>
                </a:lnTo>
                <a:lnTo>
                  <a:pt x="2305015" y="1188512"/>
                </a:lnTo>
                <a:lnTo>
                  <a:pt x="2248813" y="1188512"/>
                </a:lnTo>
                <a:cubicBezTo>
                  <a:pt x="2248752" y="1228825"/>
                  <a:pt x="2245285" y="1268550"/>
                  <a:pt x="2238454" y="1307429"/>
                </a:cubicBezTo>
                <a:lnTo>
                  <a:pt x="2293758" y="1317181"/>
                </a:lnTo>
                <a:lnTo>
                  <a:pt x="2281254" y="1388096"/>
                </a:lnTo>
                <a:lnTo>
                  <a:pt x="2227105" y="1378548"/>
                </a:lnTo>
                <a:cubicBezTo>
                  <a:pt x="2219102" y="1417923"/>
                  <a:pt x="2208767" y="1456477"/>
                  <a:pt x="2195819" y="1493928"/>
                </a:cubicBezTo>
                <a:lnTo>
                  <a:pt x="2247824" y="1512856"/>
                </a:lnTo>
                <a:lnTo>
                  <a:pt x="2231124" y="1558739"/>
                </a:lnTo>
                <a:lnTo>
                  <a:pt x="2223196" y="1580522"/>
                </a:lnTo>
                <a:lnTo>
                  <a:pt x="2223195" y="1580522"/>
                </a:lnTo>
                <a:lnTo>
                  <a:pt x="2171069" y="1561550"/>
                </a:lnTo>
                <a:cubicBezTo>
                  <a:pt x="2156863" y="1599010"/>
                  <a:pt x="2139950" y="1635169"/>
                  <a:pt x="2120930" y="1670052"/>
                </a:cubicBezTo>
                <a:lnTo>
                  <a:pt x="2168611" y="1697581"/>
                </a:lnTo>
                <a:lnTo>
                  <a:pt x="2161744" y="1709474"/>
                </a:lnTo>
                <a:lnTo>
                  <a:pt x="2132607" y="1759942"/>
                </a:lnTo>
                <a:lnTo>
                  <a:pt x="2084082" y="1731926"/>
                </a:lnTo>
                <a:cubicBezTo>
                  <a:pt x="2063978" y="1766461"/>
                  <a:pt x="2041053" y="1799122"/>
                  <a:pt x="2015719" y="1829828"/>
                </a:cubicBezTo>
                <a:lnTo>
                  <a:pt x="2058523" y="1865745"/>
                </a:lnTo>
                <a:lnTo>
                  <a:pt x="2035310" y="1893409"/>
                </a:lnTo>
                <a:lnTo>
                  <a:pt x="2012237" y="1920907"/>
                </a:lnTo>
                <a:lnTo>
                  <a:pt x="1969186" y="1884783"/>
                </a:lnTo>
                <a:cubicBezTo>
                  <a:pt x="1943485" y="1915275"/>
                  <a:pt x="1915275" y="1943485"/>
                  <a:pt x="1884783" y="1969186"/>
                </a:cubicBezTo>
                <a:lnTo>
                  <a:pt x="1920906" y="2012236"/>
                </a:lnTo>
                <a:lnTo>
                  <a:pt x="1920906" y="2012237"/>
                </a:lnTo>
                <a:lnTo>
                  <a:pt x="1892374" y="2036178"/>
                </a:lnTo>
                <a:lnTo>
                  <a:pt x="1865743" y="2058523"/>
                </a:lnTo>
                <a:lnTo>
                  <a:pt x="1829827" y="2015720"/>
                </a:lnTo>
                <a:cubicBezTo>
                  <a:pt x="1799122" y="2041054"/>
                  <a:pt x="1766461" y="2063978"/>
                  <a:pt x="1731926" y="2084082"/>
                </a:cubicBezTo>
                <a:lnTo>
                  <a:pt x="1759942" y="2132607"/>
                </a:lnTo>
                <a:lnTo>
                  <a:pt x="1697582" y="2168611"/>
                </a:lnTo>
                <a:lnTo>
                  <a:pt x="1670053" y="2120930"/>
                </a:lnTo>
                <a:cubicBezTo>
                  <a:pt x="1635170" y="2139950"/>
                  <a:pt x="1599010" y="2156863"/>
                  <a:pt x="1561549" y="2171070"/>
                </a:cubicBezTo>
                <a:lnTo>
                  <a:pt x="1580522" y="2223197"/>
                </a:lnTo>
                <a:lnTo>
                  <a:pt x="1520855" y="2244914"/>
                </a:lnTo>
                <a:lnTo>
                  <a:pt x="1512856" y="2247825"/>
                </a:lnTo>
                <a:lnTo>
                  <a:pt x="1493928" y="2195820"/>
                </a:lnTo>
                <a:cubicBezTo>
                  <a:pt x="1456477" y="2208768"/>
                  <a:pt x="1417923" y="2219103"/>
                  <a:pt x="1378548" y="2227106"/>
                </a:cubicBezTo>
                <a:lnTo>
                  <a:pt x="1388096" y="2281254"/>
                </a:lnTo>
                <a:lnTo>
                  <a:pt x="1327811" y="2291884"/>
                </a:lnTo>
                <a:lnTo>
                  <a:pt x="1317181" y="2293758"/>
                </a:lnTo>
                <a:lnTo>
                  <a:pt x="1307430" y="2238454"/>
                </a:lnTo>
                <a:cubicBezTo>
                  <a:pt x="1268551" y="2245286"/>
                  <a:pt x="1228826" y="2248753"/>
                  <a:pt x="1188513" y="2248814"/>
                </a:cubicBezTo>
                <a:lnTo>
                  <a:pt x="1188513" y="2305016"/>
                </a:lnTo>
                <a:lnTo>
                  <a:pt x="1116505" y="2305016"/>
                </a:lnTo>
                <a:lnTo>
                  <a:pt x="1116505" y="2305015"/>
                </a:lnTo>
                <a:lnTo>
                  <a:pt x="1116503" y="2305015"/>
                </a:lnTo>
                <a:lnTo>
                  <a:pt x="1116503" y="2248814"/>
                </a:lnTo>
                <a:cubicBezTo>
                  <a:pt x="1076191" y="2248753"/>
                  <a:pt x="1036466" y="2245286"/>
                  <a:pt x="997587" y="2238454"/>
                </a:cubicBezTo>
                <a:lnTo>
                  <a:pt x="987835" y="2293759"/>
                </a:lnTo>
                <a:lnTo>
                  <a:pt x="916920" y="2281255"/>
                </a:lnTo>
                <a:lnTo>
                  <a:pt x="916920" y="2281254"/>
                </a:lnTo>
                <a:lnTo>
                  <a:pt x="916919" y="2281254"/>
                </a:lnTo>
                <a:lnTo>
                  <a:pt x="926467" y="2227106"/>
                </a:lnTo>
                <a:cubicBezTo>
                  <a:pt x="887093" y="2219103"/>
                  <a:pt x="848539" y="2208768"/>
                  <a:pt x="811089" y="2195820"/>
                </a:cubicBezTo>
                <a:lnTo>
                  <a:pt x="792160" y="2247825"/>
                </a:lnTo>
                <a:lnTo>
                  <a:pt x="792159" y="2247825"/>
                </a:lnTo>
                <a:lnTo>
                  <a:pt x="724494" y="2223196"/>
                </a:lnTo>
                <a:lnTo>
                  <a:pt x="743467" y="2171070"/>
                </a:lnTo>
                <a:cubicBezTo>
                  <a:pt x="706007" y="2156863"/>
                  <a:pt x="669847" y="2139950"/>
                  <a:pt x="634964" y="2120930"/>
                </a:cubicBezTo>
                <a:lnTo>
                  <a:pt x="607435" y="2168611"/>
                </a:lnTo>
                <a:lnTo>
                  <a:pt x="545074" y="2132608"/>
                </a:lnTo>
                <a:lnTo>
                  <a:pt x="545074" y="2132607"/>
                </a:lnTo>
                <a:lnTo>
                  <a:pt x="545073" y="2132606"/>
                </a:lnTo>
                <a:lnTo>
                  <a:pt x="573089" y="2084081"/>
                </a:lnTo>
                <a:cubicBezTo>
                  <a:pt x="538555" y="2063977"/>
                  <a:pt x="505894" y="2041053"/>
                  <a:pt x="475189" y="2015719"/>
                </a:cubicBezTo>
                <a:lnTo>
                  <a:pt x="439271" y="2058524"/>
                </a:lnTo>
                <a:lnTo>
                  <a:pt x="401922" y="2027183"/>
                </a:lnTo>
                <a:lnTo>
                  <a:pt x="384109" y="2012237"/>
                </a:lnTo>
                <a:lnTo>
                  <a:pt x="420234" y="1969186"/>
                </a:lnTo>
                <a:cubicBezTo>
                  <a:pt x="389742" y="1943485"/>
                  <a:pt x="361531" y="1915275"/>
                  <a:pt x="335831" y="1884783"/>
                </a:cubicBezTo>
                <a:lnTo>
                  <a:pt x="292780" y="1920907"/>
                </a:lnTo>
                <a:lnTo>
                  <a:pt x="292779" y="1920906"/>
                </a:lnTo>
                <a:lnTo>
                  <a:pt x="292778" y="1920906"/>
                </a:lnTo>
                <a:lnTo>
                  <a:pt x="249590" y="1869435"/>
                </a:lnTo>
                <a:lnTo>
                  <a:pt x="246493" y="1865744"/>
                </a:lnTo>
                <a:lnTo>
                  <a:pt x="289297" y="1829827"/>
                </a:lnTo>
                <a:cubicBezTo>
                  <a:pt x="263963" y="1799122"/>
                  <a:pt x="241039" y="1766461"/>
                  <a:pt x="220935" y="1731926"/>
                </a:cubicBezTo>
                <a:lnTo>
                  <a:pt x="172409" y="1759942"/>
                </a:lnTo>
                <a:lnTo>
                  <a:pt x="136405" y="1697581"/>
                </a:lnTo>
                <a:lnTo>
                  <a:pt x="184086" y="1670052"/>
                </a:lnTo>
                <a:cubicBezTo>
                  <a:pt x="165066" y="1635169"/>
                  <a:pt x="148153" y="1599009"/>
                  <a:pt x="133947" y="1561548"/>
                </a:cubicBezTo>
                <a:lnTo>
                  <a:pt x="81819" y="1580521"/>
                </a:lnTo>
                <a:lnTo>
                  <a:pt x="68990" y="1545273"/>
                </a:lnTo>
                <a:lnTo>
                  <a:pt x="57190" y="1512855"/>
                </a:lnTo>
                <a:lnTo>
                  <a:pt x="109197" y="1493926"/>
                </a:lnTo>
                <a:cubicBezTo>
                  <a:pt x="96249" y="1456476"/>
                  <a:pt x="85914" y="1417922"/>
                  <a:pt x="77911" y="1378548"/>
                </a:cubicBezTo>
                <a:lnTo>
                  <a:pt x="23761" y="1388096"/>
                </a:lnTo>
                <a:lnTo>
                  <a:pt x="21307" y="1374174"/>
                </a:lnTo>
                <a:lnTo>
                  <a:pt x="11257" y="1317181"/>
                </a:lnTo>
                <a:lnTo>
                  <a:pt x="66563" y="1307429"/>
                </a:lnTo>
                <a:cubicBezTo>
                  <a:pt x="59731" y="1268550"/>
                  <a:pt x="56264" y="1228825"/>
                  <a:pt x="56203" y="1188512"/>
                </a:cubicBezTo>
                <a:lnTo>
                  <a:pt x="0" y="1188512"/>
                </a:lnTo>
                <a:lnTo>
                  <a:pt x="0" y="1116503"/>
                </a:lnTo>
                <a:lnTo>
                  <a:pt x="56203" y="1116503"/>
                </a:lnTo>
                <a:cubicBezTo>
                  <a:pt x="56264" y="1076190"/>
                  <a:pt x="59732" y="1036465"/>
                  <a:pt x="66563" y="997586"/>
                </a:cubicBezTo>
                <a:lnTo>
                  <a:pt x="11258" y="987834"/>
                </a:lnTo>
                <a:lnTo>
                  <a:pt x="18836" y="944857"/>
                </a:lnTo>
                <a:lnTo>
                  <a:pt x="23761" y="916920"/>
                </a:lnTo>
                <a:lnTo>
                  <a:pt x="23762" y="916920"/>
                </a:lnTo>
                <a:lnTo>
                  <a:pt x="77912" y="926468"/>
                </a:lnTo>
                <a:cubicBezTo>
                  <a:pt x="85915" y="887093"/>
                  <a:pt x="96250" y="848539"/>
                  <a:pt x="109198" y="811089"/>
                </a:cubicBezTo>
                <a:lnTo>
                  <a:pt x="57191" y="792160"/>
                </a:lnTo>
                <a:lnTo>
                  <a:pt x="81820" y="724495"/>
                </a:lnTo>
                <a:lnTo>
                  <a:pt x="81820" y="724494"/>
                </a:lnTo>
                <a:lnTo>
                  <a:pt x="133948" y="743467"/>
                </a:lnTo>
                <a:cubicBezTo>
                  <a:pt x="148154" y="706007"/>
                  <a:pt x="165067" y="669847"/>
                  <a:pt x="184087" y="634964"/>
                </a:cubicBezTo>
                <a:lnTo>
                  <a:pt x="136405" y="607435"/>
                </a:lnTo>
                <a:lnTo>
                  <a:pt x="172409" y="545074"/>
                </a:lnTo>
                <a:lnTo>
                  <a:pt x="172410" y="545074"/>
                </a:lnTo>
                <a:lnTo>
                  <a:pt x="220936" y="573090"/>
                </a:lnTo>
                <a:cubicBezTo>
                  <a:pt x="241040" y="538556"/>
                  <a:pt x="263964" y="505895"/>
                  <a:pt x="289299" y="475189"/>
                </a:cubicBezTo>
                <a:lnTo>
                  <a:pt x="246494" y="439272"/>
                </a:lnTo>
                <a:lnTo>
                  <a:pt x="246493" y="439271"/>
                </a:lnTo>
                <a:lnTo>
                  <a:pt x="290455" y="386879"/>
                </a:lnTo>
                <a:lnTo>
                  <a:pt x="292779" y="384110"/>
                </a:lnTo>
                <a:lnTo>
                  <a:pt x="292779" y="384109"/>
                </a:lnTo>
                <a:lnTo>
                  <a:pt x="335832" y="420234"/>
                </a:lnTo>
                <a:cubicBezTo>
                  <a:pt x="361532" y="389742"/>
                  <a:pt x="389743" y="361532"/>
                  <a:pt x="420235" y="335832"/>
                </a:cubicBezTo>
                <a:lnTo>
                  <a:pt x="384109" y="292779"/>
                </a:lnTo>
                <a:lnTo>
                  <a:pt x="384110" y="292779"/>
                </a:lnTo>
                <a:lnTo>
                  <a:pt x="439272" y="246494"/>
                </a:lnTo>
                <a:lnTo>
                  <a:pt x="475189" y="289299"/>
                </a:lnTo>
                <a:cubicBezTo>
                  <a:pt x="505895" y="263964"/>
                  <a:pt x="538556" y="241040"/>
                  <a:pt x="573091" y="220936"/>
                </a:cubicBezTo>
                <a:lnTo>
                  <a:pt x="545074" y="172410"/>
                </a:lnTo>
                <a:lnTo>
                  <a:pt x="607435" y="136406"/>
                </a:lnTo>
                <a:lnTo>
                  <a:pt x="634964" y="184088"/>
                </a:lnTo>
                <a:cubicBezTo>
                  <a:pt x="669848" y="165067"/>
                  <a:pt x="706008" y="148154"/>
                  <a:pt x="743468" y="133948"/>
                </a:cubicBezTo>
                <a:lnTo>
                  <a:pt x="724495" y="81820"/>
                </a:lnTo>
                <a:lnTo>
                  <a:pt x="759743" y="68991"/>
                </a:lnTo>
                <a:lnTo>
                  <a:pt x="792161" y="57191"/>
                </a:lnTo>
                <a:lnTo>
                  <a:pt x="811090" y="109198"/>
                </a:lnTo>
                <a:cubicBezTo>
                  <a:pt x="848540" y="96250"/>
                  <a:pt x="887094" y="85915"/>
                  <a:pt x="926468" y="77912"/>
                </a:cubicBezTo>
                <a:lnTo>
                  <a:pt x="916920" y="23762"/>
                </a:lnTo>
                <a:lnTo>
                  <a:pt x="930842" y="21308"/>
                </a:lnTo>
                <a:lnTo>
                  <a:pt x="987835" y="11258"/>
                </a:lnTo>
                <a:lnTo>
                  <a:pt x="997587" y="66564"/>
                </a:lnTo>
                <a:cubicBezTo>
                  <a:pt x="1036466" y="59732"/>
                  <a:pt x="1076191" y="56265"/>
                  <a:pt x="1116503" y="56204"/>
                </a:cubicBezTo>
                <a:lnTo>
                  <a:pt x="1116503" y="1"/>
                </a:lnTo>
                <a:lnTo>
                  <a:pt x="1116504" y="1"/>
                </a:lnTo>
                <a:close/>
              </a:path>
            </a:pathLst>
          </a:custGeom>
          <a:solidFill>
            <a:srgbClr val="01ACBE"/>
          </a:solidFill>
          <a:ln w="19050">
            <a:solidFill>
              <a:schemeClr val="bg1"/>
            </a:solidFill>
          </a:ln>
          <a:effectLst>
            <a:outerShdw blurRad="139700" dist="88900" dir="5400000" sx="93000" sy="93000" algn="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2537744" y="2638570"/>
            <a:ext cx="1307175" cy="769615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824895" y="3466163"/>
            <a:ext cx="1307175" cy="708046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227534" y="3105257"/>
            <a:ext cx="1307175" cy="708046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587861" y="2284461"/>
            <a:ext cx="1307175" cy="708046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8279651" y="2632766"/>
            <a:ext cx="1435666" cy="831185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加入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文字描述</a:t>
            </a:r>
          </a:p>
        </p:txBody>
      </p:sp>
      <p:sp>
        <p:nvSpPr>
          <p:cNvPr id="66" name="矩形 65"/>
          <p:cNvSpPr/>
          <p:nvPr/>
        </p:nvSpPr>
        <p:spPr>
          <a:xfrm flipV="1">
            <a:off x="2137" y="4859367"/>
            <a:ext cx="12188276" cy="6096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504"/>
          <p:cNvSpPr txBox="1"/>
          <p:nvPr/>
        </p:nvSpPr>
        <p:spPr>
          <a:xfrm>
            <a:off x="2068933" y="5102226"/>
            <a:ext cx="8260282" cy="700568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点击图片选择设置图片格式可直接替换图片。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粘贴。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0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2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56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7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78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2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8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89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2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 animBg="1"/>
          <p:bldP spid="6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2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56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2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2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7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2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78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2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8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89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2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9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/>
          <p:bldP spid="62" grpId="0"/>
          <p:bldP spid="63" grpId="0"/>
          <p:bldP spid="64" grpId="0"/>
          <p:bldP spid="65" grpId="0"/>
          <p:bldP spid="66" grpId="0" animBg="1"/>
          <p:bldP spid="6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未来工作计划</a:t>
            </a: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617976" y="2573706"/>
            <a:ext cx="252552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15952" y="2573706"/>
            <a:ext cx="2525528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15954" y="4060745"/>
            <a:ext cx="252552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17976" y="4060745"/>
            <a:ext cx="252552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416112" y="2061665"/>
            <a:ext cx="3499032" cy="3499604"/>
            <a:chOff x="3218020" y="2137420"/>
            <a:chExt cx="2752869" cy="2753319"/>
          </a:xfrm>
        </p:grpSpPr>
        <p:sp>
          <p:nvSpPr>
            <p:cNvPr id="25" name="椭圆 6"/>
            <p:cNvSpPr/>
            <p:nvPr/>
          </p:nvSpPr>
          <p:spPr>
            <a:xfrm flipH="1" flipV="1">
              <a:off x="4617911" y="3332449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rgbClr val="00AF9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1" name="椭圆 61"/>
            <p:cNvSpPr/>
            <p:nvPr/>
          </p:nvSpPr>
          <p:spPr>
            <a:xfrm flipH="1" flipV="1">
              <a:off x="3218020" y="3537575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rgbClr val="FFB8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2" name="椭圆 6"/>
            <p:cNvSpPr/>
            <p:nvPr/>
          </p:nvSpPr>
          <p:spPr>
            <a:xfrm>
              <a:off x="3218020" y="2137420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rgbClr val="01ACB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椭圆 61"/>
            <p:cNvSpPr/>
            <p:nvPr/>
          </p:nvSpPr>
          <p:spPr>
            <a:xfrm>
              <a:off x="4412599" y="2137421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rgbClr val="E8707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flipH="1" flipV="1">
              <a:off x="4486830" y="3432539"/>
              <a:ext cx="215248" cy="21524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485440" y="2649011"/>
              <a:ext cx="884467" cy="3390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806374" y="2629901"/>
              <a:ext cx="815013" cy="3390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</a:rPr>
                <a:t>标题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528304" y="3987510"/>
              <a:ext cx="911515" cy="3390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</a:rPr>
                <a:t>标题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03777" y="3930358"/>
              <a:ext cx="842487" cy="3390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kern="0" dirty="0">
                  <a:solidFill>
                    <a:sysClr val="window" lastClr="FFFFFF"/>
                  </a:solidFill>
                </a:rPr>
                <a:t>标题</a:t>
              </a:r>
            </a:p>
          </p:txBody>
        </p:sp>
        <p:sp>
          <p:nvSpPr>
            <p:cNvPr id="39" name="椭圆 38"/>
            <p:cNvSpPr/>
            <p:nvPr/>
          </p:nvSpPr>
          <p:spPr>
            <a:xfrm>
              <a:off x="4486830" y="3432539"/>
              <a:ext cx="215248" cy="215248"/>
            </a:xfrm>
            <a:prstGeom prst="ellipse">
              <a:avLst/>
            </a:prstGeom>
            <a:noFill/>
            <a:ln w="25400" cap="flat" cmpd="sng" algn="ctr">
              <a:solidFill>
                <a:srgbClr val="1E445B">
                  <a:lumMod val="40000"/>
                  <a:lumOff val="6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31849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/>
          <p:bldP spid="21" grpId="0"/>
          <p:bldP spid="22" grpId="0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全面综述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圆角矩形 1"/>
          <p:cNvSpPr/>
          <p:nvPr/>
        </p:nvSpPr>
        <p:spPr>
          <a:xfrm>
            <a:off x="2753131" y="2235710"/>
            <a:ext cx="2736423" cy="1309202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solidFill>
            <a:srgbClr val="01ACBE"/>
          </a:solidFill>
          <a:ln>
            <a:solidFill>
              <a:schemeClr val="bg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6"/>
          <p:cNvSpPr>
            <a:spLocks noChangeAspect="1" noEditPoints="1"/>
          </p:cNvSpPr>
          <p:nvPr/>
        </p:nvSpPr>
        <p:spPr bwMode="auto">
          <a:xfrm>
            <a:off x="2989814" y="2756142"/>
            <a:ext cx="651620" cy="572647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Rectangle 42"/>
          <p:cNvSpPr/>
          <p:nvPr/>
        </p:nvSpPr>
        <p:spPr>
          <a:xfrm flipH="1">
            <a:off x="3698581" y="2752454"/>
            <a:ext cx="1727846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加入你的文字描述，加入你的字描述，加入你的文字。</a:t>
            </a:r>
          </a:p>
        </p:txBody>
      </p:sp>
      <p:sp>
        <p:nvSpPr>
          <p:cNvPr id="23" name="Rectangle 42"/>
          <p:cNvSpPr/>
          <p:nvPr/>
        </p:nvSpPr>
        <p:spPr>
          <a:xfrm flipH="1">
            <a:off x="3265880" y="2339067"/>
            <a:ext cx="1296410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团队建设</a:t>
            </a:r>
          </a:p>
        </p:txBody>
      </p:sp>
      <p:sp>
        <p:nvSpPr>
          <p:cNvPr id="24" name="圆角矩形 1"/>
          <p:cNvSpPr/>
          <p:nvPr/>
        </p:nvSpPr>
        <p:spPr>
          <a:xfrm>
            <a:off x="6755694" y="2235710"/>
            <a:ext cx="2736423" cy="1309202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solidFill>
            <a:srgbClr val="E87071"/>
          </a:solidFill>
          <a:ln>
            <a:solidFill>
              <a:schemeClr val="bg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6"/>
          <p:cNvSpPr>
            <a:spLocks noChangeAspect="1" noEditPoints="1"/>
          </p:cNvSpPr>
          <p:nvPr/>
        </p:nvSpPr>
        <p:spPr bwMode="auto">
          <a:xfrm>
            <a:off x="6992377" y="2756142"/>
            <a:ext cx="651620" cy="572647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1" name="Rectangle 42"/>
          <p:cNvSpPr/>
          <p:nvPr/>
        </p:nvSpPr>
        <p:spPr>
          <a:xfrm flipH="1">
            <a:off x="7701144" y="2752454"/>
            <a:ext cx="1727846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加入你的文字描述，加入你的字描述，加入你的文字。</a:t>
            </a:r>
          </a:p>
        </p:txBody>
      </p:sp>
      <p:sp>
        <p:nvSpPr>
          <p:cNvPr id="32" name="Rectangle 42"/>
          <p:cNvSpPr/>
          <p:nvPr/>
        </p:nvSpPr>
        <p:spPr>
          <a:xfrm flipH="1">
            <a:off x="7268443" y="2339067"/>
            <a:ext cx="1296410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产品运营</a:t>
            </a:r>
          </a:p>
        </p:txBody>
      </p:sp>
      <p:sp>
        <p:nvSpPr>
          <p:cNvPr id="33" name="圆角矩形 1"/>
          <p:cNvSpPr/>
          <p:nvPr/>
        </p:nvSpPr>
        <p:spPr>
          <a:xfrm>
            <a:off x="2764987" y="4036744"/>
            <a:ext cx="2736423" cy="1309202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solidFill>
            <a:srgbClr val="FFB850"/>
          </a:solidFill>
          <a:ln>
            <a:solidFill>
              <a:schemeClr val="bg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6"/>
          <p:cNvSpPr>
            <a:spLocks noChangeAspect="1" noEditPoints="1"/>
          </p:cNvSpPr>
          <p:nvPr/>
        </p:nvSpPr>
        <p:spPr bwMode="auto">
          <a:xfrm>
            <a:off x="3001669" y="4557176"/>
            <a:ext cx="651620" cy="572647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5" name="Rectangle 42"/>
          <p:cNvSpPr/>
          <p:nvPr/>
        </p:nvSpPr>
        <p:spPr>
          <a:xfrm flipH="1">
            <a:off x="3710435" y="4553488"/>
            <a:ext cx="1727846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加入你的文字描述，加入你的字描述，加入你的文字。</a:t>
            </a:r>
          </a:p>
        </p:txBody>
      </p:sp>
      <p:sp>
        <p:nvSpPr>
          <p:cNvPr id="36" name="Rectangle 42"/>
          <p:cNvSpPr/>
          <p:nvPr/>
        </p:nvSpPr>
        <p:spPr>
          <a:xfrm flipH="1">
            <a:off x="3277735" y="4140101"/>
            <a:ext cx="1296410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资源利用</a:t>
            </a:r>
          </a:p>
        </p:txBody>
      </p:sp>
      <p:sp>
        <p:nvSpPr>
          <p:cNvPr id="37" name="圆角矩形 1"/>
          <p:cNvSpPr/>
          <p:nvPr/>
        </p:nvSpPr>
        <p:spPr>
          <a:xfrm>
            <a:off x="6794190" y="4036744"/>
            <a:ext cx="2736423" cy="1309202"/>
          </a:xfrm>
          <a:custGeom>
            <a:avLst/>
            <a:gdLst/>
            <a:ahLst/>
            <a:cxnLst/>
            <a:rect l="l" t="t" r="r" b="b"/>
            <a:pathLst>
              <a:path w="2736304" h="1308596">
                <a:moveTo>
                  <a:pt x="291391" y="0"/>
                </a:moveTo>
                <a:lnTo>
                  <a:pt x="1800289" y="0"/>
                </a:lnTo>
                <a:cubicBezTo>
                  <a:pt x="1884459" y="0"/>
                  <a:pt x="1952692" y="68233"/>
                  <a:pt x="1952692" y="152403"/>
                </a:cubicBezTo>
                <a:lnTo>
                  <a:pt x="1952692" y="394196"/>
                </a:lnTo>
                <a:lnTo>
                  <a:pt x="2583901" y="394196"/>
                </a:lnTo>
                <a:cubicBezTo>
                  <a:pt x="2668071" y="394196"/>
                  <a:pt x="2736304" y="462429"/>
                  <a:pt x="2736304" y="546599"/>
                </a:cubicBezTo>
                <a:lnTo>
                  <a:pt x="2736304" y="1156193"/>
                </a:lnTo>
                <a:cubicBezTo>
                  <a:pt x="2736304" y="1240363"/>
                  <a:pt x="2668071" y="1308596"/>
                  <a:pt x="2583901" y="1308596"/>
                </a:cubicBezTo>
                <a:lnTo>
                  <a:pt x="152403" y="1308596"/>
                </a:lnTo>
                <a:cubicBezTo>
                  <a:pt x="68233" y="1308596"/>
                  <a:pt x="0" y="1240363"/>
                  <a:pt x="0" y="1156193"/>
                </a:cubicBezTo>
                <a:lnTo>
                  <a:pt x="0" y="546599"/>
                </a:lnTo>
                <a:cubicBezTo>
                  <a:pt x="0" y="467013"/>
                  <a:pt x="61003" y="401675"/>
                  <a:pt x="138988" y="396905"/>
                </a:cubicBezTo>
                <a:lnTo>
                  <a:pt x="138988" y="152403"/>
                </a:lnTo>
                <a:cubicBezTo>
                  <a:pt x="138988" y="68233"/>
                  <a:pt x="207221" y="0"/>
                  <a:pt x="291391" y="0"/>
                </a:cubicBezTo>
                <a:close/>
              </a:path>
            </a:pathLst>
          </a:custGeom>
          <a:solidFill>
            <a:srgbClr val="00AF92"/>
          </a:solidFill>
          <a:ln>
            <a:solidFill>
              <a:schemeClr val="bg1"/>
            </a:solidFill>
          </a:ln>
          <a:effectLst>
            <a:outerShdw blurRad="63500" dir="13500000" sy="23000" kx="12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6"/>
          <p:cNvSpPr>
            <a:spLocks noChangeAspect="1" noEditPoints="1"/>
          </p:cNvSpPr>
          <p:nvPr/>
        </p:nvSpPr>
        <p:spPr bwMode="auto">
          <a:xfrm>
            <a:off x="7030873" y="4557176"/>
            <a:ext cx="651620" cy="572647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9" name="Rectangle 42"/>
          <p:cNvSpPr/>
          <p:nvPr/>
        </p:nvSpPr>
        <p:spPr>
          <a:xfrm flipH="1">
            <a:off x="7739638" y="4553488"/>
            <a:ext cx="1727846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加入你的文字描述，加入你的字描述，加入你的文字。</a:t>
            </a:r>
          </a:p>
        </p:txBody>
      </p:sp>
      <p:sp>
        <p:nvSpPr>
          <p:cNvPr id="40" name="Rectangle 42"/>
          <p:cNvSpPr/>
          <p:nvPr/>
        </p:nvSpPr>
        <p:spPr>
          <a:xfrm flipH="1">
            <a:off x="7306939" y="4140101"/>
            <a:ext cx="1296410" cy="55124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扩大规模</a:t>
            </a:r>
          </a:p>
        </p:txBody>
      </p:sp>
    </p:spTree>
    <p:extLst>
      <p:ext uri="{BB962C8B-B14F-4D97-AF65-F5344CB8AC3E}">
        <p14:creationId xmlns:p14="http://schemas.microsoft.com/office/powerpoint/2010/main" xmlns="" val="990149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5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6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8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85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9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0850"/>
                                </p:stCondLst>
                                <p:childTnLst>
                                  <p:par>
                                    <p:cTn id="10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1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2100"/>
                                </p:stCondLst>
                                <p:childTnLst>
                                  <p:par>
                                    <p:cTn id="1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13100"/>
                                </p:stCondLst>
                                <p:childTnLst>
                                  <p:par>
                                    <p:cTn id="1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36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 animBg="1"/>
          <p:bldP spid="22" grpId="0"/>
          <p:bldP spid="23" grpId="0"/>
          <p:bldP spid="24" grpId="0" animBg="1"/>
          <p:bldP spid="25" grpId="0" animBg="1"/>
          <p:bldP spid="31" grpId="0"/>
          <p:bldP spid="32" grpId="0"/>
          <p:bldP spid="33" grpId="0" animBg="1"/>
          <p:bldP spid="34" grpId="0" animBg="1"/>
          <p:bldP spid="35" grpId="0"/>
          <p:bldP spid="36" grpId="0"/>
          <p:bldP spid="37" grpId="0" animBg="1"/>
          <p:bldP spid="38" grpId="0" animBg="1"/>
          <p:bldP spid="39" grpId="0"/>
          <p:bldP spid="4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2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5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6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8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885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9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0850"/>
                                </p:stCondLst>
                                <p:childTnLst>
                                  <p:par>
                                    <p:cTn id="10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1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2100"/>
                                </p:stCondLst>
                                <p:childTnLst>
                                  <p:par>
                                    <p:cTn id="11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13100"/>
                                </p:stCondLst>
                                <p:childTnLst>
                                  <p:par>
                                    <p:cTn id="1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13600"/>
                                </p:stCondLst>
                                <p:childTnLst>
                                  <p:par>
                                    <p:cTn id="1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 animBg="1"/>
          <p:bldP spid="22" grpId="0"/>
          <p:bldP spid="23" grpId="0"/>
          <p:bldP spid="24" grpId="0" animBg="1"/>
          <p:bldP spid="25" grpId="0" animBg="1"/>
          <p:bldP spid="31" grpId="0"/>
          <p:bldP spid="32" grpId="0"/>
          <p:bldP spid="33" grpId="0" animBg="1"/>
          <p:bldP spid="34" grpId="0" animBg="1"/>
          <p:bldP spid="35" grpId="0"/>
          <p:bldP spid="36" grpId="0"/>
          <p:bldP spid="37" grpId="0" animBg="1"/>
          <p:bldP spid="38" grpId="0" animBg="1"/>
          <p:bldP spid="39" grpId="0"/>
          <p:bldP spid="4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 rot="18900000" flipH="1">
            <a:off x="2211536" y="-289546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8900000" flipH="1">
            <a:off x="1396858" y="-292221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18900000" flipH="1">
            <a:off x="582182" y="-294366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18900000" flipH="1">
            <a:off x="989520" y="112972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8900000" flipH="1">
            <a:off x="174844" y="112971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5"/>
          <p:cNvSpPr>
            <a:spLocks noChangeArrowheads="1"/>
          </p:cNvSpPr>
          <p:nvPr/>
        </p:nvSpPr>
        <p:spPr bwMode="auto">
          <a:xfrm>
            <a:off x="1447924" y="2000512"/>
            <a:ext cx="9338889" cy="3685563"/>
          </a:xfrm>
          <a:prstGeom prst="rect">
            <a:avLst/>
          </a:prstGeom>
          <a:solidFill>
            <a:srgbClr val="00AF92"/>
          </a:solidFill>
          <a:ln w="19050">
            <a:noFill/>
            <a:bevel/>
            <a:headEnd/>
            <a:tailEnd/>
          </a:ln>
        </p:spPr>
        <p:txBody>
          <a:bodyPr lIns="68589" tIns="34295" rIns="68589" bIns="34295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1673560" y="2453643"/>
            <a:ext cx="8919861" cy="3027938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72574" tIns="36287" rIns="72574" bIns="36287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岁月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流转，时光飞逝，转眼间</a:t>
            </a:r>
            <a:r>
              <a:rPr lang="en-US" altLang="zh-CN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的工作又接近尾声。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回首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过去一年的工作，经过全体领导及员工的共同努力，公司经营业绩保持良好，行业地位、社会形象日渐提升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，各项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工作全面发展。今年，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面对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经济下行所带来的影响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公司上下团结一致，奋力拼搏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，打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了一场漂亮的安全效益翻身仗。我们不仅在上半年实现了扭亏为赢，而且全年销售收入突破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</a:t>
            </a:r>
            <a:r>
              <a:rPr lang="en-US" altLang="zh-CN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亿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元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，标志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着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迈上了一个新台阶，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步入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了一个新的发展阶段。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新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起点、新希望。站在</a:t>
            </a:r>
            <a:r>
              <a:rPr lang="en-US" altLang="zh-CN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2017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的起点，我们将继承和发扬过去工作中存在的优点，汲取经验，摒弃不足，满怀信心，以更清醒的头脑、更旺盛的斗志、更奋发的</a:t>
            </a:r>
            <a:r>
              <a:rPr lang="zh-CN" altLang="en-US" sz="16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姿态和</a:t>
            </a:r>
            <a:r>
              <a:rPr lang="zh-CN" altLang="en-US" sz="1600" b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更充沛的干劲，向我们的既定目标进发！</a:t>
            </a:r>
          </a:p>
        </p:txBody>
      </p:sp>
      <p:sp>
        <p:nvSpPr>
          <p:cNvPr id="16" name="前言"/>
          <p:cNvSpPr>
            <a:spLocks noChangeArrowheads="1"/>
          </p:cNvSpPr>
          <p:nvPr/>
        </p:nvSpPr>
        <p:spPr bwMode="auto">
          <a:xfrm>
            <a:off x="4101996" y="910360"/>
            <a:ext cx="4186386" cy="73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chemeClr val="bg1">
                    <a:lumMod val="50000"/>
                  </a:schemeClr>
                </a:solidFill>
              </a:rPr>
              <a:t>结语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3600" b="1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</a:rPr>
              <a:t>Conclusion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Impact MT Std" pitchFamily="34" charset="0"/>
              <a:sym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5295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21" grpId="0" bldLvl="0" animBg="1" autoUpdateAnimBg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 rot="18900000" flipH="1">
            <a:off x="2211536" y="-289546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8900000" flipH="1">
            <a:off x="1396858" y="-292221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18900000" flipH="1">
            <a:off x="582182" y="-294366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18900000" flipH="1">
            <a:off x="989520" y="112972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8900000" flipH="1">
            <a:off x="174844" y="112971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3395481" y="3640492"/>
            <a:ext cx="54228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00AF92"/>
                </a:solidFill>
              </a:rPr>
              <a:t>大学生职业规划</a:t>
            </a:r>
            <a:endParaRPr lang="zh-CN" altLang="zh-CN" sz="4800" b="1" dirty="0">
              <a:solidFill>
                <a:srgbClr val="00AF92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203801" y="4547664"/>
            <a:ext cx="3873816" cy="696458"/>
            <a:chOff x="6397792" y="1512958"/>
            <a:chExt cx="3873816" cy="696458"/>
          </a:xfrm>
        </p:grpSpPr>
        <p:grpSp>
          <p:nvGrpSpPr>
            <p:cNvPr id="45" name="组合 44"/>
            <p:cNvGrpSpPr/>
            <p:nvPr/>
          </p:nvGrpSpPr>
          <p:grpSpPr>
            <a:xfrm>
              <a:off x="6397792" y="2146495"/>
              <a:ext cx="3777628" cy="62921"/>
              <a:chOff x="3929063" y="2641879"/>
              <a:chExt cx="5214937" cy="0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3929063" y="2641879"/>
                <a:ext cx="4105804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8103924" y="2641879"/>
                <a:ext cx="754055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8948986" y="2641879"/>
                <a:ext cx="195014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矩形 17"/>
            <p:cNvSpPr>
              <a:spLocks noChangeArrowheads="1"/>
            </p:cNvSpPr>
            <p:nvPr/>
          </p:nvSpPr>
          <p:spPr bwMode="auto">
            <a:xfrm>
              <a:off x="6408151" y="1611262"/>
              <a:ext cx="386345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CAREER  </a:t>
              </a:r>
              <a:r>
                <a:rPr lang="en-US" altLang="zh-CN" sz="2800" b="1" dirty="0" smtClean="0">
                  <a:solidFill>
                    <a:srgbClr val="E870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PLANNING</a:t>
              </a:r>
              <a:endParaRPr lang="zh-CN" altLang="en-US" sz="2800" b="1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 flipH="1" flipV="1">
              <a:off x="6397792" y="1512958"/>
              <a:ext cx="3777628" cy="45719"/>
              <a:chOff x="3929063" y="2641879"/>
              <a:chExt cx="5214937" cy="0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3929063" y="2641879"/>
                <a:ext cx="4105804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8103924" y="2641879"/>
                <a:ext cx="754055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8948986" y="2641879"/>
                <a:ext cx="195014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7" name="椭圆 66"/>
          <p:cNvSpPr/>
          <p:nvPr/>
        </p:nvSpPr>
        <p:spPr>
          <a:xfrm>
            <a:off x="3046530" y="1814268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3177442" y="1945178"/>
            <a:ext cx="1190110" cy="1190110"/>
          </a:xfrm>
          <a:prstGeom prst="ellipse">
            <a:avLst/>
          </a:prstGeom>
          <a:solidFill>
            <a:srgbClr val="00AF92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597942" y="1814268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728854" y="1945178"/>
            <a:ext cx="1190110" cy="1190110"/>
          </a:xfrm>
          <a:prstGeom prst="ellipse">
            <a:avLst/>
          </a:prstGeom>
          <a:solidFill>
            <a:srgbClr val="FFB850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137322" y="1814270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6268234" y="1945180"/>
            <a:ext cx="1190110" cy="1190110"/>
          </a:xfrm>
          <a:prstGeom prst="ellipse">
            <a:avLst/>
          </a:prstGeom>
          <a:solidFill>
            <a:srgbClr val="01ACBE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676702" y="1823374"/>
            <a:ext cx="1451934" cy="1451934"/>
          </a:xfrm>
          <a:prstGeom prst="ellipse">
            <a:avLst/>
          </a:prstGeom>
          <a:solidFill>
            <a:schemeClr val="bg1">
              <a:alpha val="34000"/>
            </a:schemeClr>
          </a:solidFill>
          <a:ln w="28575">
            <a:solidFill>
              <a:schemeClr val="bg1">
                <a:lumMod val="65000"/>
              </a:schemeClr>
            </a:solidFill>
          </a:ln>
          <a:effectLst>
            <a:outerShdw blurRad="266700" dist="622300" dir="834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807614" y="1954284"/>
            <a:ext cx="1190110" cy="1190110"/>
          </a:xfrm>
          <a:prstGeom prst="ellipse">
            <a:avLst/>
          </a:prstGeom>
          <a:solidFill>
            <a:srgbClr val="E87071"/>
          </a:solidFill>
          <a:ln w="6350">
            <a:solidFill>
              <a:schemeClr val="bg1"/>
            </a:solidFill>
          </a:ln>
          <a:effectLst>
            <a:outerShdw blurRad="622300" dist="203200" dir="5400000" sx="74000" sy="74000" algn="ctr" rotWithShape="0">
              <a:srgbClr val="000000">
                <a:alpha val="7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34"/>
          <p:cNvSpPr txBox="1"/>
          <p:nvPr/>
        </p:nvSpPr>
        <p:spPr>
          <a:xfrm>
            <a:off x="3328191" y="209055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谢</a:t>
            </a:r>
          </a:p>
        </p:txBody>
      </p:sp>
      <p:sp>
        <p:nvSpPr>
          <p:cNvPr id="81" name="文本框 35"/>
          <p:cNvSpPr txBox="1"/>
          <p:nvPr/>
        </p:nvSpPr>
        <p:spPr>
          <a:xfrm>
            <a:off x="4879603" y="209055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谢</a:t>
            </a:r>
            <a:endParaRPr lang="zh-CN" altLang="en-US" sz="54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82" name="文本框 36"/>
          <p:cNvSpPr txBox="1"/>
          <p:nvPr/>
        </p:nvSpPr>
        <p:spPr>
          <a:xfrm>
            <a:off x="6418983" y="209055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观</a:t>
            </a:r>
            <a:endParaRPr lang="zh-CN" altLang="en-US" sz="54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sp>
        <p:nvSpPr>
          <p:cNvPr id="83" name="文本框 37"/>
          <p:cNvSpPr txBox="1"/>
          <p:nvPr/>
        </p:nvSpPr>
        <p:spPr>
          <a:xfrm>
            <a:off x="7983763" y="209055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小标宋简体" pitchFamily="65" charset="-122"/>
                <a:ea typeface="方正小标宋简体" pitchFamily="65" charset="-122"/>
              </a:rPr>
              <a:t>看</a:t>
            </a:r>
            <a:endParaRPr lang="zh-CN" altLang="en-US" sz="5400" dirty="0">
              <a:solidFill>
                <a:schemeClr val="bg1"/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094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6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43" grpId="0"/>
      <p:bldP spid="67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/>
      <p:bldP spid="81" grpId="0"/>
      <p:bldP spid="82" grpId="0"/>
      <p:bldP spid="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6189551" y="2010535"/>
            <a:ext cx="3367313" cy="523220"/>
            <a:chOff x="7047666" y="1942356"/>
            <a:chExt cx="3367313" cy="523220"/>
          </a:xfrm>
        </p:grpSpPr>
        <p:grpSp>
          <p:nvGrpSpPr>
            <p:cNvPr id="39" name="组合 38"/>
            <p:cNvGrpSpPr/>
            <p:nvPr/>
          </p:nvGrpSpPr>
          <p:grpSpPr>
            <a:xfrm>
              <a:off x="7047666" y="1942356"/>
              <a:ext cx="551542" cy="523220"/>
              <a:chOff x="4519974" y="1762722"/>
              <a:chExt cx="551542" cy="523220"/>
            </a:xfrm>
          </p:grpSpPr>
          <p:sp>
            <p:nvSpPr>
              <p:cNvPr id="41" name="圆角矩形 40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solidFill>
                <a:srgbClr val="00AF92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576775" y="1762722"/>
                <a:ext cx="3946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1</a:t>
                </a:r>
                <a:endParaRPr lang="zh-CN" altLang="en-US" sz="28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0" name="圆角矩形 39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solidFill>
              <a:srgbClr val="00AF92"/>
            </a:soli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/>
                <a:t>个人简历介绍</a:t>
              </a:r>
              <a:endParaRPr lang="zh-CN" altLang="en-US" sz="2400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89551" y="2797561"/>
            <a:ext cx="3367313" cy="523220"/>
            <a:chOff x="7047666" y="1942356"/>
            <a:chExt cx="3367313" cy="523220"/>
          </a:xfrm>
        </p:grpSpPr>
        <p:grpSp>
          <p:nvGrpSpPr>
            <p:cNvPr id="44" name="组合 43"/>
            <p:cNvGrpSpPr/>
            <p:nvPr/>
          </p:nvGrpSpPr>
          <p:grpSpPr>
            <a:xfrm>
              <a:off x="7047666" y="1942356"/>
              <a:ext cx="551542" cy="523220"/>
              <a:chOff x="4519974" y="1762722"/>
              <a:chExt cx="551542" cy="523220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solidFill>
                <a:srgbClr val="FFB850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576775" y="1762722"/>
                <a:ext cx="3946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2</a:t>
                </a:r>
                <a:endParaRPr lang="zh-CN" altLang="en-US" sz="28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5" name="圆角矩形 44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solidFill>
              <a:srgbClr val="FFB850"/>
            </a:soli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/>
                <a:t>行业认知概述</a:t>
              </a:r>
              <a:endParaRPr lang="zh-CN" altLang="en-US" sz="24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189551" y="3622687"/>
            <a:ext cx="3367312" cy="523220"/>
            <a:chOff x="7047666" y="1942356"/>
            <a:chExt cx="3367312" cy="523220"/>
          </a:xfrm>
        </p:grpSpPr>
        <p:grpSp>
          <p:nvGrpSpPr>
            <p:cNvPr id="49" name="组合 48"/>
            <p:cNvGrpSpPr/>
            <p:nvPr/>
          </p:nvGrpSpPr>
          <p:grpSpPr>
            <a:xfrm>
              <a:off x="7047666" y="1942356"/>
              <a:ext cx="551542" cy="523220"/>
              <a:chOff x="4519974" y="1762722"/>
              <a:chExt cx="551542" cy="523220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solidFill>
                <a:srgbClr val="01ACBE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4576775" y="1762722"/>
                <a:ext cx="3946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3</a:t>
                </a:r>
                <a:endParaRPr lang="zh-CN" altLang="en-US" sz="28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0" name="圆角矩形 49"/>
            <p:cNvSpPr/>
            <p:nvPr/>
          </p:nvSpPr>
          <p:spPr>
            <a:xfrm>
              <a:off x="7845949" y="2009773"/>
              <a:ext cx="2569029" cy="449943"/>
            </a:xfrm>
            <a:prstGeom prst="roundRect">
              <a:avLst/>
            </a:prstGeom>
            <a:solidFill>
              <a:srgbClr val="01ACBE"/>
            </a:soli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/>
                <a:t>胜任能力展示</a:t>
              </a:r>
              <a:endParaRPr lang="zh-CN" altLang="en-US" sz="2400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189551" y="4409713"/>
            <a:ext cx="3367313" cy="523220"/>
            <a:chOff x="7047666" y="1942356"/>
            <a:chExt cx="3367313" cy="523220"/>
          </a:xfrm>
        </p:grpSpPr>
        <p:grpSp>
          <p:nvGrpSpPr>
            <p:cNvPr id="54" name="组合 53"/>
            <p:cNvGrpSpPr/>
            <p:nvPr/>
          </p:nvGrpSpPr>
          <p:grpSpPr>
            <a:xfrm>
              <a:off x="7047666" y="1942356"/>
              <a:ext cx="551542" cy="523220"/>
              <a:chOff x="4519974" y="1762722"/>
              <a:chExt cx="551542" cy="523220"/>
            </a:xfrm>
          </p:grpSpPr>
          <p:sp>
            <p:nvSpPr>
              <p:cNvPr id="56" name="圆角矩形 55"/>
              <p:cNvSpPr/>
              <p:nvPr/>
            </p:nvSpPr>
            <p:spPr>
              <a:xfrm>
                <a:off x="4519974" y="1830139"/>
                <a:ext cx="551542" cy="449943"/>
              </a:xfrm>
              <a:prstGeom prst="roundRect">
                <a:avLst/>
              </a:prstGeom>
              <a:solidFill>
                <a:srgbClr val="E87071"/>
              </a:solidFill>
              <a:ln>
                <a:noFill/>
              </a:ln>
              <a:effectLst>
                <a:outerShdw blurRad="88900" dist="50800" dir="5400000" sx="97000" sy="97000" algn="ctr" rotWithShape="0">
                  <a:srgbClr val="000000">
                    <a:alpha val="4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4576775" y="1762722"/>
                <a:ext cx="3946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4</a:t>
                </a:r>
                <a:endParaRPr lang="zh-CN" altLang="en-US" sz="28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5" name="圆角矩形 54"/>
            <p:cNvSpPr/>
            <p:nvPr/>
          </p:nvSpPr>
          <p:spPr>
            <a:xfrm>
              <a:off x="7845950" y="2009773"/>
              <a:ext cx="2569029" cy="449943"/>
            </a:xfrm>
            <a:prstGeom prst="roundRect">
              <a:avLst/>
            </a:prstGeom>
            <a:solidFill>
              <a:srgbClr val="E87071"/>
            </a:solidFill>
            <a:ln>
              <a:noFill/>
            </a:ln>
            <a:effectLst>
              <a:outerShdw blurRad="88900" dist="50800" dir="54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/>
                <a:t>未来工作规划</a:t>
              </a:r>
              <a:endParaRPr lang="zh-CN" altLang="en-US" sz="2400" dirty="0"/>
            </a:p>
          </p:txBody>
        </p:sp>
      </p:grpSp>
      <p:sp>
        <p:nvSpPr>
          <p:cNvPr id="30" name="矩形 29"/>
          <p:cNvSpPr/>
          <p:nvPr/>
        </p:nvSpPr>
        <p:spPr>
          <a:xfrm rot="18900000" flipH="1">
            <a:off x="2211536" y="-289546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18900000" flipH="1">
            <a:off x="1396858" y="-292221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18900000" flipH="1">
            <a:off x="582182" y="-294366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18900000" flipH="1">
            <a:off x="989520" y="112972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18900000" flipH="1">
            <a:off x="174844" y="112971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原创设计师QQ5854324   08"/>
          <p:cNvSpPr/>
          <p:nvPr>
            <p:custDataLst>
              <p:tags r:id="rId1"/>
            </p:custDataLst>
          </p:nvPr>
        </p:nvSpPr>
        <p:spPr>
          <a:xfrm>
            <a:off x="4193055" y="2708302"/>
            <a:ext cx="288012" cy="288012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原创设计师QQ5854324   082"/>
          <p:cNvSpPr/>
          <p:nvPr>
            <p:custDataLst>
              <p:tags r:id="rId2"/>
            </p:custDataLst>
          </p:nvPr>
        </p:nvSpPr>
        <p:spPr>
          <a:xfrm>
            <a:off x="2920474" y="4127801"/>
            <a:ext cx="288012" cy="288012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3" name="原创设计师QQ5854324   0808"/>
          <p:cNvGrpSpPr/>
          <p:nvPr/>
        </p:nvGrpSpPr>
        <p:grpSpPr>
          <a:xfrm>
            <a:off x="2487518" y="2343846"/>
            <a:ext cx="2360247" cy="2360247"/>
            <a:chOff x="2380201" y="1546167"/>
            <a:chExt cx="1800343" cy="1800344"/>
          </a:xfrm>
        </p:grpSpPr>
        <p:sp>
          <p:nvSpPr>
            <p:cNvPr id="64" name="菱形 63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菱形 64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 smtClean="0">
                  <a:solidFill>
                    <a:srgbClr val="FFFFFF"/>
                  </a:solidFill>
                  <a:latin typeface="Agency FB Bold" panose="020B0804020202020204" pitchFamily="34" charset="0"/>
                  <a:ea typeface="微软雅黑" panose="020B0503020204020204" pitchFamily="34" charset="-122"/>
                </a:rPr>
                <a:t>目录</a:t>
              </a:r>
              <a:endParaRPr lang="zh-CN" altLang="en-US" sz="3200" b="1" dirty="0">
                <a:solidFill>
                  <a:srgbClr val="FFFFFF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3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3" presetID="2" presetClass="entr" presetSubtype="2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5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4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3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 rot="18900000" flipH="1">
            <a:off x="2211536" y="-289546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8900000" flipH="1">
            <a:off x="1396858" y="-292221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18900000" flipH="1">
            <a:off x="582182" y="-294366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18900000" flipH="1">
            <a:off x="989520" y="112972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8900000" flipH="1">
            <a:off x="174844" y="112971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363341" y="3002960"/>
            <a:ext cx="5026798" cy="1095792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5"/>
          <p:cNvSpPr txBox="1"/>
          <p:nvPr/>
        </p:nvSpPr>
        <p:spPr>
          <a:xfrm>
            <a:off x="4725588" y="3168312"/>
            <a:ext cx="47675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4400" b="1" dirty="0" smtClean="0">
                <a:solidFill>
                  <a:schemeClr val="bg1"/>
                </a:solidFill>
              </a:rPr>
              <a:t>01.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个人简历介绍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033123" y="3019651"/>
            <a:ext cx="1199626" cy="1095792"/>
            <a:chOff x="0" y="532828"/>
            <a:chExt cx="759125" cy="568897"/>
          </a:xfrm>
          <a:solidFill>
            <a:srgbClr val="00AF92"/>
          </a:solidFill>
        </p:grpSpPr>
        <p:sp>
          <p:nvSpPr>
            <p:cNvPr id="46" name="矩形 45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567578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43" grpId="0" animBg="1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学历详细介绍</a:t>
            </a: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 flipH="1">
            <a:off x="6127324" y="3010906"/>
            <a:ext cx="4346951" cy="0"/>
          </a:xfrm>
          <a:prstGeom prst="line">
            <a:avLst/>
          </a:prstGeom>
          <a:ln>
            <a:solidFill>
              <a:srgbClr val="E8707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127324" y="3417512"/>
            <a:ext cx="4346951" cy="0"/>
          </a:xfrm>
          <a:prstGeom prst="line">
            <a:avLst/>
          </a:prstGeom>
          <a:ln>
            <a:solidFill>
              <a:srgbClr val="E8707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6127324" y="3824117"/>
            <a:ext cx="4346951" cy="0"/>
          </a:xfrm>
          <a:prstGeom prst="line">
            <a:avLst/>
          </a:prstGeom>
          <a:ln>
            <a:solidFill>
              <a:srgbClr val="E8707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127324" y="4230722"/>
            <a:ext cx="4346951" cy="0"/>
          </a:xfrm>
          <a:prstGeom prst="line">
            <a:avLst/>
          </a:prstGeom>
          <a:ln>
            <a:solidFill>
              <a:srgbClr val="E8707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127324" y="4637329"/>
            <a:ext cx="4346951" cy="0"/>
          </a:xfrm>
          <a:prstGeom prst="line">
            <a:avLst/>
          </a:prstGeom>
          <a:ln>
            <a:solidFill>
              <a:srgbClr val="E8707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127324" y="5043934"/>
            <a:ext cx="4346951" cy="0"/>
          </a:xfrm>
          <a:prstGeom prst="line">
            <a:avLst/>
          </a:prstGeom>
          <a:ln>
            <a:solidFill>
              <a:srgbClr val="E8707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127324" y="5450540"/>
            <a:ext cx="4346951" cy="0"/>
          </a:xfrm>
          <a:prstGeom prst="line">
            <a:avLst/>
          </a:prstGeom>
          <a:ln>
            <a:solidFill>
              <a:srgbClr val="E8707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6127324" y="5857146"/>
            <a:ext cx="4346951" cy="0"/>
          </a:xfrm>
          <a:prstGeom prst="line">
            <a:avLst/>
          </a:prstGeom>
          <a:ln>
            <a:solidFill>
              <a:srgbClr val="E8707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46"/>
          <p:cNvSpPr txBox="1"/>
          <p:nvPr/>
        </p:nvSpPr>
        <p:spPr>
          <a:xfrm>
            <a:off x="6117954" y="2644856"/>
            <a:ext cx="78258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姓名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38" name="TextBox 47"/>
          <p:cNvSpPr txBox="1"/>
          <p:nvPr/>
        </p:nvSpPr>
        <p:spPr>
          <a:xfrm>
            <a:off x="8623410" y="2641745"/>
            <a:ext cx="78258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性别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39" name="TextBox 48"/>
          <p:cNvSpPr txBox="1"/>
          <p:nvPr/>
        </p:nvSpPr>
        <p:spPr>
          <a:xfrm>
            <a:off x="6120902" y="3048566"/>
            <a:ext cx="78258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年龄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0" name="TextBox 49"/>
          <p:cNvSpPr txBox="1"/>
          <p:nvPr/>
        </p:nvSpPr>
        <p:spPr>
          <a:xfrm>
            <a:off x="8631288" y="3038964"/>
            <a:ext cx="78258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民族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1" name="TextBox 50"/>
          <p:cNvSpPr txBox="1"/>
          <p:nvPr/>
        </p:nvSpPr>
        <p:spPr>
          <a:xfrm>
            <a:off x="6900121" y="2644856"/>
            <a:ext cx="90601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dirty="0" err="1" smtClean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lzjlcc</a:t>
            </a:r>
            <a:endParaRPr lang="en-US" altLang="zh-CN" sz="1867" dirty="0">
              <a:solidFill>
                <a:schemeClr val="bg1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9392877" y="2641745"/>
            <a:ext cx="42351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男</a:t>
            </a:r>
            <a:endParaRPr lang="en-US" altLang="zh-CN" sz="1867" dirty="0">
              <a:solidFill>
                <a:schemeClr val="bg1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3" name="TextBox 52"/>
          <p:cNvSpPr txBox="1"/>
          <p:nvPr/>
        </p:nvSpPr>
        <p:spPr>
          <a:xfrm>
            <a:off x="6903069" y="3048566"/>
            <a:ext cx="66396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dirty="0" smtClean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28</a:t>
            </a:r>
            <a:r>
              <a:rPr lang="zh-CN" altLang="en-US" sz="1867" dirty="0" smtClean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岁</a:t>
            </a:r>
            <a:endParaRPr lang="en-US" altLang="zh-CN" sz="1867" dirty="0">
              <a:solidFill>
                <a:schemeClr val="bg1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4" name="TextBox 53"/>
          <p:cNvSpPr txBox="1"/>
          <p:nvPr/>
        </p:nvSpPr>
        <p:spPr>
          <a:xfrm>
            <a:off x="9400756" y="3047430"/>
            <a:ext cx="42351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汉</a:t>
            </a:r>
            <a:endParaRPr lang="en-US" altLang="zh-CN" sz="1867" dirty="0">
              <a:solidFill>
                <a:schemeClr val="bg1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5" name="TextBox 54"/>
          <p:cNvSpPr txBox="1"/>
          <p:nvPr/>
        </p:nvSpPr>
        <p:spPr>
          <a:xfrm>
            <a:off x="6128606" y="3859006"/>
            <a:ext cx="78258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籍贯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6" name="TextBox 55"/>
          <p:cNvSpPr txBox="1"/>
          <p:nvPr/>
        </p:nvSpPr>
        <p:spPr>
          <a:xfrm>
            <a:off x="8610974" y="3846288"/>
            <a:ext cx="78258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学历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7" name="TextBox 56"/>
          <p:cNvSpPr txBox="1"/>
          <p:nvPr/>
        </p:nvSpPr>
        <p:spPr>
          <a:xfrm>
            <a:off x="8617583" y="3449289"/>
            <a:ext cx="78258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身高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8" name="TextBox 57"/>
          <p:cNvSpPr txBox="1"/>
          <p:nvPr/>
        </p:nvSpPr>
        <p:spPr>
          <a:xfrm>
            <a:off x="6116199" y="3452498"/>
            <a:ext cx="78258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体重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9" name="TextBox 58"/>
          <p:cNvSpPr txBox="1"/>
          <p:nvPr/>
        </p:nvSpPr>
        <p:spPr>
          <a:xfrm>
            <a:off x="6940700" y="3452498"/>
            <a:ext cx="66556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70kg</a:t>
            </a:r>
          </a:p>
        </p:txBody>
      </p:sp>
      <p:sp>
        <p:nvSpPr>
          <p:cNvPr id="50" name="TextBox 59"/>
          <p:cNvSpPr txBox="1"/>
          <p:nvPr/>
        </p:nvSpPr>
        <p:spPr>
          <a:xfrm>
            <a:off x="9391284" y="3457756"/>
            <a:ext cx="78579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dirty="0" smtClean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172cm</a:t>
            </a:r>
            <a:endParaRPr lang="en-US" altLang="zh-CN" sz="1867" dirty="0">
              <a:solidFill>
                <a:schemeClr val="bg1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60"/>
          <p:cNvSpPr txBox="1"/>
          <p:nvPr/>
        </p:nvSpPr>
        <p:spPr>
          <a:xfrm>
            <a:off x="6915007" y="3859006"/>
            <a:ext cx="90120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 smtClean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北京市</a:t>
            </a:r>
            <a:endParaRPr lang="en-US" altLang="zh-CN" sz="1867" dirty="0">
              <a:solidFill>
                <a:schemeClr val="bg1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61"/>
          <p:cNvSpPr txBox="1"/>
          <p:nvPr/>
        </p:nvSpPr>
        <p:spPr>
          <a:xfrm>
            <a:off x="9384675" y="3863322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本科</a:t>
            </a:r>
            <a:endParaRPr lang="en-US" altLang="zh-CN" sz="1867" dirty="0">
              <a:solidFill>
                <a:schemeClr val="bg1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62"/>
          <p:cNvSpPr txBox="1"/>
          <p:nvPr/>
        </p:nvSpPr>
        <p:spPr>
          <a:xfrm>
            <a:off x="8598544" y="4255360"/>
            <a:ext cx="126028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政治面貌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4" name="TextBox 63"/>
          <p:cNvSpPr txBox="1"/>
          <p:nvPr/>
        </p:nvSpPr>
        <p:spPr>
          <a:xfrm>
            <a:off x="6116356" y="4679785"/>
            <a:ext cx="126028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联系方式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5" name="TextBox 64"/>
          <p:cNvSpPr txBox="1"/>
          <p:nvPr/>
        </p:nvSpPr>
        <p:spPr>
          <a:xfrm>
            <a:off x="6116356" y="4258893"/>
            <a:ext cx="126028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婚姻状况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6" name="TextBox 65"/>
          <p:cNvSpPr txBox="1"/>
          <p:nvPr/>
        </p:nvSpPr>
        <p:spPr>
          <a:xfrm>
            <a:off x="7336277" y="4266270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未婚</a:t>
            </a:r>
            <a:endParaRPr lang="en-US" altLang="zh-CN" sz="1867" dirty="0">
              <a:solidFill>
                <a:schemeClr val="bg1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66"/>
          <p:cNvSpPr txBox="1"/>
          <p:nvPr/>
        </p:nvSpPr>
        <p:spPr>
          <a:xfrm>
            <a:off x="9793065" y="4253080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党员</a:t>
            </a:r>
            <a:endParaRPr lang="en-US" altLang="zh-CN" sz="1867" dirty="0">
              <a:solidFill>
                <a:schemeClr val="bg1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8" name="TextBox 67"/>
          <p:cNvSpPr txBox="1"/>
          <p:nvPr/>
        </p:nvSpPr>
        <p:spPr>
          <a:xfrm>
            <a:off x="7315110" y="4676310"/>
            <a:ext cx="150714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13998xxxxxx</a:t>
            </a:r>
          </a:p>
        </p:txBody>
      </p:sp>
      <p:sp>
        <p:nvSpPr>
          <p:cNvPr id="59" name="TextBox 68"/>
          <p:cNvSpPr txBox="1"/>
          <p:nvPr/>
        </p:nvSpPr>
        <p:spPr>
          <a:xfrm>
            <a:off x="6116356" y="5077718"/>
            <a:ext cx="126028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电子邮箱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0" name="TextBox 69"/>
          <p:cNvSpPr txBox="1"/>
          <p:nvPr/>
        </p:nvSpPr>
        <p:spPr>
          <a:xfrm>
            <a:off x="7315111" y="5074244"/>
            <a:ext cx="210826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dirty="0" smtClean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xxxxxx@xxxxx.com</a:t>
            </a:r>
            <a:endParaRPr lang="en-US" altLang="zh-CN" sz="1867" dirty="0">
              <a:solidFill>
                <a:schemeClr val="bg1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70"/>
          <p:cNvSpPr txBox="1"/>
          <p:nvPr/>
        </p:nvSpPr>
        <p:spPr>
          <a:xfrm>
            <a:off x="6116356" y="5492585"/>
            <a:ext cx="126028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现在住址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2" name="TextBox 71"/>
          <p:cNvSpPr txBox="1"/>
          <p:nvPr/>
        </p:nvSpPr>
        <p:spPr>
          <a:xfrm>
            <a:off x="7315110" y="5489110"/>
            <a:ext cx="257795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广州</a:t>
            </a:r>
            <a:r>
              <a:rPr lang="zh-CN" altLang="en-US" sz="1867" dirty="0" smtClean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市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区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路</a:t>
            </a:r>
            <a:r>
              <a:rPr lang="en-US" altLang="zh-CN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867" dirty="0">
                <a:solidFill>
                  <a:schemeClr val="bg1">
                    <a:lumMod val="50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家园</a:t>
            </a:r>
            <a:endParaRPr lang="en-US" altLang="zh-CN" sz="1867" dirty="0">
              <a:solidFill>
                <a:schemeClr val="bg1">
                  <a:lumMod val="50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558564" y="2218810"/>
            <a:ext cx="3713870" cy="3613310"/>
          </a:xfrm>
          <a:prstGeom prst="rect">
            <a:avLst/>
          </a:prstGeom>
          <a:blipFill dpi="0" rotWithShape="1">
            <a:blip r:embed="rId7"/>
            <a:srcRect/>
            <a:tile tx="-2794000" ty="-1143000" sx="65000" sy="65000" flip="none" algn="tl"/>
          </a:blipFill>
          <a:ln w="38100"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6908959" y="1716816"/>
            <a:ext cx="2840816" cy="560050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5"/>
          <p:cNvSpPr txBox="1"/>
          <p:nvPr/>
        </p:nvSpPr>
        <p:spPr>
          <a:xfrm>
            <a:off x="7155093" y="1727294"/>
            <a:ext cx="2873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bg1"/>
                </a:solidFill>
              </a:rPr>
              <a:t>个人资料介绍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0126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 tmFilter="0,0; .5, 1; 1, 1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8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12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5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5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5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7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4" grpId="0" animBg="1"/>
          <p:bldP spid="65" grpId="0" animBg="1"/>
          <p:bldP spid="6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 tmFilter="0,0; .5, 1; 1, 1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8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12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5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5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5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3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7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4" grpId="0" animBg="1"/>
          <p:bldP spid="65" grpId="0" animBg="1"/>
          <p:bldP spid="6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个人成长履历</a:t>
            </a: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2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2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581197" y="3712760"/>
            <a:ext cx="10973435" cy="239043"/>
          </a:xfrm>
          <a:prstGeom prst="roundRect">
            <a:avLst>
              <a:gd name="adj" fmla="val 4935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8580" tIns="34290" rIns="68580" bIns="34290"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1932225" y="2570515"/>
            <a:ext cx="1891502" cy="10233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2011</a:t>
            </a:r>
            <a:endParaRPr lang="en-GB" altLang="zh-CN" sz="1400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200" b="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33" name="文本框 13"/>
          <p:cNvSpPr txBox="1"/>
          <p:nvPr/>
        </p:nvSpPr>
        <p:spPr>
          <a:xfrm>
            <a:off x="6208511" y="2570515"/>
            <a:ext cx="1891502" cy="10233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2014-2015</a:t>
            </a:r>
            <a:endParaRPr lang="en-GB" altLang="zh-CN" sz="1400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200" b="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37" name="文本框 17"/>
          <p:cNvSpPr txBox="1"/>
          <p:nvPr/>
        </p:nvSpPr>
        <p:spPr>
          <a:xfrm>
            <a:off x="3739517" y="4081347"/>
            <a:ext cx="1891502" cy="10233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2012-2013</a:t>
            </a:r>
            <a:endParaRPr lang="en-GB" altLang="zh-CN" sz="1400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200" b="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41" name="文本框 21"/>
          <p:cNvSpPr txBox="1"/>
          <p:nvPr/>
        </p:nvSpPr>
        <p:spPr>
          <a:xfrm>
            <a:off x="7868912" y="4080832"/>
            <a:ext cx="1891502" cy="10233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2016</a:t>
            </a:r>
            <a:endParaRPr lang="en-GB" altLang="zh-CN" sz="1400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200" b="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45" name="文本框 25"/>
          <p:cNvSpPr txBox="1"/>
          <p:nvPr/>
        </p:nvSpPr>
        <p:spPr>
          <a:xfrm>
            <a:off x="9760803" y="2570515"/>
            <a:ext cx="1891502" cy="10233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2017</a:t>
            </a:r>
            <a:endParaRPr lang="en-GB" altLang="zh-CN" sz="1400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  <a:p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200" b="0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</a:endParaRPr>
          </a:p>
        </p:txBody>
      </p:sp>
      <p:sp>
        <p:nvSpPr>
          <p:cNvPr id="46" name="原创设计师QQ5854324          06"/>
          <p:cNvSpPr/>
          <p:nvPr>
            <p:custDataLst>
              <p:tags r:id="rId3"/>
            </p:custDataLst>
          </p:nvPr>
        </p:nvSpPr>
        <p:spPr>
          <a:xfrm>
            <a:off x="1561408" y="3004614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原创设计师QQ5854324          05"/>
          <p:cNvSpPr/>
          <p:nvPr>
            <p:custDataLst>
              <p:tags r:id="rId4"/>
            </p:custDataLst>
          </p:nvPr>
        </p:nvSpPr>
        <p:spPr>
          <a:xfrm>
            <a:off x="986451" y="3618912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8" name="原创设计师QQ5854324          04"/>
          <p:cNvGrpSpPr/>
          <p:nvPr/>
        </p:nvGrpSpPr>
        <p:grpSpPr>
          <a:xfrm>
            <a:off x="822222" y="2822584"/>
            <a:ext cx="1078304" cy="1078304"/>
            <a:chOff x="2380201" y="1546167"/>
            <a:chExt cx="1800343" cy="1800344"/>
          </a:xfrm>
        </p:grpSpPr>
        <p:sp>
          <p:nvSpPr>
            <p:cNvPr id="49" name="菱形 48"/>
            <p:cNvSpPr/>
            <p:nvPr>
              <p:custDataLst>
                <p:tags r:id="rId21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菱形 49"/>
            <p:cNvSpPr/>
            <p:nvPr>
              <p:custDataLst>
                <p:tags r:id="rId22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1" name="原创设计师QQ5854324          06"/>
          <p:cNvSpPr/>
          <p:nvPr>
            <p:custDataLst>
              <p:tags r:id="rId5"/>
            </p:custDataLst>
          </p:nvPr>
        </p:nvSpPr>
        <p:spPr>
          <a:xfrm>
            <a:off x="3242137" y="3911815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原创设计师QQ5854324          05"/>
          <p:cNvSpPr/>
          <p:nvPr>
            <p:custDataLst>
              <p:tags r:id="rId6"/>
            </p:custDataLst>
          </p:nvPr>
        </p:nvSpPr>
        <p:spPr>
          <a:xfrm>
            <a:off x="2667180" y="4526113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3" name="原创设计师QQ5854324          04"/>
          <p:cNvGrpSpPr/>
          <p:nvPr/>
        </p:nvGrpSpPr>
        <p:grpSpPr>
          <a:xfrm>
            <a:off x="2502951" y="3729785"/>
            <a:ext cx="1078304" cy="1078304"/>
            <a:chOff x="2380201" y="1546167"/>
            <a:chExt cx="1800343" cy="1800344"/>
          </a:xfrm>
        </p:grpSpPr>
        <p:sp>
          <p:nvSpPr>
            <p:cNvPr id="54" name="菱形 53"/>
            <p:cNvSpPr/>
            <p:nvPr>
              <p:custDataLst>
                <p:tags r:id="rId19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菱形 54"/>
            <p:cNvSpPr/>
            <p:nvPr>
              <p:custDataLst>
                <p:tags r:id="rId20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原创设计师QQ5854324          06"/>
          <p:cNvSpPr/>
          <p:nvPr>
            <p:custDataLst>
              <p:tags r:id="rId7"/>
            </p:custDataLst>
          </p:nvPr>
        </p:nvSpPr>
        <p:spPr>
          <a:xfrm>
            <a:off x="5737400" y="2662362"/>
            <a:ext cx="211784" cy="211784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原创设计师QQ5854324          05"/>
          <p:cNvSpPr/>
          <p:nvPr>
            <p:custDataLst>
              <p:tags r:id="rId8"/>
            </p:custDataLst>
          </p:nvPr>
        </p:nvSpPr>
        <p:spPr>
          <a:xfrm>
            <a:off x="4900904" y="3446174"/>
            <a:ext cx="211784" cy="211784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8" name="原创设计师QQ5854324          04"/>
          <p:cNvGrpSpPr/>
          <p:nvPr/>
        </p:nvGrpSpPr>
        <p:grpSpPr>
          <a:xfrm>
            <a:off x="4692607" y="2407397"/>
            <a:ext cx="1471836" cy="1471836"/>
            <a:chOff x="2380201" y="1546167"/>
            <a:chExt cx="1800343" cy="1800344"/>
          </a:xfrm>
        </p:grpSpPr>
        <p:sp>
          <p:nvSpPr>
            <p:cNvPr id="59" name="菱形 58"/>
            <p:cNvSpPr/>
            <p:nvPr>
              <p:custDataLst>
                <p:tags r:id="rId17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菱形 59"/>
            <p:cNvSpPr/>
            <p:nvPr>
              <p:custDataLst>
                <p:tags r:id="rId18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1ACBE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1" name="原创设计师QQ5854324          06"/>
          <p:cNvSpPr/>
          <p:nvPr>
            <p:custDataLst>
              <p:tags r:id="rId9"/>
            </p:custDataLst>
          </p:nvPr>
        </p:nvSpPr>
        <p:spPr>
          <a:xfrm>
            <a:off x="7442754" y="3991399"/>
            <a:ext cx="211784" cy="211784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原创设计师QQ5854324          05"/>
          <p:cNvSpPr/>
          <p:nvPr>
            <p:custDataLst>
              <p:tags r:id="rId10"/>
            </p:custDataLst>
          </p:nvPr>
        </p:nvSpPr>
        <p:spPr>
          <a:xfrm>
            <a:off x="6548202" y="4876809"/>
            <a:ext cx="211784" cy="211784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3" name="原创设计师QQ5854324          04"/>
          <p:cNvGrpSpPr/>
          <p:nvPr/>
        </p:nvGrpSpPr>
        <p:grpSpPr>
          <a:xfrm>
            <a:off x="6296363" y="3727274"/>
            <a:ext cx="1582594" cy="1582594"/>
            <a:chOff x="2380201" y="1546167"/>
            <a:chExt cx="1800343" cy="1800344"/>
          </a:xfrm>
        </p:grpSpPr>
        <p:sp>
          <p:nvSpPr>
            <p:cNvPr id="64" name="菱形 63"/>
            <p:cNvSpPr/>
            <p:nvPr>
              <p:custDataLst>
                <p:tags r:id="rId15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菱形 64"/>
            <p:cNvSpPr/>
            <p:nvPr>
              <p:custDataLst>
                <p:tags r:id="rId16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E87071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6" name="原创设计师QQ5854324          06"/>
          <p:cNvSpPr/>
          <p:nvPr>
            <p:custDataLst>
              <p:tags r:id="rId11"/>
            </p:custDataLst>
          </p:nvPr>
        </p:nvSpPr>
        <p:spPr>
          <a:xfrm>
            <a:off x="9411906" y="2807808"/>
            <a:ext cx="190604" cy="190604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7" name="原创设计师QQ5854324          05"/>
          <p:cNvSpPr/>
          <p:nvPr>
            <p:custDataLst>
              <p:tags r:id="rId12"/>
            </p:custDataLst>
          </p:nvPr>
        </p:nvSpPr>
        <p:spPr>
          <a:xfrm>
            <a:off x="8648267" y="3567246"/>
            <a:ext cx="190604" cy="190604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3" name="原创设计师QQ5854324          04"/>
          <p:cNvGrpSpPr/>
          <p:nvPr/>
        </p:nvGrpSpPr>
        <p:grpSpPr>
          <a:xfrm>
            <a:off x="8432801" y="2560027"/>
            <a:ext cx="1324641" cy="1324641"/>
            <a:chOff x="2380201" y="1546167"/>
            <a:chExt cx="1800343" cy="1800344"/>
          </a:xfrm>
        </p:grpSpPr>
        <p:sp>
          <p:nvSpPr>
            <p:cNvPr id="74" name="菱形 73"/>
            <p:cNvSpPr/>
            <p:nvPr>
              <p:custDataLst>
                <p:tags r:id="rId1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5" name="菱形 74"/>
            <p:cNvSpPr/>
            <p:nvPr>
              <p:custDataLst>
                <p:tags r:id="rId1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0050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1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4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4" grpId="0"/>
          <p:bldP spid="33" grpId="0"/>
          <p:bldP spid="37" grpId="0"/>
          <p:bldP spid="41" grpId="0"/>
          <p:bldP spid="45" grpId="0"/>
          <p:bldP spid="46" grpId="0" animBg="1"/>
          <p:bldP spid="47" grpId="0" animBg="1"/>
          <p:bldP spid="51" grpId="0" animBg="1"/>
          <p:bldP spid="52" grpId="0" animBg="1"/>
          <p:bldP spid="56" grpId="0" animBg="1"/>
          <p:bldP spid="57" grpId="0" animBg="1"/>
          <p:bldP spid="61" grpId="0" animBg="1"/>
          <p:bldP spid="62" grpId="0" animBg="1"/>
          <p:bldP spid="66" grpId="0" animBg="1"/>
          <p:bldP spid="6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8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1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4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4" grpId="0"/>
          <p:bldP spid="33" grpId="0"/>
          <p:bldP spid="37" grpId="0"/>
          <p:bldP spid="41" grpId="0"/>
          <p:bldP spid="45" grpId="0"/>
          <p:bldP spid="46" grpId="0" animBg="1"/>
          <p:bldP spid="47" grpId="0" animBg="1"/>
          <p:bldP spid="51" grpId="0" animBg="1"/>
          <p:bldP spid="52" grpId="0" animBg="1"/>
          <p:bldP spid="56" grpId="0" animBg="1"/>
          <p:bldP spid="57" grpId="0" animBg="1"/>
          <p:bldP spid="61" grpId="0" animBg="1"/>
          <p:bldP spid="62" grpId="0" animBg="1"/>
          <p:bldP spid="66" grpId="0" animBg="1"/>
          <p:bldP spid="67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技能介绍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7594879" y="2717073"/>
            <a:ext cx="2448520" cy="3096344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2" rIns="91404" bIns="45702"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42"/>
          <p:cNvSpPr/>
          <p:nvPr/>
        </p:nvSpPr>
        <p:spPr>
          <a:xfrm flipH="1">
            <a:off x="7711168" y="3005107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4" tIns="0" rIns="91404" bIns="0" rtlCol="0" anchor="t"/>
          <a:lstStyle/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加入你的文字描述加入你的文字描述，加入你的加入你的文字描述！</a:t>
            </a:r>
            <a:endParaRPr lang="en-US" altLang="zh-CN" sz="14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endParaRPr lang="en-US" altLang="zh-CN" sz="14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79659" y="2717073"/>
            <a:ext cx="2448520" cy="3096344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2" rIns="91404" bIns="45702" rtlCol="0" anchor="ctr"/>
          <a:lstStyle/>
          <a:p>
            <a:pPr algn="ctr"/>
            <a:endParaRPr lang="zh-CN" altLang="en-US"/>
          </a:p>
        </p:txBody>
      </p:sp>
      <p:sp>
        <p:nvSpPr>
          <p:cNvPr id="31" name="Rectangle 42"/>
          <p:cNvSpPr/>
          <p:nvPr/>
        </p:nvSpPr>
        <p:spPr>
          <a:xfrm flipH="1">
            <a:off x="4995948" y="3005107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4" tIns="0" rIns="91404" bIns="0" rtlCol="0" anchor="t"/>
          <a:lstStyle/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加入你的文字描述加入你的文字描述，加入你的加入你的文字描述！</a:t>
            </a:r>
            <a:endParaRPr lang="en-US" altLang="zh-CN" sz="14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endParaRPr lang="en-US" altLang="zh-CN" sz="14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143603" y="2717073"/>
            <a:ext cx="2448520" cy="3096344"/>
          </a:xfrm>
          <a:prstGeom prst="rect">
            <a:avLst/>
          </a:prstGeom>
          <a:solidFill>
            <a:srgbClr val="EFEFEF"/>
          </a:solidFill>
          <a:ln w="1905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2" rIns="91404" bIns="45702"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42"/>
          <p:cNvSpPr/>
          <p:nvPr/>
        </p:nvSpPr>
        <p:spPr>
          <a:xfrm flipH="1">
            <a:off x="2259892" y="3005107"/>
            <a:ext cx="2304332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4" tIns="0" rIns="91404" bIns="0" rtlCol="0" anchor="t"/>
          <a:lstStyle/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加入你的文字描述加入你的文字描述，加入你的加入你的文字描述！</a:t>
            </a:r>
            <a:endParaRPr lang="en-US" altLang="zh-CN" sz="14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endParaRPr lang="en-US" altLang="zh-CN" sz="1400" kern="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405362" y="4045437"/>
            <a:ext cx="1869838" cy="1339716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2" rIns="91404" bIns="45702"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213195" y="4031987"/>
            <a:ext cx="1869838" cy="1339716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2" rIns="91404" bIns="45702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879427" y="4014263"/>
            <a:ext cx="1869838" cy="1339716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4" tIns="45702" rIns="91404" bIns="45702"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159228" y="1959969"/>
            <a:ext cx="2432895" cy="560050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5"/>
          <p:cNvSpPr txBox="1"/>
          <p:nvPr/>
        </p:nvSpPr>
        <p:spPr>
          <a:xfrm>
            <a:off x="2405362" y="1970447"/>
            <a:ext cx="2186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bg1"/>
                </a:solidFill>
              </a:rPr>
              <a:t>加入你文字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95284" y="1967906"/>
            <a:ext cx="2432895" cy="56005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5"/>
          <p:cNvSpPr txBox="1"/>
          <p:nvPr/>
        </p:nvSpPr>
        <p:spPr>
          <a:xfrm>
            <a:off x="5141418" y="1978384"/>
            <a:ext cx="2186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bg1"/>
                </a:solidFill>
              </a:rPr>
              <a:t>加入你文字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610504" y="1986321"/>
            <a:ext cx="2432895" cy="560050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5"/>
          <p:cNvSpPr txBox="1"/>
          <p:nvPr/>
        </p:nvSpPr>
        <p:spPr>
          <a:xfrm>
            <a:off x="7856638" y="1996799"/>
            <a:ext cx="2186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bg1"/>
                </a:solidFill>
              </a:rPr>
              <a:t>加入你文字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50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 tmFilter="0,0; .5, 1; 1, 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16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660"/>
                                </p:stCondLst>
                                <p:childTnLst>
                                  <p:par>
                                    <p:cTn id="6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22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720"/>
                                </p:stCondLst>
                                <p:childTnLst>
                                  <p:par>
                                    <p:cTn id="7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4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80"/>
                                </p:stCondLst>
                                <p:childTnLst>
                                  <p:par>
                                    <p:cTn id="8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2" grpId="0"/>
          <p:bldP spid="24" grpId="0" animBg="1"/>
          <p:bldP spid="31" grpId="0"/>
          <p:bldP spid="33" grpId="0" animBg="1"/>
          <p:bldP spid="35" grpId="0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 animBg="1"/>
          <p:bldP spid="43" grpId="0"/>
          <p:bldP spid="44" grpId="0" animBg="1"/>
          <p:bldP spid="4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400" tmFilter="0,0; .5, 1; 1, 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16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660"/>
                                </p:stCondLst>
                                <p:childTnLst>
                                  <p:par>
                                    <p:cTn id="6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22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720"/>
                                </p:stCondLst>
                                <p:childTnLst>
                                  <p:par>
                                    <p:cTn id="7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4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80"/>
                                </p:stCondLst>
                                <p:childTnLst>
                                  <p:par>
                                    <p:cTn id="8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2" grpId="0"/>
          <p:bldP spid="24" grpId="0" animBg="1"/>
          <p:bldP spid="31" grpId="0"/>
          <p:bldP spid="33" grpId="0" animBg="1"/>
          <p:bldP spid="35" grpId="0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 animBg="1"/>
          <p:bldP spid="43" grpId="0"/>
          <p:bldP spid="44" grpId="0" animBg="1"/>
          <p:bldP spid="4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0" y="548243"/>
            <a:ext cx="4514850" cy="698692"/>
            <a:chOff x="-70996" y="253843"/>
            <a:chExt cx="3743947" cy="810497"/>
          </a:xfrm>
          <a:solidFill>
            <a:srgbClr val="00AF92"/>
          </a:solidFill>
        </p:grpSpPr>
        <p:sp>
          <p:nvSpPr>
            <p:cNvPr id="17" name="矩形 16"/>
            <p:cNvSpPr/>
            <p:nvPr/>
          </p:nvSpPr>
          <p:spPr>
            <a:xfrm>
              <a:off x="-70996" y="343214"/>
              <a:ext cx="3284895" cy="6317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3036418" y="427807"/>
              <a:ext cx="810497" cy="4625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"/>
          <p:cNvSpPr txBox="1">
            <a:spLocks/>
          </p:cNvSpPr>
          <p:nvPr/>
        </p:nvSpPr>
        <p:spPr>
          <a:xfrm>
            <a:off x="1358462" y="617110"/>
            <a:ext cx="2699188" cy="794911"/>
          </a:xfrm>
          <a:prstGeom prst="rect">
            <a:avLst/>
          </a:prstGeom>
        </p:spPr>
        <p:txBody>
          <a:bodyPr lIns="91404" tIns="45702" rIns="91404" bIns="45702">
            <a:normAutofit/>
          </a:bodyPr>
          <a:lstStyle>
            <a:lvl1pPr algn="ctr" defTabSz="914345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</a:p>
        </p:txBody>
      </p:sp>
      <p:sp>
        <p:nvSpPr>
          <p:cNvPr id="26" name="原创设计师QQ5854324          06"/>
          <p:cNvSpPr/>
          <p:nvPr>
            <p:custDataLst>
              <p:tags r:id="rId1"/>
            </p:custDataLst>
          </p:nvPr>
        </p:nvSpPr>
        <p:spPr>
          <a:xfrm>
            <a:off x="860403" y="519668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原创设计师QQ5854324          05"/>
          <p:cNvSpPr/>
          <p:nvPr>
            <p:custDataLst>
              <p:tags r:id="rId2"/>
            </p:custDataLst>
          </p:nvPr>
        </p:nvSpPr>
        <p:spPr>
          <a:xfrm>
            <a:off x="285446" y="1133966"/>
            <a:ext cx="155158" cy="155158"/>
          </a:xfrm>
          <a:prstGeom prst="ellipse">
            <a:avLst/>
          </a:pr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prstClr val="black"/>
              </a:solidFill>
              <a:latin typeface="Agency FB Bold" panose="020B08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8" name="原创设计师QQ5854324          04"/>
          <p:cNvGrpSpPr/>
          <p:nvPr/>
        </p:nvGrpSpPr>
        <p:grpSpPr>
          <a:xfrm>
            <a:off x="121217" y="337638"/>
            <a:ext cx="1078304" cy="1078304"/>
            <a:chOff x="2380201" y="1546167"/>
            <a:chExt cx="1800343" cy="1800344"/>
          </a:xfrm>
        </p:grpSpPr>
        <p:sp>
          <p:nvSpPr>
            <p:cNvPr id="29" name="菱形 28"/>
            <p:cNvSpPr/>
            <p:nvPr>
              <p:custDataLst>
                <p:tags r:id="rId3"/>
              </p:custDataLst>
            </p:nvPr>
          </p:nvSpPr>
          <p:spPr>
            <a:xfrm>
              <a:off x="2380201" y="1546167"/>
              <a:ext cx="1800343" cy="1800344"/>
            </a:xfrm>
            <a:prstGeom prst="diamond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Agency FB Bold" panose="020B08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菱形 29"/>
            <p:cNvSpPr/>
            <p:nvPr>
              <p:custDataLst>
                <p:tags r:id="rId4"/>
              </p:custDataLst>
            </p:nvPr>
          </p:nvSpPr>
          <p:spPr>
            <a:xfrm>
              <a:off x="2668216" y="1834183"/>
              <a:ext cx="1223439" cy="1223439"/>
            </a:xfrm>
            <a:prstGeom prst="diamond">
              <a:avLst/>
            </a:prstGeom>
            <a:solidFill>
              <a:srgbClr val="00AF92"/>
            </a:solidFill>
            <a:ln>
              <a:noFill/>
            </a:ln>
            <a:effectLst>
              <a:innerShdw blurRad="63500" dist="254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矩形 5"/>
          <p:cNvSpPr/>
          <p:nvPr/>
        </p:nvSpPr>
        <p:spPr>
          <a:xfrm>
            <a:off x="3143706" y="2178446"/>
            <a:ext cx="1584245" cy="1008578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42"/>
          <p:cNvSpPr/>
          <p:nvPr/>
        </p:nvSpPr>
        <p:spPr>
          <a:xfrm flipH="1">
            <a:off x="3116123" y="2357354"/>
            <a:ext cx="1611827" cy="25334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学习能力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Rectangle 42"/>
          <p:cNvSpPr/>
          <p:nvPr/>
        </p:nvSpPr>
        <p:spPr>
          <a:xfrm flipH="1">
            <a:off x="3741283" y="3187025"/>
            <a:ext cx="2282867" cy="50429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加入你的文字描述，加入你的文字描述，加入你的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加入你的文字描述！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" name="矩形 5"/>
          <p:cNvSpPr/>
          <p:nvPr/>
        </p:nvSpPr>
        <p:spPr>
          <a:xfrm>
            <a:off x="3244218" y="4267645"/>
            <a:ext cx="1584245" cy="1008578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/>
          </a:p>
        </p:txBody>
      </p:sp>
      <p:sp>
        <p:nvSpPr>
          <p:cNvPr id="24" name="Rectangle 42"/>
          <p:cNvSpPr/>
          <p:nvPr/>
        </p:nvSpPr>
        <p:spPr>
          <a:xfrm flipH="1">
            <a:off x="3216634" y="4446553"/>
            <a:ext cx="1611827" cy="25334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表达能力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Rectangle 42"/>
          <p:cNvSpPr/>
          <p:nvPr/>
        </p:nvSpPr>
        <p:spPr>
          <a:xfrm flipH="1">
            <a:off x="3841795" y="5276224"/>
            <a:ext cx="2282867" cy="50429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加入你的文字描述，加入你的文字描述，加入你的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加入你的文字描述！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1" name="矩形 5"/>
          <p:cNvSpPr/>
          <p:nvPr/>
        </p:nvSpPr>
        <p:spPr>
          <a:xfrm>
            <a:off x="6816273" y="2178446"/>
            <a:ext cx="1584245" cy="1008578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/>
          </a:p>
        </p:txBody>
      </p:sp>
      <p:sp>
        <p:nvSpPr>
          <p:cNvPr id="32" name="Rectangle 42"/>
          <p:cNvSpPr/>
          <p:nvPr/>
        </p:nvSpPr>
        <p:spPr>
          <a:xfrm flipH="1">
            <a:off x="6788689" y="2357354"/>
            <a:ext cx="1611827" cy="25334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交际能力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Rectangle 42"/>
          <p:cNvSpPr/>
          <p:nvPr/>
        </p:nvSpPr>
        <p:spPr>
          <a:xfrm flipH="1">
            <a:off x="7413850" y="3187025"/>
            <a:ext cx="2282867" cy="50429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加入你的文字描述，加入你的文字描述，加入你的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加入你的文字描述！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矩形 5"/>
          <p:cNvSpPr/>
          <p:nvPr/>
        </p:nvSpPr>
        <p:spPr>
          <a:xfrm>
            <a:off x="6916786" y="4267645"/>
            <a:ext cx="1584245" cy="1008578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0" rIns="91401" bIns="45700"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42"/>
          <p:cNvSpPr/>
          <p:nvPr/>
        </p:nvSpPr>
        <p:spPr>
          <a:xfrm flipH="1">
            <a:off x="6889201" y="4446553"/>
            <a:ext cx="1611827" cy="25334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爱好特长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Rectangle 42"/>
          <p:cNvSpPr/>
          <p:nvPr/>
        </p:nvSpPr>
        <p:spPr>
          <a:xfrm flipH="1">
            <a:off x="7514363" y="5276224"/>
            <a:ext cx="2282867" cy="504290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01" tIns="0" rIns="91401" bIns="0" rtlCol="0" anchor="t"/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加入你的文字描述，加入你的文字描述，加入你的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加入你的文字描述！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50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93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9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0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/>
          <p:bldP spid="22" grpId="0"/>
          <p:bldP spid="23" grpId="0" animBg="1"/>
          <p:bldP spid="24" grpId="0"/>
          <p:bldP spid="25" grpId="0"/>
          <p:bldP spid="31" grpId="0" animBg="1"/>
          <p:bldP spid="32" grpId="0"/>
          <p:bldP spid="33" grpId="0"/>
          <p:bldP spid="34" grpId="0" animBg="1"/>
          <p:bldP spid="35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45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7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8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93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600"/>
                                </p:stCondLst>
                                <p:childTnLst>
                                  <p:par>
                                    <p:cTn id="9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0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19" grpId="0"/>
          <p:bldP spid="26" grpId="0" animBg="1"/>
          <p:bldP spid="27" grpId="0" animBg="1"/>
          <p:bldP spid="20" grpId="0" animBg="1"/>
          <p:bldP spid="21" grpId="0"/>
          <p:bldP spid="22" grpId="0"/>
          <p:bldP spid="23" grpId="0" animBg="1"/>
          <p:bldP spid="24" grpId="0"/>
          <p:bldP spid="25" grpId="0"/>
          <p:bldP spid="31" grpId="0" animBg="1"/>
          <p:bldP spid="32" grpId="0"/>
          <p:bldP spid="33" grpId="0"/>
          <p:bldP spid="34" grpId="0" animBg="1"/>
          <p:bldP spid="35" grpId="0"/>
          <p:bldP spid="3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 rot="18900000" flipH="1">
            <a:off x="2211536" y="-289546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18900000" flipH="1">
            <a:off x="1396858" y="-292221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18900000" flipH="1">
            <a:off x="582182" y="-294366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18900000" flipH="1">
            <a:off x="989520" y="112972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8900000" flipH="1">
            <a:off x="174844" y="112971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 rot="2700000">
            <a:off x="9398433" y="6617242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rot="2700000">
            <a:off x="10213111" y="6619917"/>
            <a:ext cx="576064" cy="576064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11027787" y="6622062"/>
            <a:ext cx="576064" cy="576064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0620449" y="6214724"/>
            <a:ext cx="576064" cy="576064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rot="2700000">
            <a:off x="11435125" y="6214725"/>
            <a:ext cx="576064" cy="576064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363341" y="3002960"/>
            <a:ext cx="5026798" cy="1095792"/>
          </a:xfrm>
          <a:prstGeom prst="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5"/>
          <p:cNvSpPr txBox="1"/>
          <p:nvPr/>
        </p:nvSpPr>
        <p:spPr>
          <a:xfrm>
            <a:off x="4725588" y="3168312"/>
            <a:ext cx="47675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4400" b="1" dirty="0" smtClean="0">
                <a:solidFill>
                  <a:schemeClr val="bg1"/>
                </a:solidFill>
              </a:rPr>
              <a:t>02.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行业认知概述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033123" y="3019651"/>
            <a:ext cx="1199626" cy="1095792"/>
            <a:chOff x="0" y="532828"/>
            <a:chExt cx="759125" cy="568897"/>
          </a:xfrm>
          <a:solidFill>
            <a:srgbClr val="00AF92"/>
          </a:solidFill>
        </p:grpSpPr>
        <p:sp>
          <p:nvSpPr>
            <p:cNvPr id="46" name="矩形 45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134298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1000">
        <p:random/>
      </p:transition>
    </mc:Choice>
    <mc:Fallback>
      <p:transition spd="slow" advClick="0" advTm="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43" grpId="0" animBg="1"/>
      <p:bldP spid="4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bfbc1479c6794bc4499398d0a27afc55aeb8ac"/>
  <p:tag name="ISPRING_PRESENTATION_TITLE" val="falsh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23201907"/>
  <p:tag name="MH_LIBRARY" val="GRAPHIC"/>
  <p:tag name="MH_ORDER" val="Diamond 15"/>
</p:tagLst>
</file>

<file path=ppt/theme/theme1.xml><?xml version="1.0" encoding="utf-8"?>
<a:theme xmlns:a="http://schemas.openxmlformats.org/drawingml/2006/main" name="Office 主题">
  <a:themeElements>
    <a:clrScheme name="自定义 37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188186"/>
      </a:accent1>
      <a:accent2>
        <a:srgbClr val="188186"/>
      </a:accent2>
      <a:accent3>
        <a:srgbClr val="188186"/>
      </a:accent3>
      <a:accent4>
        <a:srgbClr val="188186"/>
      </a:accent4>
      <a:accent5>
        <a:srgbClr val="188186"/>
      </a:accent5>
      <a:accent6>
        <a:srgbClr val="188186"/>
      </a:accent6>
      <a:hlink>
        <a:srgbClr val="5F5F5F"/>
      </a:hlink>
      <a:folHlink>
        <a:srgbClr val="919191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2093</Words>
  <Application>Microsoft Office PowerPoint</Application>
  <PresentationFormat>自定义</PresentationFormat>
  <Paragraphs>317</Paragraphs>
  <Slides>26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个人简历</dc:title>
  <dc:creator>lzj</dc:creator>
  <cp:lastModifiedBy>PC</cp:lastModifiedBy>
  <cp:revision>169</cp:revision>
  <dcterms:created xsi:type="dcterms:W3CDTF">2015-06-07T09:29:04Z</dcterms:created>
  <dcterms:modified xsi:type="dcterms:W3CDTF">2017-04-26T12:04:24Z</dcterms:modified>
</cp:coreProperties>
</file>