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59" r:id="rId5"/>
    <p:sldId id="263" r:id="rId6"/>
    <p:sldId id="264" r:id="rId7"/>
    <p:sldId id="265" r:id="rId8"/>
    <p:sldId id="266" r:id="rId9"/>
    <p:sldId id="267" r:id="rId10"/>
    <p:sldId id="268" r:id="rId11"/>
    <p:sldId id="260" r:id="rId12"/>
    <p:sldId id="269" r:id="rId13"/>
    <p:sldId id="270" r:id="rId14"/>
    <p:sldId id="271" r:id="rId15"/>
    <p:sldId id="272" r:id="rId16"/>
    <p:sldId id="273" r:id="rId17"/>
    <p:sldId id="274" r:id="rId18"/>
    <p:sldId id="261" r:id="rId19"/>
    <p:sldId id="275" r:id="rId20"/>
    <p:sldId id="276" r:id="rId21"/>
    <p:sldId id="277" r:id="rId22"/>
    <p:sldId id="279" r:id="rId23"/>
    <p:sldId id="278" r:id="rId24"/>
    <p:sldId id="280" r:id="rId25"/>
    <p:sldId id="262" r:id="rId26"/>
    <p:sldId id="281" r:id="rId27"/>
    <p:sldId id="282" r:id="rId28"/>
    <p:sldId id="288" r:id="rId29"/>
    <p:sldId id="284" r:id="rId30"/>
    <p:sldId id="285" r:id="rId31"/>
    <p:sldId id="289" r:id="rId32"/>
    <p:sldId id="287"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p:scale>
          <a:sx n="66" d="100"/>
          <a:sy n="66" d="100"/>
        </p:scale>
        <p:origin x="-408" y="-240"/>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t>2016/5/4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t>‹#›</a:t>
            </a:fld>
            <a:endParaRPr lang="zh-CN" altLang="en-US"/>
          </a:p>
        </p:txBody>
      </p:sp>
    </p:spTree>
    <p:extLst>
      <p:ext uri="{BB962C8B-B14F-4D97-AF65-F5344CB8AC3E}">
        <p14:creationId xmlns:p14="http://schemas.microsoft.com/office/powerpoint/2010/main" val="3770062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a:t>
            </a:fld>
            <a:endParaRPr lang="zh-CN" altLang="en-US"/>
          </a:p>
        </p:txBody>
      </p:sp>
    </p:spTree>
    <p:extLst>
      <p:ext uri="{BB962C8B-B14F-4D97-AF65-F5344CB8AC3E}">
        <p14:creationId xmlns:p14="http://schemas.microsoft.com/office/powerpoint/2010/main" val="3349611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extLst>
      <p:ext uri="{BB962C8B-B14F-4D97-AF65-F5344CB8AC3E}">
        <p14:creationId xmlns:p14="http://schemas.microsoft.com/office/powerpoint/2010/main" val="768445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extLst>
      <p:ext uri="{BB962C8B-B14F-4D97-AF65-F5344CB8AC3E}">
        <p14:creationId xmlns:p14="http://schemas.microsoft.com/office/powerpoint/2010/main" val="378140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extLst>
      <p:ext uri="{BB962C8B-B14F-4D97-AF65-F5344CB8AC3E}">
        <p14:creationId xmlns:p14="http://schemas.microsoft.com/office/powerpoint/2010/main" val="3937585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extLst>
      <p:ext uri="{BB962C8B-B14F-4D97-AF65-F5344CB8AC3E}">
        <p14:creationId xmlns:p14="http://schemas.microsoft.com/office/powerpoint/2010/main" val="68691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14</a:t>
            </a:fld>
            <a:endParaRPr lang="zh-CN" altLang="en-US"/>
          </a:p>
        </p:txBody>
      </p:sp>
    </p:spTree>
    <p:extLst>
      <p:ext uri="{BB962C8B-B14F-4D97-AF65-F5344CB8AC3E}">
        <p14:creationId xmlns:p14="http://schemas.microsoft.com/office/powerpoint/2010/main" val="126209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15</a:t>
            </a:fld>
            <a:endParaRPr lang="zh-CN" altLang="en-US"/>
          </a:p>
        </p:txBody>
      </p:sp>
    </p:spTree>
    <p:extLst>
      <p:ext uri="{BB962C8B-B14F-4D97-AF65-F5344CB8AC3E}">
        <p14:creationId xmlns:p14="http://schemas.microsoft.com/office/powerpoint/2010/main" val="603421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16</a:t>
            </a:fld>
            <a:endParaRPr lang="zh-CN" altLang="en-US"/>
          </a:p>
        </p:txBody>
      </p:sp>
    </p:spTree>
    <p:extLst>
      <p:ext uri="{BB962C8B-B14F-4D97-AF65-F5344CB8AC3E}">
        <p14:creationId xmlns:p14="http://schemas.microsoft.com/office/powerpoint/2010/main" val="111883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17</a:t>
            </a:fld>
            <a:endParaRPr lang="zh-CN" altLang="en-US"/>
          </a:p>
        </p:txBody>
      </p:sp>
    </p:spTree>
    <p:extLst>
      <p:ext uri="{BB962C8B-B14F-4D97-AF65-F5344CB8AC3E}">
        <p14:creationId xmlns:p14="http://schemas.microsoft.com/office/powerpoint/2010/main" val="2860519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18</a:t>
            </a:fld>
            <a:endParaRPr lang="zh-CN" altLang="en-US"/>
          </a:p>
        </p:txBody>
      </p:sp>
    </p:spTree>
    <p:extLst>
      <p:ext uri="{BB962C8B-B14F-4D97-AF65-F5344CB8AC3E}">
        <p14:creationId xmlns:p14="http://schemas.microsoft.com/office/powerpoint/2010/main" val="2485810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19</a:t>
            </a:fld>
            <a:endParaRPr lang="zh-CN" altLang="en-US"/>
          </a:p>
        </p:txBody>
      </p:sp>
    </p:spTree>
    <p:extLst>
      <p:ext uri="{BB962C8B-B14F-4D97-AF65-F5344CB8AC3E}">
        <p14:creationId xmlns:p14="http://schemas.microsoft.com/office/powerpoint/2010/main" val="3022810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extLst>
      <p:ext uri="{BB962C8B-B14F-4D97-AF65-F5344CB8AC3E}">
        <p14:creationId xmlns:p14="http://schemas.microsoft.com/office/powerpoint/2010/main" val="3940075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20</a:t>
            </a:fld>
            <a:endParaRPr lang="zh-CN" altLang="en-US"/>
          </a:p>
        </p:txBody>
      </p:sp>
    </p:spTree>
    <p:extLst>
      <p:ext uri="{BB962C8B-B14F-4D97-AF65-F5344CB8AC3E}">
        <p14:creationId xmlns:p14="http://schemas.microsoft.com/office/powerpoint/2010/main" val="1917068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21</a:t>
            </a:fld>
            <a:endParaRPr lang="zh-CN" altLang="en-US"/>
          </a:p>
        </p:txBody>
      </p:sp>
    </p:spTree>
    <p:extLst>
      <p:ext uri="{BB962C8B-B14F-4D97-AF65-F5344CB8AC3E}">
        <p14:creationId xmlns:p14="http://schemas.microsoft.com/office/powerpoint/2010/main" val="1216671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22</a:t>
            </a:fld>
            <a:endParaRPr lang="zh-CN" altLang="en-US"/>
          </a:p>
        </p:txBody>
      </p:sp>
    </p:spTree>
    <p:extLst>
      <p:ext uri="{BB962C8B-B14F-4D97-AF65-F5344CB8AC3E}">
        <p14:creationId xmlns:p14="http://schemas.microsoft.com/office/powerpoint/2010/main" val="1032971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23</a:t>
            </a:fld>
            <a:endParaRPr lang="zh-CN" altLang="en-US"/>
          </a:p>
        </p:txBody>
      </p:sp>
    </p:spTree>
    <p:extLst>
      <p:ext uri="{BB962C8B-B14F-4D97-AF65-F5344CB8AC3E}">
        <p14:creationId xmlns:p14="http://schemas.microsoft.com/office/powerpoint/2010/main" val="1723344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24</a:t>
            </a:fld>
            <a:endParaRPr lang="zh-CN" altLang="en-US"/>
          </a:p>
        </p:txBody>
      </p:sp>
    </p:spTree>
    <p:extLst>
      <p:ext uri="{BB962C8B-B14F-4D97-AF65-F5344CB8AC3E}">
        <p14:creationId xmlns:p14="http://schemas.microsoft.com/office/powerpoint/2010/main" val="3727924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25</a:t>
            </a:fld>
            <a:endParaRPr lang="zh-CN" altLang="en-US"/>
          </a:p>
        </p:txBody>
      </p:sp>
    </p:spTree>
    <p:extLst>
      <p:ext uri="{BB962C8B-B14F-4D97-AF65-F5344CB8AC3E}">
        <p14:creationId xmlns:p14="http://schemas.microsoft.com/office/powerpoint/2010/main" val="3487857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26</a:t>
            </a:fld>
            <a:endParaRPr lang="zh-CN" altLang="en-US"/>
          </a:p>
        </p:txBody>
      </p:sp>
    </p:spTree>
    <p:extLst>
      <p:ext uri="{BB962C8B-B14F-4D97-AF65-F5344CB8AC3E}">
        <p14:creationId xmlns:p14="http://schemas.microsoft.com/office/powerpoint/2010/main" val="1332262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27</a:t>
            </a:fld>
            <a:endParaRPr lang="zh-CN" altLang="en-US"/>
          </a:p>
        </p:txBody>
      </p:sp>
    </p:spTree>
    <p:extLst>
      <p:ext uri="{BB962C8B-B14F-4D97-AF65-F5344CB8AC3E}">
        <p14:creationId xmlns:p14="http://schemas.microsoft.com/office/powerpoint/2010/main" val="34847603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28</a:t>
            </a:fld>
            <a:endParaRPr lang="zh-CN" altLang="en-US"/>
          </a:p>
        </p:txBody>
      </p:sp>
    </p:spTree>
    <p:extLst>
      <p:ext uri="{BB962C8B-B14F-4D97-AF65-F5344CB8AC3E}">
        <p14:creationId xmlns:p14="http://schemas.microsoft.com/office/powerpoint/2010/main" val="14946493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29</a:t>
            </a:fld>
            <a:endParaRPr lang="zh-CN" altLang="en-US"/>
          </a:p>
        </p:txBody>
      </p:sp>
    </p:spTree>
    <p:extLst>
      <p:ext uri="{BB962C8B-B14F-4D97-AF65-F5344CB8AC3E}">
        <p14:creationId xmlns:p14="http://schemas.microsoft.com/office/powerpoint/2010/main" val="1503505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extLst>
      <p:ext uri="{BB962C8B-B14F-4D97-AF65-F5344CB8AC3E}">
        <p14:creationId xmlns:p14="http://schemas.microsoft.com/office/powerpoint/2010/main" val="1518692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30</a:t>
            </a:fld>
            <a:endParaRPr lang="zh-CN" altLang="en-US"/>
          </a:p>
        </p:txBody>
      </p:sp>
    </p:spTree>
    <p:extLst>
      <p:ext uri="{BB962C8B-B14F-4D97-AF65-F5344CB8AC3E}">
        <p14:creationId xmlns:p14="http://schemas.microsoft.com/office/powerpoint/2010/main" val="8794815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31</a:t>
            </a:fld>
            <a:endParaRPr lang="zh-CN" altLang="en-US"/>
          </a:p>
        </p:txBody>
      </p:sp>
    </p:spTree>
    <p:extLst>
      <p:ext uri="{BB962C8B-B14F-4D97-AF65-F5344CB8AC3E}">
        <p14:creationId xmlns:p14="http://schemas.microsoft.com/office/powerpoint/2010/main" val="41436190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32</a:t>
            </a:fld>
            <a:endParaRPr lang="zh-CN" altLang="en-US"/>
          </a:p>
        </p:txBody>
      </p:sp>
    </p:spTree>
    <p:extLst>
      <p:ext uri="{BB962C8B-B14F-4D97-AF65-F5344CB8AC3E}">
        <p14:creationId xmlns:p14="http://schemas.microsoft.com/office/powerpoint/2010/main" val="2919235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extLst>
      <p:ext uri="{BB962C8B-B14F-4D97-AF65-F5344CB8AC3E}">
        <p14:creationId xmlns:p14="http://schemas.microsoft.com/office/powerpoint/2010/main" val="4002614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extLst>
      <p:ext uri="{BB962C8B-B14F-4D97-AF65-F5344CB8AC3E}">
        <p14:creationId xmlns:p14="http://schemas.microsoft.com/office/powerpoint/2010/main" val="142335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extLst>
      <p:ext uri="{BB962C8B-B14F-4D97-AF65-F5344CB8AC3E}">
        <p14:creationId xmlns:p14="http://schemas.microsoft.com/office/powerpoint/2010/main" val="224016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extLst>
      <p:ext uri="{BB962C8B-B14F-4D97-AF65-F5344CB8AC3E}">
        <p14:creationId xmlns:p14="http://schemas.microsoft.com/office/powerpoint/2010/main" val="2902398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extLst>
      <p:ext uri="{BB962C8B-B14F-4D97-AF65-F5344CB8AC3E}">
        <p14:creationId xmlns:p14="http://schemas.microsoft.com/office/powerpoint/2010/main" val="263609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extLst>
      <p:ext uri="{BB962C8B-B14F-4D97-AF65-F5344CB8AC3E}">
        <p14:creationId xmlns:p14="http://schemas.microsoft.com/office/powerpoint/2010/main" val="4147185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66230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633614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957687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904408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898200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71433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301784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3325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8979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461645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2016/5/4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11326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t>2016/5/4</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056929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7.jp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14.png"/><Relationship Id="rId12"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16.png"/><Relationship Id="rId5" Type="http://schemas.openxmlformats.org/officeDocument/2006/relationships/image" Target="../media/image13.png"/><Relationship Id="rId10" Type="http://schemas.microsoft.com/office/2007/relationships/hdphoto" Target="../media/hdphoto4.wdp"/><Relationship Id="rId4" Type="http://schemas.openxmlformats.org/officeDocument/2006/relationships/image" Target="../media/image2.jpeg"/><Relationship Id="rId9"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pic>
        <p:nvPicPr>
          <p:cNvPr id="4" name="063_商务总结计划励志">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44521" y="-766588"/>
            <a:ext cx="609600" cy="609600"/>
          </a:xfrm>
          <a:prstGeom prst="rect">
            <a:avLst/>
          </a:prstGeom>
        </p:spPr>
      </p:pic>
      <p:grpSp>
        <p:nvGrpSpPr>
          <p:cNvPr id="5" name="Group 4"/>
          <p:cNvGrpSpPr>
            <a:grpSpLocks noChangeAspect="1"/>
          </p:cNvGrpSpPr>
          <p:nvPr/>
        </p:nvGrpSpPr>
        <p:grpSpPr bwMode="auto">
          <a:xfrm>
            <a:off x="7463358" y="799717"/>
            <a:ext cx="3219665" cy="5428944"/>
            <a:chOff x="2560" y="2"/>
            <a:chExt cx="2562" cy="4320"/>
          </a:xfrm>
        </p:grpSpPr>
        <p:sp>
          <p:nvSpPr>
            <p:cNvPr id="6" name="Freeform 5"/>
            <p:cNvSpPr>
              <a:spLocks/>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
            <p:cNvSpPr>
              <a:spLocks/>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0"/>
            <p:cNvSpPr>
              <a:spLocks/>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4"/>
            <p:cNvSpPr>
              <a:spLocks/>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6"/>
            <p:cNvSpPr>
              <a:spLocks/>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7"/>
            <p:cNvSpPr>
              <a:spLocks/>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
            <p:cNvSpPr>
              <a:spLocks/>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9"/>
            <p:cNvSpPr>
              <a:spLocks/>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0"/>
            <p:cNvSpPr>
              <a:spLocks/>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1"/>
            <p:cNvSpPr>
              <a:spLocks/>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2"/>
            <p:cNvSpPr>
              <a:spLocks/>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3"/>
            <p:cNvSpPr>
              <a:spLocks/>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4"/>
            <p:cNvSpPr>
              <a:spLocks/>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5"/>
            <p:cNvSpPr>
              <a:spLocks/>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7"/>
            <p:cNvSpPr>
              <a:spLocks/>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a:spLocks/>
          </p:cNvSpPr>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大学生职业生涯规划</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a:spLocks/>
          </p:cNvSpPr>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3"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2187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fill="hold"/>
                                        <p:tgtEl>
                                          <p:spTgt spid="39"/>
                                        </p:tgtEl>
                                        <p:attrNameLst>
                                          <p:attrName>ppt_x</p:attrName>
                                        </p:attrNameLst>
                                      </p:cBhvr>
                                      <p:tavLst>
                                        <p:tav tm="0">
                                          <p:val>
                                            <p:strVal val="0-#ppt_w/2"/>
                                          </p:val>
                                        </p:tav>
                                        <p:tav tm="100000">
                                          <p:val>
                                            <p:strVal val="#ppt_x"/>
                                          </p:val>
                                        </p:tav>
                                      </p:tavLst>
                                    </p:anim>
                                    <p:anim calcmode="lin" valueType="num">
                                      <p:cBhvr additive="base">
                                        <p:cTn id="17" dur="10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0"/>
                                        </p:tgtEl>
                                        <p:attrNameLst>
                                          <p:attrName>ppt_y</p:attrName>
                                        </p:attrNameLst>
                                      </p:cBhvr>
                                      <p:tavLst>
                                        <p:tav tm="0">
                                          <p:val>
                                            <p:strVal val="#ppt_y"/>
                                          </p:val>
                                        </p:tav>
                                        <p:tav tm="100000">
                                          <p:val>
                                            <p:strVal val="#ppt_y"/>
                                          </p:val>
                                        </p:tav>
                                      </p:tavLst>
                                    </p:anim>
                                    <p:anim calcmode="lin" valueType="num">
                                      <p:cBhvr>
                                        <p:cTn id="2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0"/>
                                        </p:tgtEl>
                                      </p:cBhvr>
                                    </p:animEffect>
                                  </p:childTnLst>
                                </p:cTn>
                              </p:par>
                            </p:childTnLst>
                          </p:cTn>
                        </p:par>
                        <p:par>
                          <p:cTn id="26" fill="hold">
                            <p:stCondLst>
                              <p:cond delay="39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1"/>
                                        </p:tgtEl>
                                        <p:attrNameLst>
                                          <p:attrName>ppt_y</p:attrName>
                                        </p:attrNameLst>
                                      </p:cBhvr>
                                      <p:tavLst>
                                        <p:tav tm="0">
                                          <p:val>
                                            <p:strVal val="#ppt_y"/>
                                          </p:val>
                                        </p:tav>
                                        <p:tav tm="100000">
                                          <p:val>
                                            <p:strVal val="#ppt_y"/>
                                          </p:val>
                                        </p:tav>
                                      </p:tavLst>
                                    </p:anim>
                                    <p:anim calcmode="lin" valueType="num">
                                      <p:cBhvr>
                                        <p:cTn id="3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1"/>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4"/>
                </p:tgtEl>
              </p:cMediaNode>
            </p:audio>
          </p:childTnLst>
        </p:cTn>
      </p:par>
    </p:tnLst>
    <p:bldLst>
      <p:bldP spid="39" grpId="0" animBg="1"/>
      <p:bldP spid="40" grpId="0"/>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自我分析小结</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chemeClr val="accent1">
                    <a:lumMod val="75000"/>
                  </a:schemeClr>
                </a:solidFill>
                <a:latin typeface="Impact MT Std" pitchFamily="34" charset="0"/>
                <a:ea typeface="微软雅黑" panose="020B0503020204020204" pitchFamily="34" charset="-122"/>
                <a:sym typeface="Arial" pitchFamily="34" charset="0"/>
              </a:rPr>
              <a:t>60%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chemeClr val="accent1">
                    <a:lumMod val="75000"/>
                  </a:schemeClr>
                </a:solidFill>
                <a:latin typeface="Impact MT Std" pitchFamily="34" charset="0"/>
                <a:ea typeface="微软雅黑" panose="020B0503020204020204" pitchFamily="34" charset="-122"/>
                <a:sym typeface="Arial" pitchFamily="34" charset="0"/>
              </a:rPr>
              <a:t>40%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6" name="TextBox 15"/>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自身兴趣因素</a:t>
            </a:r>
            <a:endParaRPr lang="zh-CN" altLang="en-US" sz="2000" dirty="0">
              <a:solidFill>
                <a:schemeClr val="tx1">
                  <a:lumMod val="50000"/>
                  <a:lumOff val="50000"/>
                </a:schemeClr>
              </a:solidFill>
              <a:latin typeface="Impact MT Std" pitchFamily="34" charset="0"/>
              <a:ea typeface="微软雅黑" pitchFamily="34" charset="-122"/>
            </a:endParaRP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职业发展因素</a:t>
            </a:r>
            <a:endParaRPr lang="zh-CN" altLang="en-US" sz="2000"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40023501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第二章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40002705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家庭环境因素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a:spLocks/>
            </p:cNvSpPr>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smtClean="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a:spLocks/>
          </p:cNvSpPr>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01</a:t>
            </a: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a:spLocks/>
            </p:cNvSpPr>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a:spLocks/>
          </p:cNvSpPr>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02</a:t>
            </a: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a:spLocks/>
            </p:cNvSpPr>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a:spLocks/>
            </p:cNvSpPr>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a:spLocks/>
          </p:cNvSpPr>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03</a:t>
            </a: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a:spLocks/>
            </p:cNvSpPr>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a:spLocks/>
          </p:cNvSpPr>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04</a:t>
            </a:r>
          </a:p>
        </p:txBody>
      </p:sp>
    </p:spTree>
    <p:extLst>
      <p:ext uri="{BB962C8B-B14F-4D97-AF65-F5344CB8AC3E}">
        <p14:creationId xmlns:p14="http://schemas.microsoft.com/office/powerpoint/2010/main" val="10947268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大学专业因素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硬件教学设施分析</a:t>
            </a:r>
            <a:endParaRPr lang="zh-CN" altLang="en-US" sz="2400" dirty="0">
              <a:solidFill>
                <a:schemeClr val="bg1"/>
              </a:solidFill>
              <a:latin typeface="微软雅黑" pitchFamily="34" charset="-122"/>
              <a:ea typeface="微软雅黑"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标题信息</a:t>
              </a:r>
              <a:endParaRPr lang="en-US"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说明在此录入上述图表的综合描述说明。</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此录入上述图表的。在此录入上述在此录在此录在此录在此录图表的综合描述说明。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学校师资力量分析</a:t>
            </a:r>
            <a:endParaRPr lang="zh-CN" altLang="en-US" sz="2400" dirty="0">
              <a:solidFill>
                <a:schemeClr val="bg1"/>
              </a:solidFill>
              <a:latin typeface="微软雅黑" pitchFamily="34" charset="-122"/>
              <a:ea typeface="微软雅黑"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85332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750"/>
                            </p:stCondLst>
                            <p:childTnLst>
                              <p:par>
                                <p:cTn id="21" presetID="53"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53"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000"/>
                            </p:stCondLst>
                            <p:childTnLst>
                              <p:par>
                                <p:cTn id="52" presetID="53"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53"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53"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社会环境因素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22134" t="10550" r="21733" b="13050"/>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a:spLocks/>
          </p:cNvSpPr>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a:spLocks/>
          </p:cNvSpPr>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r>
              <a:rPr lang="zh-CN" altLang="en-US" sz="1200" dirty="0" smtClean="0">
                <a:solidFill>
                  <a:schemeClr val="tx1">
                    <a:lumMod val="50000"/>
                    <a:lumOff val="50000"/>
                  </a:schemeClr>
                </a:solidFill>
                <a:latin typeface="微软雅黑"/>
                <a:ea typeface="微软雅黑"/>
                <a:sym typeface="Gill Sans" charset="0"/>
              </a:rPr>
              <a:t>。</a:t>
            </a:r>
            <a:endParaRPr lang="en-US" altLang="zh-CN" sz="1200" dirty="0" smtClean="0">
              <a:solidFill>
                <a:schemeClr val="tx1">
                  <a:lumMod val="50000"/>
                  <a:lumOff val="50000"/>
                </a:schemeClr>
              </a:solidFill>
              <a:latin typeface="微软雅黑"/>
              <a:ea typeface="微软雅黑"/>
              <a:sym typeface="Gill Sans" charset="0"/>
            </a:endParaRPr>
          </a:p>
          <a:p>
            <a:endParaRPr lang="en-US" altLang="zh-CN" sz="1200" dirty="0" smtClean="0">
              <a:solidFill>
                <a:schemeClr val="tx1">
                  <a:lumMod val="50000"/>
                  <a:lumOff val="50000"/>
                </a:schemeClr>
              </a:solidFill>
              <a:latin typeface="微软雅黑"/>
              <a:ea typeface="微软雅黑"/>
              <a:sym typeface="Gill Sans" charset="0"/>
            </a:endParaRPr>
          </a:p>
          <a:p>
            <a:r>
              <a:rPr lang="zh-CN" altLang="en-US" sz="1200" dirty="0" smtClean="0">
                <a:solidFill>
                  <a:schemeClr val="tx1">
                    <a:lumMod val="50000"/>
                    <a:lumOff val="50000"/>
                  </a:schemeClr>
                </a:solidFill>
                <a:latin typeface="微软雅黑"/>
                <a:ea typeface="微软雅黑"/>
                <a:sym typeface="Gill Sans" charset="0"/>
              </a:rPr>
              <a:t>尽量</a:t>
            </a:r>
            <a:r>
              <a:rPr lang="zh-CN" altLang="en-US" sz="1200" dirty="0">
                <a:solidFill>
                  <a:schemeClr val="tx1">
                    <a:lumMod val="50000"/>
                    <a:lumOff val="50000"/>
                  </a:schemeClr>
                </a:solidFill>
                <a:latin typeface="微软雅黑"/>
                <a:ea typeface="微软雅黑"/>
                <a:sym typeface="Gill Sans" charset="0"/>
              </a:rPr>
              <a:t>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3">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5"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47" name="Text Placeholder 12"/>
          <p:cNvSpPr txBox="1">
            <a:spLocks/>
          </p:cNvSpPr>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8" name="Text Placeholder 12"/>
          <p:cNvSpPr txBox="1">
            <a:spLocks/>
          </p:cNvSpPr>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9" name="Text Placeholder 12"/>
          <p:cNvSpPr txBox="1">
            <a:spLocks/>
          </p:cNvSpPr>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9258213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a:t>
            </a:r>
            <a:r>
              <a:rPr lang="zh-CN" altLang="en-US" sz="2000" dirty="0" smtClean="0">
                <a:solidFill>
                  <a:schemeClr val="accent1">
                    <a:lumMod val="75000"/>
                  </a:schemeClr>
                </a:solidFill>
                <a:latin typeface="微软雅黑" pitchFamily="34" charset="-122"/>
                <a:ea typeface="微软雅黑" pitchFamily="34" charset="-122"/>
              </a:rPr>
              <a:t>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2011</a:t>
            </a:r>
            <a:endParaRPr lang="en-US" sz="90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smtClean="0">
                <a:solidFill>
                  <a:schemeClr val="bg1"/>
                </a:solidFill>
                <a:latin typeface="微软雅黑" panose="020B0503020204020204" pitchFamily="34" charset="-122"/>
                <a:ea typeface="微软雅黑" panose="020B0503020204020204" pitchFamily="34" charset="-122"/>
              </a:rPr>
              <a:t>We started</a:t>
            </a:r>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2012</a:t>
            </a:r>
            <a:endParaRPr lang="en-US" sz="9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Business Product</a:t>
            </a:r>
            <a:endParaRPr lang="en-US" sz="90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
        <p:nvSpPr>
          <p:cNvPr id="18" name="TextBox 17"/>
          <p:cNvSpPr txBox="1"/>
          <p:nvPr/>
        </p:nvSpPr>
        <p:spPr>
          <a:xfrm>
            <a:off x="3214886" y="4418528"/>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2185335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38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41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a:t>
            </a:r>
            <a:r>
              <a:rPr lang="zh-CN" altLang="en-US" sz="2000" dirty="0" smtClean="0">
                <a:solidFill>
                  <a:schemeClr val="accent1">
                    <a:lumMod val="75000"/>
                  </a:schemeClr>
                </a:solidFill>
                <a:latin typeface="微软雅黑" pitchFamily="34" charset="-122"/>
                <a:ea typeface="微软雅黑" pitchFamily="34" charset="-122"/>
              </a:rPr>
              <a:t>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a:blip r:embed="rId6" cstate="print">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a:spLocks/>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5" name="Freeform 5"/>
          <p:cNvSpPr>
            <a:spLocks/>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8" name="Freeform 5"/>
          <p:cNvSpPr>
            <a:spLocks/>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1" name="Freeform 5"/>
          <p:cNvSpPr>
            <a:spLocks/>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31711620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内外</a:t>
            </a:r>
            <a:r>
              <a:rPr lang="zh-CN" altLang="en-US" sz="2000" dirty="0" smtClean="0">
                <a:solidFill>
                  <a:schemeClr val="accent1">
                    <a:lumMod val="75000"/>
                  </a:schemeClr>
                </a:solidFill>
                <a:latin typeface="微软雅黑" pitchFamily="34" charset="-122"/>
                <a:ea typeface="微软雅黑" pitchFamily="34" charset="-122"/>
              </a:rPr>
              <a:t>因素占比</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smtClean="0">
                  <a:solidFill>
                    <a:schemeClr val="bg1"/>
                  </a:solidFill>
                  <a:latin typeface="Impact MT Std" pitchFamily="34" charset="0"/>
                  <a:ea typeface="微软雅黑" pitchFamily="34" charset="-122"/>
                </a:rPr>
                <a:t>自身因素</a:t>
              </a:r>
              <a:endParaRPr lang="zh-CN" altLang="en-US" sz="2000" dirty="0">
                <a:solidFill>
                  <a:schemeClr val="bg1"/>
                </a:solidFill>
                <a:latin typeface="Impact MT Std" pitchFamily="34" charset="0"/>
                <a:ea typeface="微软雅黑" pitchFamily="34" charset="-122"/>
              </a:endParaRP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40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smtClean="0">
                  <a:solidFill>
                    <a:schemeClr val="bg1"/>
                  </a:solidFill>
                  <a:latin typeface="Impact MT Std" pitchFamily="34" charset="0"/>
                  <a:ea typeface="微软雅黑" pitchFamily="34" charset="-122"/>
                </a:rPr>
                <a:t>职业因素</a:t>
              </a:r>
              <a:endParaRPr lang="zh-CN" altLang="en-US" dirty="0">
                <a:solidFill>
                  <a:schemeClr val="bg1"/>
                </a:solidFill>
                <a:latin typeface="Impact MT Std" pitchFamily="34" charset="0"/>
                <a:ea typeface="微软雅黑" pitchFamily="34" charset="-122"/>
              </a:endParaRP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30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smtClean="0">
                  <a:solidFill>
                    <a:schemeClr val="bg1"/>
                  </a:solidFill>
                  <a:latin typeface="Impact MT Std" pitchFamily="34" charset="0"/>
                  <a:ea typeface="微软雅黑" pitchFamily="34" charset="-122"/>
                </a:rPr>
                <a:t>家庭因素</a:t>
              </a:r>
              <a:endParaRPr lang="zh-CN" altLang="en-US" sz="1400" dirty="0">
                <a:solidFill>
                  <a:schemeClr val="bg1"/>
                </a:solidFill>
                <a:latin typeface="Impact MT Std" pitchFamily="34" charset="0"/>
                <a:ea typeface="微软雅黑" pitchFamily="34" charset="-122"/>
              </a:endParaRP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20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smtClean="0">
                  <a:solidFill>
                    <a:schemeClr val="bg1"/>
                  </a:solidFill>
                  <a:latin typeface="Impact MT Std" pitchFamily="34" charset="0"/>
                  <a:ea typeface="微软雅黑" pitchFamily="34" charset="-122"/>
                </a:rPr>
                <a:t>其他</a:t>
              </a:r>
              <a:r>
                <a:rPr lang="zh-CN" altLang="en-US" sz="1200" dirty="0">
                  <a:solidFill>
                    <a:schemeClr val="bg1"/>
                  </a:solidFill>
                  <a:latin typeface="Impact MT Std" pitchFamily="34" charset="0"/>
                  <a:ea typeface="微软雅黑" pitchFamily="34" charset="-122"/>
                </a:rPr>
                <a:t>因素</a:t>
              </a: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dirty="0" smtClean="0">
                  <a:solidFill>
                    <a:schemeClr val="bg1"/>
                  </a:solidFill>
                  <a:latin typeface="Impact MT Std" pitchFamily="34" charset="0"/>
                  <a:ea typeface="微软雅黑" pitchFamily="34" charset="-122"/>
                </a:rPr>
                <a:t>10</a:t>
              </a:r>
              <a:r>
                <a:rPr lang="en-US" altLang="zh-CN" sz="1600" dirty="0" smtClean="0">
                  <a:solidFill>
                    <a:schemeClr val="bg1"/>
                  </a:solidFill>
                  <a:latin typeface="Impact MT Std" pitchFamily="34" charset="0"/>
                  <a:ea typeface="微软雅黑" pitchFamily="34" charset="-122"/>
                </a:rPr>
                <a:t>%</a:t>
              </a:r>
              <a:endParaRPr lang="zh-CN" altLang="en-US" sz="1600" dirty="0">
                <a:solidFill>
                  <a:schemeClr val="bg1"/>
                </a:solidFill>
                <a:latin typeface="Impact MT Std" pitchFamily="34" charset="0"/>
                <a:ea typeface="微软雅黑"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extLst>
      <p:ext uri="{BB962C8B-B14F-4D97-AF65-F5344CB8AC3E}">
        <p14:creationId xmlns:p14="http://schemas.microsoft.com/office/powerpoint/2010/main" val="1614026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第三章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14974484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职业发展前景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a:spLocks/>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headEnd/>
            <a:tailEnd/>
          </a:ln>
          <a:extLst/>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a:grpSpLocks/>
          </p:cNvGrpSpPr>
          <p:nvPr/>
        </p:nvGrpSpPr>
        <p:grpSpPr bwMode="auto">
          <a:xfrm>
            <a:off x="9655175" y="1768475"/>
            <a:ext cx="1316038" cy="790575"/>
            <a:chOff x="9654540" y="1768263"/>
            <a:chExt cx="1316691" cy="790008"/>
          </a:xfrm>
        </p:grpSpPr>
        <p:sp>
          <p:nvSpPr>
            <p:cNvPr id="12" name="Freeform 22"/>
            <p:cNvSpPr>
              <a:spLocks/>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a:spLocks/>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a:spLocks/>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a:spLocks/>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Rectangle 17"/>
          <p:cNvSpPr>
            <a:spLocks/>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18" name="Freeform 5"/>
          <p:cNvSpPr>
            <a:spLocks/>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17"/>
          <p:cNvSpPr>
            <a:spLocks/>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1" name="Freeform 5"/>
          <p:cNvSpPr>
            <a:spLocks/>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Rectangle 17"/>
          <p:cNvSpPr>
            <a:spLocks/>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15928780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175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5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0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78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rPr>
              <a:t>CONTENTS</a:t>
            </a: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4813759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职业晋升空间</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69"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0"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1"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2"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3"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4"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75" name="Freeform 368"/>
          <p:cNvSpPr>
            <a:spLocks/>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276182" y="1703710"/>
            <a:ext cx="5695950" cy="1077218"/>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3652918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a:spLocks/>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1" name="Freeform 3"/>
          <p:cNvSpPr>
            <a:spLocks/>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2" name="Freeform 3"/>
          <p:cNvSpPr>
            <a:spLocks/>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headEnd/>
            <a:tailEnd/>
          </a:ln>
        </p:spPr>
        <p:txBody>
          <a:bodyPr wrap="none" anchor="ctr"/>
          <a:lstStyle/>
          <a:p>
            <a:endParaRPr lang="zh-CN" altLang="en-US"/>
          </a:p>
        </p:txBody>
      </p:sp>
      <p:sp>
        <p:nvSpPr>
          <p:cNvPr id="13" name="Freeform 3"/>
          <p:cNvSpPr>
            <a:spLocks/>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S</a:t>
            </a:r>
            <a:endParaRPr lang="ru-RU" altLang="en-US" sz="5400" b="1">
              <a:solidFill>
                <a:srgbClr val="FFFFFF"/>
              </a:solidFill>
              <a:latin typeface="Arial" pitchFamily="34" charset="0"/>
              <a:ea typeface="微软雅黑" pitchFamily="34" charset="-122"/>
              <a:sym typeface="Arial"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id-ID" altLang="en-US" sz="5400" b="1">
                <a:solidFill>
                  <a:srgbClr val="FFFFFF"/>
                </a:solidFill>
                <a:latin typeface="Arial" pitchFamily="34" charset="0"/>
                <a:ea typeface="微软雅黑" pitchFamily="34" charset="-122"/>
                <a:sym typeface="Arial" pitchFamily="34" charset="0"/>
              </a:rPr>
              <a:t>O</a:t>
            </a:r>
            <a:endParaRPr lang="ru-RU" altLang="en-US" sz="5400" b="1">
              <a:solidFill>
                <a:srgbClr val="FFFFFF"/>
              </a:solidFill>
              <a:latin typeface="Arial" pitchFamily="34" charset="0"/>
              <a:ea typeface="微软雅黑" pitchFamily="34" charset="-122"/>
              <a:sym typeface="Arial"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T</a:t>
            </a:r>
            <a:endParaRPr lang="ru-RU" altLang="en-US" sz="5400" b="1">
              <a:solidFill>
                <a:srgbClr val="FFFFFF"/>
              </a:solidFill>
              <a:latin typeface="Arial" pitchFamily="34" charset="0"/>
              <a:ea typeface="微软雅黑" pitchFamily="34" charset="-122"/>
              <a:sym typeface="Arial"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W</a:t>
            </a:r>
            <a:endParaRPr lang="ru-RU" altLang="en-US" sz="5400" b="1">
              <a:solidFill>
                <a:srgbClr val="FFFFFF"/>
              </a:solidFill>
              <a:latin typeface="Arial" pitchFamily="34" charset="0"/>
              <a:ea typeface="微软雅黑" pitchFamily="34" charset="-122"/>
              <a:sym typeface="Arial" pitchFamily="34" charset="0"/>
            </a:endParaRPr>
          </a:p>
        </p:txBody>
      </p:sp>
      <p:pic>
        <p:nvPicPr>
          <p:cNvPr id="18" name="Group 37"/>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9" name="Group 36"/>
          <p:cNvPicPr>
            <a:picLocks noChangeAspect="1"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0" name="Group 41"/>
          <p:cNvPicPr>
            <a:picLocks noChangeAspect="1" noChangeArrowheads="1"/>
          </p:cNvPicPr>
          <p:nvPr/>
        </p:nvPicPr>
        <p:blipFill>
          <a:blip r:embed="rId9">
            <a:extLst>
              <a:ext uri="{BEBA8EAE-BF5A-486C-A8C5-ECC9F3942E4B}">
                <a14:imgProps xmlns:a14="http://schemas.microsoft.com/office/drawing/2010/main">
                  <a14:imgLayer r:embed="rId10">
                    <a14:imgEffect>
                      <a14:saturation sat="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 name="Group 39"/>
          <p:cNvPicPr>
            <a:picLocks noChangeAspect="1" noChangeArrowheads="1"/>
          </p:cNvPicPr>
          <p:nvPr/>
        </p:nvPicPr>
        <p:blipFill>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机遇</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dirty="0">
                <a:solidFill>
                  <a:schemeClr val="accent1">
                    <a:lumMod val="75000"/>
                  </a:schemeClr>
                </a:solidFill>
                <a:latin typeface="Arial" pitchFamily="34" charset="0"/>
                <a:ea typeface="微软雅黑" pitchFamily="34" charset="-122"/>
                <a:sym typeface="Arial" pitchFamily="34" charset="0"/>
              </a:rPr>
              <a:t>优势</a:t>
            </a:r>
            <a:endParaRPr lang="en-US" altLang="zh-CN" sz="1800" dirty="0">
              <a:solidFill>
                <a:schemeClr val="accent1">
                  <a:lumMod val="75000"/>
                </a:schemeClr>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dirty="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竞争</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弱势</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94228045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Freeform 5"/>
          <p:cNvSpPr>
            <a:spLocks/>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5"/>
          <p:cNvSpPr>
            <a:spLocks/>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2" name="Text Placeholder 11"/>
          <p:cNvSpPr txBox="1">
            <a:spLocks/>
          </p:cNvSpPr>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a:t>
            </a: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7065015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职业生涯定位</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3" name="Freeform 5"/>
          <p:cNvSpPr>
            <a:spLocks/>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Freeform 5"/>
          <p:cNvSpPr>
            <a:spLocks/>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pic>
        <p:nvPicPr>
          <p:cNvPr id="19"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886"/>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a:spLocks/>
          </p:cNvSpPr>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smtClean="0">
                <a:solidFill>
                  <a:schemeClr val="bg1"/>
                </a:solidFill>
                <a:latin typeface="微软雅黑" panose="020B0503020204020204" pitchFamily="34" charset="-122"/>
                <a:ea typeface="微软雅黑" panose="020B0503020204020204" pitchFamily="34" charset="-122"/>
              </a:rPr>
              <a:t>职业生涯</a:t>
            </a:r>
            <a:endParaRPr lang="en-US" altLang="zh-CN" sz="4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5926672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6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7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7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2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职业生涯规划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smtClean="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smtClean="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a:spLocks/>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159579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第四章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68320082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执行计划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5">
            <a:extLst>
              <a:ext uri="{28A0092B-C50C-407E-A947-70E740481C1C}">
                <a14:useLocalDpi xmlns:a14="http://schemas.microsoft.com/office/drawing/2010/main" val="0"/>
              </a:ext>
            </a:extLst>
          </a:blip>
          <a:srcRect t="17081" b="7967"/>
          <a:stretch>
            <a:fillRect/>
          </a:stretch>
        </p:blipFill>
        <p:spPr bwMode="auto">
          <a:xfrm>
            <a:off x="0" y="980728"/>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461665"/>
            <a:chOff x="8500376" y="1930863"/>
            <a:chExt cx="6264696" cy="461665"/>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41910692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a:t>
            </a:r>
            <a:r>
              <a:rPr lang="zh-CN" altLang="en-US" sz="2000" dirty="0" smtClean="0">
                <a:solidFill>
                  <a:schemeClr val="accent1">
                    <a:lumMod val="75000"/>
                  </a:schemeClr>
                </a:solidFill>
                <a:latin typeface="微软雅黑" pitchFamily="34" charset="-122"/>
                <a:ea typeface="微软雅黑" pitchFamily="34" charset="-122"/>
              </a:rPr>
              <a:t>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495708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a:t>
            </a:r>
            <a:r>
              <a:rPr lang="zh-CN" altLang="en-US" sz="2000" dirty="0" smtClean="0">
                <a:solidFill>
                  <a:schemeClr val="accent1">
                    <a:lumMod val="75000"/>
                  </a:schemeClr>
                </a:solidFill>
                <a:latin typeface="微软雅黑" pitchFamily="34" charset="-122"/>
                <a:ea typeface="微软雅黑" pitchFamily="34" charset="-122"/>
              </a:rPr>
              <a:t>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点击输入标题文本</a:t>
            </a:r>
            <a:endParaRPr lang="zh-CN" altLang="en-US" sz="2000" dirty="0">
              <a:solidFill>
                <a:schemeClr val="tx1">
                  <a:lumMod val="50000"/>
                  <a:lumOff val="50000"/>
                </a:schemeClr>
              </a:solidFill>
              <a:latin typeface="Impact MT Std" pitchFamily="34" charset="0"/>
              <a:ea typeface="微软雅黑" pitchFamily="34" charset="-122"/>
            </a:endParaRP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33290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8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执行步骤</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0829616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第一章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8039142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职业优化</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职业规划优化方法</a:t>
            </a:r>
            <a:endParaRPr lang="zh-CN" altLang="en-US" sz="2400" dirty="0">
              <a:solidFill>
                <a:schemeClr val="bg1"/>
              </a:solidFill>
              <a:latin typeface="微软雅黑" pitchFamily="34" charset="-122"/>
              <a:ea typeface="微软雅黑"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764255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250"/>
                            </p:stCondLst>
                            <p:childTnLst>
                              <p:par>
                                <p:cTn id="33" presetID="53"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53"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250"/>
                            </p:stCondLst>
                            <p:childTnLst>
                              <p:par>
                                <p:cTn id="53" presetID="53"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结束语</a:t>
            </a:r>
            <a:endParaRPr lang="zh-CN" altLang="en-US" sz="20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2663" y="4072285"/>
            <a:ext cx="258286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91413" y="4072285"/>
            <a:ext cx="24955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noChangeArrowheads="1"/>
          </p:cNvPicPr>
          <p:nvPr/>
        </p:nvPicPr>
        <p:blipFill>
          <a:blip r:embed="rId7" cstate="print">
            <a:extLst>
              <a:ext uri="{28A0092B-C50C-407E-A947-70E740481C1C}">
                <a14:useLocalDpi xmlns:a14="http://schemas.microsoft.com/office/drawing/2010/main" val="0"/>
              </a:ext>
            </a:extLst>
          </a:blip>
          <a:srcRect l="18935" r="5692"/>
          <a:stretch>
            <a:fillRect/>
          </a:stretch>
        </p:blipFill>
        <p:spPr bwMode="auto">
          <a:xfrm>
            <a:off x="10128250" y="4072285"/>
            <a:ext cx="20637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4"/>
          <p:cNvSpPr>
            <a:spLocks/>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a:extLst/>
        </p:spPr>
        <p:txBody>
          <a:bodyPr anchor="ctr"/>
          <a:lstStyle/>
          <a:p>
            <a:endParaRPr lang="zh-CN" altLang="en-US"/>
          </a:p>
        </p:txBody>
      </p:sp>
      <p:sp>
        <p:nvSpPr>
          <p:cNvPr id="15" name="矩形 25"/>
          <p:cNvSpPr>
            <a:spLocks/>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a:extLst/>
        </p:spPr>
        <p:txBody>
          <a:bodyPr anchor="ctr"/>
          <a:lstStyle/>
          <a:p>
            <a:endParaRPr lang="zh-CN" altLang="en-US"/>
          </a:p>
        </p:txBody>
      </p:sp>
      <p:sp>
        <p:nvSpPr>
          <p:cNvPr id="16" name="Text Placeholder 11"/>
          <p:cNvSpPr txBox="1">
            <a:spLocks/>
          </p:cNvSpPr>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492990"/>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单击此处编辑您要的内容，建议您在展示时采用微软雅黑字体，本模版所有图形线条及其相应素材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3376388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58" y="799717"/>
            <a:ext cx="3219665" cy="5428944"/>
            <a:chOff x="2560" y="2"/>
            <a:chExt cx="2562" cy="4320"/>
          </a:xfrm>
        </p:grpSpPr>
        <p:sp>
          <p:nvSpPr>
            <p:cNvPr id="11" name="Freeform 5"/>
            <p:cNvSpPr>
              <a:spLocks/>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p:cNvSpPr>
              <a:spLocks/>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7"/>
            <p:cNvSpPr>
              <a:spLocks/>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p:cNvSpPr>
              <a:spLocks/>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p:cNvSpPr>
              <a:spLocks/>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0"/>
            <p:cNvSpPr>
              <a:spLocks/>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1"/>
            <p:cNvSpPr>
              <a:spLocks/>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2"/>
            <p:cNvSpPr>
              <a:spLocks/>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3"/>
            <p:cNvSpPr>
              <a:spLocks/>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4"/>
            <p:cNvSpPr>
              <a:spLocks/>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5"/>
            <p:cNvSpPr>
              <a:spLocks/>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6"/>
            <p:cNvSpPr>
              <a:spLocks/>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8"/>
            <p:cNvSpPr>
              <a:spLocks/>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
            <p:cNvSpPr>
              <a:spLocks/>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0"/>
            <p:cNvSpPr>
              <a:spLocks/>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2"/>
            <p:cNvSpPr>
              <a:spLocks/>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3"/>
            <p:cNvSpPr>
              <a:spLocks/>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4"/>
            <p:cNvSpPr>
              <a:spLocks/>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7"/>
            <p:cNvSpPr>
              <a:spLocks/>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8"/>
            <p:cNvSpPr>
              <a:spLocks/>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9"/>
            <p:cNvSpPr>
              <a:spLocks/>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0"/>
            <p:cNvSpPr>
              <a:spLocks/>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1"/>
            <p:cNvSpPr>
              <a:spLocks/>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2"/>
            <p:cNvSpPr>
              <a:spLocks/>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3"/>
            <p:cNvSpPr>
              <a:spLocks/>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4"/>
            <p:cNvSpPr>
              <a:spLocks/>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5"/>
            <p:cNvSpPr>
              <a:spLocks/>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7"/>
            <p:cNvSpPr>
              <a:spLocks/>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谢谢大家的聆听</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a:spLocks/>
          </p:cNvSpPr>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8"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40770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39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个人信息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851129" y="2072463"/>
            <a:ext cx="2133600" cy="2332891"/>
            <a:chOff x="1407408" y="1556794"/>
            <a:chExt cx="2133600" cy="2332891"/>
          </a:xfrm>
        </p:grpSpPr>
        <p:sp>
          <p:nvSpPr>
            <p:cNvPr id="11" name="矩形 10"/>
            <p:cNvSpPr/>
            <p:nvPr/>
          </p:nvSpPr>
          <p:spPr>
            <a:xfrm>
              <a:off x="1407408" y="1756085"/>
              <a:ext cx="2133600" cy="2133600"/>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smtClean="0">
                <a:solidFill>
                  <a:schemeClr val="accent1">
                    <a:lumMod val="75000"/>
                  </a:schemeClr>
                </a:solidFill>
                <a:latin typeface="微软雅黑" pitchFamily="34" charset="-122"/>
                <a:ea typeface="微软雅黑" pitchFamily="34" charset="-122"/>
              </a:rPr>
              <a:t>代用名</a:t>
            </a:r>
            <a:r>
              <a:rPr lang="en-US" altLang="zh-CN" dirty="0" smtClean="0">
                <a:solidFill>
                  <a:schemeClr val="accent1">
                    <a:lumMod val="75000"/>
                  </a:schemeClr>
                </a:solidFill>
                <a:latin typeface="微软雅黑" pitchFamily="34" charset="-122"/>
                <a:ea typeface="微软雅黑" pitchFamily="34" charset="-122"/>
              </a:rPr>
              <a:t>XXX</a:t>
            </a:r>
            <a:endParaRPr lang="en-US" altLang="zh-CN" dirty="0" smtClean="0">
              <a:solidFill>
                <a:schemeClr val="accent1">
                  <a:lumMod val="75000"/>
                </a:schemeClr>
              </a:solidFill>
              <a:latin typeface="微软雅黑" pitchFamily="34" charset="-122"/>
              <a:ea typeface="微软雅黑" pitchFamily="34" charset="-122"/>
            </a:endParaRP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accent1">
                    <a:lumMod val="75000"/>
                  </a:schemeClr>
                </a:solidFill>
                <a:latin typeface="微软雅黑" pitchFamily="34" charset="-122"/>
              </a:rPr>
              <a:t>个人</a:t>
            </a:r>
            <a:r>
              <a:rPr lang="zh-CN" altLang="en-US" sz="2000" dirty="0" smtClean="0">
                <a:solidFill>
                  <a:schemeClr val="accent1">
                    <a:lumMod val="75000"/>
                  </a:schemeClr>
                </a:solidFill>
                <a:latin typeface="微软雅黑" pitchFamily="34" charset="-122"/>
              </a:rPr>
              <a:t>简介</a:t>
            </a:r>
            <a:endParaRPr lang="en-US" altLang="zh-CN" sz="2000" dirty="0" smtClean="0">
              <a:solidFill>
                <a:schemeClr val="accent1">
                  <a:lumMod val="75000"/>
                </a:schemeClr>
              </a:solidFill>
              <a:latin typeface="微软雅黑" pitchFamily="34" charset="-122"/>
            </a:endParaRPr>
          </a:p>
          <a:p>
            <a:pPr>
              <a:lnSpc>
                <a:spcPct val="150000"/>
              </a:lnSpc>
              <a:spcBef>
                <a:spcPts val="300"/>
              </a:spcBef>
            </a:pPr>
            <a:r>
              <a:rPr lang="zh-CN" altLang="en-US" sz="1200" dirty="0" smtClean="0">
                <a:solidFill>
                  <a:schemeClr val="tx1">
                    <a:lumMod val="50000"/>
                    <a:lumOff val="50000"/>
                  </a:schemeClr>
                </a:solidFill>
                <a:latin typeface="微软雅黑" pitchFamily="34" charset="-122"/>
              </a:rPr>
              <a:t>单击</a:t>
            </a:r>
            <a:r>
              <a:rPr lang="zh-CN" altLang="en-US" sz="1200" dirty="0">
                <a:solidFill>
                  <a:schemeClr val="tx1">
                    <a:lumMod val="50000"/>
                    <a:lumOff val="50000"/>
                  </a:schemeClr>
                </a:solidFill>
                <a:latin typeface="微软雅黑" pitchFamily="34" charset="-122"/>
              </a:rPr>
              <a:t>此处添加对图片的说明文字单击此处添加对图片的</a:t>
            </a:r>
            <a:r>
              <a:rPr lang="zh-CN" altLang="en-US" sz="1200" dirty="0" smtClean="0">
                <a:solidFill>
                  <a:schemeClr val="tx1">
                    <a:lumMod val="50000"/>
                    <a:lumOff val="50000"/>
                  </a:schemeClr>
                </a:solidFill>
                <a:latin typeface="微软雅黑" pitchFamily="34" charset="-122"/>
              </a:rPr>
              <a:t>说明文字单击此处添加对图片的</a:t>
            </a:r>
            <a:r>
              <a:rPr lang="zh-CN" altLang="en-US" sz="1200" dirty="0">
                <a:solidFill>
                  <a:schemeClr val="tx1">
                    <a:lumMod val="50000"/>
                    <a:lumOff val="50000"/>
                  </a:schemeClr>
                </a:solidFill>
                <a:latin typeface="微软雅黑" pitchFamily="34" charset="-122"/>
              </a:rPr>
              <a:t>说明文字单击此处添加对图片的说明文字</a:t>
            </a:r>
          </a:p>
          <a:p>
            <a:pPr>
              <a:lnSpc>
                <a:spcPct val="150000"/>
              </a:lnSpc>
              <a:spcBef>
                <a:spcPts val="300"/>
              </a:spcBef>
            </a:pPr>
            <a:endParaRPr lang="zh-CN" altLang="en-US" sz="1200" dirty="0">
              <a:solidFill>
                <a:schemeClr val="tx1">
                  <a:lumMod val="50000"/>
                  <a:lumOff val="50000"/>
                </a:schemeClr>
              </a:solidFill>
              <a:latin typeface="微软雅黑" pitchFamily="34" charset="-122"/>
            </a:endParaRPr>
          </a:p>
        </p:txBody>
      </p:sp>
      <p:grpSp>
        <p:nvGrpSpPr>
          <p:cNvPr id="15" name="组合 14"/>
          <p:cNvGrpSpPr/>
          <p:nvPr/>
        </p:nvGrpSpPr>
        <p:grpSpPr>
          <a:xfrm>
            <a:off x="4488782" y="3531711"/>
            <a:ext cx="2304259" cy="1449549"/>
            <a:chOff x="2702415" y="2850393"/>
            <a:chExt cx="2304259" cy="1449549"/>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18212345678</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2990450" y="3243709"/>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wms123@163.com</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2990450" y="3602608"/>
              <a:ext cx="2016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wumingshi</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3" name="TextBox 22"/>
            <p:cNvSpPr txBox="1"/>
            <p:nvPr/>
          </p:nvSpPr>
          <p:spPr>
            <a:xfrm>
              <a:off x="2990202" y="3992165"/>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wms123</a:t>
              </a:r>
              <a:endParaRPr lang="zh-CN" altLang="en-US" sz="1400" dirty="0">
                <a:solidFill>
                  <a:schemeClr val="tx1">
                    <a:lumMod val="50000"/>
                    <a:lumOff val="50000"/>
                  </a:schemeClr>
                </a:solidFill>
                <a:latin typeface="微软雅黑" pitchFamily="34" charset="-122"/>
                <a:ea typeface="微软雅黑"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团队协作</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软件操作</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运营实践</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smtClean="0">
                <a:solidFill>
                  <a:schemeClr val="accent1">
                    <a:lumMod val="75000"/>
                  </a:schemeClr>
                </a:solidFill>
                <a:latin typeface="微软雅黑" pitchFamily="34" charset="-122"/>
              </a:rPr>
              <a:t>个人</a:t>
            </a:r>
            <a:r>
              <a:rPr lang="zh-CN" altLang="en-US" sz="2000" dirty="0">
                <a:solidFill>
                  <a:schemeClr val="accent1">
                    <a:lumMod val="75000"/>
                  </a:schemeClr>
                </a:solidFill>
                <a:latin typeface="微软雅黑" pitchFamily="34" charset="-122"/>
              </a:rPr>
              <a:t>能力</a:t>
            </a:r>
            <a:endParaRPr lang="en-US" altLang="zh-CN" sz="2000" dirty="0" smtClean="0">
              <a:solidFill>
                <a:schemeClr val="accent1">
                  <a:lumMod val="75000"/>
                </a:schemeClr>
              </a:solidFill>
              <a:latin typeface="微软雅黑" pitchFamily="34" charset="-122"/>
            </a:endParaRPr>
          </a:p>
        </p:txBody>
      </p:sp>
    </p:spTree>
    <p:extLst>
      <p:ext uri="{BB962C8B-B14F-4D97-AF65-F5344CB8AC3E}">
        <p14:creationId xmlns:p14="http://schemas.microsoft.com/office/powerpoint/2010/main" val="35288442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525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675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825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职业兴趣</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a:spLocks/>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a:spLocks/>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5" name="AutoShape 21"/>
            <p:cNvSpPr>
              <a:spLocks/>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16" name="Freeform 5"/>
          <p:cNvSpPr>
            <a:spLocks/>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Group 26"/>
          <p:cNvGrpSpPr>
            <a:grpSpLocks/>
          </p:cNvGrpSpPr>
          <p:nvPr/>
        </p:nvGrpSpPr>
        <p:grpSpPr bwMode="auto">
          <a:xfrm>
            <a:off x="4297088" y="4048921"/>
            <a:ext cx="702769" cy="690662"/>
            <a:chOff x="0" y="0"/>
            <a:chExt cx="391587" cy="385335"/>
          </a:xfrm>
          <a:solidFill>
            <a:schemeClr val="bg1"/>
          </a:solidFill>
        </p:grpSpPr>
        <p:sp>
          <p:nvSpPr>
            <p:cNvPr id="18" name="AutoShape 27"/>
            <p:cNvSpPr>
              <a:spLocks/>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9" name="AutoShape 28"/>
            <p:cNvSpPr>
              <a:spLocks/>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0" name="AutoShape 29"/>
            <p:cNvSpPr>
              <a:spLocks/>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1" name="AutoShape 30"/>
            <p:cNvSpPr>
              <a:spLocks/>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2" name="AutoShape 31"/>
            <p:cNvSpPr>
              <a:spLocks/>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3" name="AutoShape 32"/>
            <p:cNvSpPr>
              <a:spLocks/>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4" name="AutoShape 33"/>
            <p:cNvSpPr>
              <a:spLocks/>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5" name="AutoShape 34"/>
            <p:cNvSpPr>
              <a:spLocks/>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6" name="AutoShape 35"/>
            <p:cNvSpPr>
              <a:spLocks/>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7" name="AutoShape 36"/>
            <p:cNvSpPr>
              <a:spLocks/>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8" name="AutoShape 37"/>
            <p:cNvSpPr>
              <a:spLocks/>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9" name="AutoShape 38"/>
            <p:cNvSpPr>
              <a:spLocks/>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0" name="AutoShape 39"/>
            <p:cNvSpPr>
              <a:spLocks/>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1" name="AutoShape 40"/>
            <p:cNvSpPr>
              <a:spLocks/>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2" name="AutoShape 41"/>
            <p:cNvSpPr>
              <a:spLocks/>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3" name="AutoShape 42"/>
            <p:cNvSpPr>
              <a:spLocks/>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34" name="Freeform 5"/>
          <p:cNvSpPr>
            <a:spLocks/>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Group 48"/>
          <p:cNvGrpSpPr>
            <a:grpSpLocks/>
          </p:cNvGrpSpPr>
          <p:nvPr/>
        </p:nvGrpSpPr>
        <p:grpSpPr bwMode="auto">
          <a:xfrm>
            <a:off x="5329983" y="2248026"/>
            <a:ext cx="1137447" cy="919960"/>
            <a:chOff x="0" y="-1"/>
            <a:chExt cx="363539" cy="293690"/>
          </a:xfrm>
          <a:solidFill>
            <a:schemeClr val="bg1"/>
          </a:solidFill>
        </p:grpSpPr>
        <p:sp>
          <p:nvSpPr>
            <p:cNvPr id="36" name="AutoShape 49"/>
            <p:cNvSpPr>
              <a:spLocks/>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7" name="AutoShape 50"/>
            <p:cNvSpPr>
              <a:spLocks/>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8" name="AutoShape 51"/>
            <p:cNvSpPr>
              <a:spLocks/>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9" name="AutoShape 52"/>
            <p:cNvSpPr>
              <a:spLocks/>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0" name="Freeform 5"/>
          <p:cNvSpPr>
            <a:spLocks/>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Group 57"/>
          <p:cNvGrpSpPr>
            <a:grpSpLocks/>
          </p:cNvGrpSpPr>
          <p:nvPr/>
        </p:nvGrpSpPr>
        <p:grpSpPr bwMode="auto">
          <a:xfrm>
            <a:off x="7139533" y="3480057"/>
            <a:ext cx="786582" cy="669023"/>
            <a:chOff x="-1" y="0"/>
            <a:chExt cx="378673" cy="322264"/>
          </a:xfrm>
          <a:solidFill>
            <a:schemeClr val="bg1"/>
          </a:solidFill>
        </p:grpSpPr>
        <p:sp>
          <p:nvSpPr>
            <p:cNvPr id="42" name="AutoShape 58"/>
            <p:cNvSpPr>
              <a:spLocks/>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3" name="AutoShape 59"/>
            <p:cNvSpPr>
              <a:spLocks/>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4" name="Freeform 5"/>
          <p:cNvSpPr>
            <a:spLocks/>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5" name="Group 64"/>
          <p:cNvGrpSpPr>
            <a:grpSpLocks/>
          </p:cNvGrpSpPr>
          <p:nvPr/>
        </p:nvGrpSpPr>
        <p:grpSpPr bwMode="auto">
          <a:xfrm>
            <a:off x="8434048" y="2585508"/>
            <a:ext cx="434883" cy="369778"/>
            <a:chOff x="-1" y="0"/>
            <a:chExt cx="434976" cy="369889"/>
          </a:xfrm>
          <a:solidFill>
            <a:schemeClr val="bg1"/>
          </a:solidFill>
        </p:grpSpPr>
        <p:sp>
          <p:nvSpPr>
            <p:cNvPr id="46" name="AutoShape 65"/>
            <p:cNvSpPr>
              <a:spLocks/>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7" name="AutoShape 66"/>
            <p:cNvSpPr>
              <a:spLocks/>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8" name="AutoShape 67"/>
            <p:cNvSpPr>
              <a:spLocks/>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9" name="AutoShape 68"/>
            <p:cNvSpPr>
              <a:spLocks/>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50" name="AutoShape 69"/>
            <p:cNvSpPr>
              <a:spLocks/>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51" name="Freeform 5"/>
          <p:cNvSpPr>
            <a:spLocks/>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 name="AutoShape 12"/>
          <p:cNvSpPr>
            <a:spLocks/>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110962722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20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30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35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40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45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50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55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60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65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70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75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937348" y="2060861"/>
              <a:ext cx="4320480" cy="2376251"/>
            </a:xfrm>
            <a:prstGeom prst="rect">
              <a:avLst/>
            </a:prstGeom>
            <a:blipFill>
              <a:blip r:embed="rId6"/>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5"/>
          <p:cNvSpPr>
            <a:spLocks/>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6815286" y="1826240"/>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精炼</a:t>
            </a:r>
            <a:r>
              <a:rPr lang="zh-CN" altLang="en-US" sz="1200" dirty="0">
                <a:solidFill>
                  <a:schemeClr val="tx1">
                    <a:lumMod val="50000"/>
                    <a:lumOff val="50000"/>
                  </a:schemeClr>
                </a:solidFill>
                <a:latin typeface="Impact MT Std" pitchFamily="34" charset="0"/>
                <a:ea typeface="微软雅黑" panose="020B0503020204020204" pitchFamily="34" charset="-122"/>
              </a:rPr>
              <a:t>。</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Freeform 5"/>
          <p:cNvSpPr>
            <a:spLocks/>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6815286" y="3338408"/>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Freeform 5"/>
          <p:cNvSpPr>
            <a:spLocks/>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TextBox 7"/>
          <p:cNvSpPr>
            <a:spLocks noChangeArrowheads="1"/>
          </p:cNvSpPr>
          <p:nvPr/>
        </p:nvSpPr>
        <p:spPr bwMode="auto">
          <a:xfrm>
            <a:off x="6815286" y="4850213"/>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0613214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2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7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8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3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职业价值观</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2077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9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9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10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胜任能力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a:blip r:embed="rId5"/>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76581739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性格分析</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1774726" y="692696"/>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568261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25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3333</Words>
  <Application>Microsoft Office PowerPoint</Application>
  <PresentationFormat>自定义</PresentationFormat>
  <Paragraphs>370</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深度联盟http://www.deepbbs.org</cp:lastModifiedBy>
  <cp:revision>48</cp:revision>
  <dcterms:created xsi:type="dcterms:W3CDTF">2016-05-04T11:42:25Z</dcterms:created>
  <dcterms:modified xsi:type="dcterms:W3CDTF">2016-05-04T13:17:40Z</dcterms:modified>
</cp:coreProperties>
</file>