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33" r:id="rId2"/>
    <p:sldId id="3134" r:id="rId3"/>
    <p:sldId id="3135" r:id="rId4"/>
    <p:sldId id="3114" r:id="rId5"/>
    <p:sldId id="3105" r:id="rId6"/>
    <p:sldId id="3109" r:id="rId7"/>
    <p:sldId id="3124" r:id="rId8"/>
    <p:sldId id="3136" r:id="rId9"/>
    <p:sldId id="3123" r:id="rId10"/>
    <p:sldId id="3111" r:id="rId11"/>
    <p:sldId id="3106" r:id="rId12"/>
    <p:sldId id="3125" r:id="rId13"/>
    <p:sldId id="3137" r:id="rId14"/>
    <p:sldId id="3104" r:id="rId15"/>
    <p:sldId id="3108" r:id="rId16"/>
    <p:sldId id="3126" r:id="rId17"/>
    <p:sldId id="3110" r:id="rId18"/>
    <p:sldId id="3138" r:id="rId19"/>
    <p:sldId id="3113" r:id="rId20"/>
    <p:sldId id="3112" r:id="rId21"/>
    <p:sldId id="3107" r:id="rId22"/>
    <p:sldId id="313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228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B369"/>
    <a:srgbClr val="1A8CE1"/>
    <a:srgbClr val="FFFFFF"/>
    <a:srgbClr val="A78357"/>
    <a:srgbClr val="28C7D4"/>
    <a:srgbClr val="F94D4D"/>
    <a:srgbClr val="FEFEFE"/>
    <a:srgbClr val="8F1A12"/>
    <a:srgbClr val="F84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44" autoAdjust="0"/>
    <p:restoredTop sz="92986" autoAdjust="0"/>
  </p:normalViewPr>
  <p:slideViewPr>
    <p:cSldViewPr>
      <p:cViewPr>
        <p:scale>
          <a:sx n="75" d="100"/>
          <a:sy n="75" d="100"/>
        </p:scale>
        <p:origin x="-1344" y="-762"/>
      </p:cViewPr>
      <p:guideLst>
        <p:guide orient="horz" pos="328"/>
        <p:guide orient="horz" pos="4228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7163-4113-B493-1C0390BFC553}"/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7163-4113-B493-1C0390BFC553}"/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7163-4113-B493-1C0390BFC553}"/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7163-4113-B493-1C0390BFC5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336448"/>
        <c:axId val="34948224"/>
      </c:lineChart>
      <c:catAx>
        <c:axId val="79336448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34948224"/>
        <c:crosses val="autoZero"/>
        <c:auto val="1"/>
        <c:lblAlgn val="ctr"/>
        <c:lblOffset val="100"/>
        <c:noMultiLvlLbl val="0"/>
      </c:catAx>
      <c:valAx>
        <c:axId val="3494822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79336448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spPr>
    <a:ln w="19050"/>
  </c:spPr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9F-4CBF-A9A5-556CC45D212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9F-4CBF-A9A5-556CC45D212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9F-4CBF-A9A5-556CC45D212B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B9F-4CBF-A9A5-556CC45D212B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B9F-4CBF-A9A5-556CC45D212B}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9F-4CBF-A9A5-556CC45D212B}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B9F-4CBF-A9A5-556CC45D212B}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baseline="0">
                          <a:solidFill>
                            <a:srgbClr val="FFFFFF">
                              <a:lumMod val="65000"/>
                            </a:srgb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B9F-4CBF-A9A5-556CC45D2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B9F-4CBF-A9A5-556CC45D212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AC6-447D-9A0A-9BEE2DFBAAE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AC6-447D-9A0A-9BEE2DFBAAE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AC6-447D-9A0A-9BEE2DFB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4883456"/>
        <c:axId val="35619968"/>
      </c:barChart>
      <c:catAx>
        <c:axId val="164883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35619968"/>
        <c:crosses val="autoZero"/>
        <c:auto val="1"/>
        <c:lblAlgn val="ctr"/>
        <c:lblOffset val="100"/>
        <c:noMultiLvlLbl val="0"/>
      </c:catAx>
      <c:valAx>
        <c:axId val="35619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64883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2017-03-30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76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24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74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45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8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256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67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88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41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11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98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52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279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6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0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39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15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42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33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4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4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4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464225" y="3565937"/>
            <a:ext cx="5526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PLANNING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78412" y="3920457"/>
            <a:ext cx="4932265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n-US" altLang="zh-CN" sz="11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141343" y="2680221"/>
            <a:ext cx="63367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大学生职业规划</a:t>
            </a:r>
            <a:endParaRPr lang="zh-CN" altLang="en-US" sz="66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1" y="2284801"/>
            <a:ext cx="6202234" cy="4947849"/>
          </a:xfrm>
          <a:prstGeom prst="rect">
            <a:avLst/>
          </a:prstGeom>
        </p:spPr>
      </p:pic>
      <p:pic>
        <p:nvPicPr>
          <p:cNvPr id="3" name="背景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0690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2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847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5235738" y="2126887"/>
            <a:ext cx="2390925" cy="172948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7268933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8839689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3684498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2297376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817829" y="2644652"/>
            <a:ext cx="1232548" cy="948994"/>
            <a:chOff x="5358001" y="1775580"/>
            <a:chExt cx="1454622" cy="1036163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7916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40926" y="1775580"/>
              <a:ext cx="847536" cy="257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699876" y="2696662"/>
            <a:ext cx="1069224" cy="1111433"/>
            <a:chOff x="7355481" y="1860073"/>
            <a:chExt cx="1261870" cy="1213518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95297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4764" y="1860073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4028" y="2651399"/>
            <a:ext cx="1069224" cy="1132201"/>
            <a:chOff x="7355481" y="1810655"/>
            <a:chExt cx="1261870" cy="1236196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4764" y="181065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06885" y="2883759"/>
            <a:ext cx="1069224" cy="1118958"/>
            <a:chOff x="7355481" y="1858135"/>
            <a:chExt cx="1261870" cy="1221736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9529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4764" y="185813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60825" y="2833015"/>
            <a:ext cx="1069225" cy="1107025"/>
            <a:chOff x="7355481" y="1802729"/>
            <a:chExt cx="1261870" cy="1208708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4763" y="1802729"/>
              <a:ext cx="847535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3862451" y="6178639"/>
            <a:ext cx="138322" cy="1383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90142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885362" y="6178639"/>
            <a:ext cx="138322" cy="138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4444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21531" y="6178639"/>
            <a:ext cx="138322" cy="1383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631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7031231" y="6178639"/>
            <a:ext cx="138322" cy="1383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26727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8106642" y="6178639"/>
            <a:ext cx="138322" cy="1383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33224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7957759" y="4429884"/>
            <a:ext cx="1417919" cy="1470441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3512104" y="4429884"/>
            <a:ext cx="1417919" cy="1470441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4623519" y="4467565"/>
            <a:ext cx="1352144" cy="1378411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06556" y="4456793"/>
            <a:ext cx="1257708" cy="1386655"/>
            <a:chOff x="6710347" y="4049438"/>
            <a:chExt cx="1373231" cy="1514022"/>
          </a:xfrm>
        </p:grpSpPr>
        <p:grpSp>
          <p:nvGrpSpPr>
            <p:cNvPr id="115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11258" y="4385417"/>
            <a:ext cx="1566767" cy="1530711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923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29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944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Text"/>
          <p:cNvSpPr txBox="1"/>
          <p:nvPr/>
        </p:nvSpPr>
        <p:spPr>
          <a:xfrm>
            <a:off x="1691317" y="5595534"/>
            <a:ext cx="9476120" cy="2457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95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95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Line buttom"/>
          <p:cNvCxnSpPr/>
          <p:nvPr/>
        </p:nvCxnSpPr>
        <p:spPr>
          <a:xfrm>
            <a:off x="1683676" y="5432568"/>
            <a:ext cx="949139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Chart 18"/>
          <p:cNvGraphicFramePr/>
          <p:nvPr/>
        </p:nvGraphicFramePr>
        <p:xfrm>
          <a:off x="1683677" y="1920439"/>
          <a:ext cx="4994692" cy="337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29"/>
          <p:cNvGrpSpPr/>
          <p:nvPr/>
        </p:nvGrpSpPr>
        <p:grpSpPr>
          <a:xfrm>
            <a:off x="6987693" y="2147955"/>
            <a:ext cx="4094328" cy="722185"/>
            <a:chOff x="648100" y="3562350"/>
            <a:chExt cx="3771500" cy="914400"/>
          </a:xfrm>
        </p:grpSpPr>
        <p:sp>
          <p:nvSpPr>
            <p:cNvPr id="21" name="Rectangle 20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2"/>
          <p:cNvGrpSpPr/>
          <p:nvPr/>
        </p:nvGrpSpPr>
        <p:grpSpPr>
          <a:xfrm>
            <a:off x="6987693" y="2941693"/>
            <a:ext cx="4094328" cy="722185"/>
            <a:chOff x="648100" y="3562350"/>
            <a:chExt cx="3771500" cy="914400"/>
          </a:xfrm>
        </p:grpSpPr>
        <p:sp>
          <p:nvSpPr>
            <p:cNvPr id="24" name="Rectangle 2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6987693" y="3746600"/>
            <a:ext cx="4094328" cy="722185"/>
            <a:chOff x="648100" y="3562350"/>
            <a:chExt cx="3771500" cy="914400"/>
          </a:xfrm>
        </p:grpSpPr>
        <p:sp>
          <p:nvSpPr>
            <p:cNvPr id="27" name="Rectangle 26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491528" y="2178040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91528" y="2973984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91528" y="3769928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987693" y="4537550"/>
            <a:ext cx="4094328" cy="722185"/>
            <a:chOff x="648100" y="3562350"/>
            <a:chExt cx="3771500" cy="914400"/>
          </a:xfrm>
        </p:grpSpPr>
        <p:sp>
          <p:nvSpPr>
            <p:cNvPr id="44" name="Rectangle 4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491528" y="4565873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291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Graphic spid="19" grpId="0">
        <p:bldAsOne/>
      </p:bldGraphic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597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134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3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4"/>
          <p:cNvSpPr/>
          <p:nvPr/>
        </p:nvSpPr>
        <p:spPr>
          <a:xfrm>
            <a:off x="5429426" y="3897861"/>
            <a:ext cx="273972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95"/>
          <p:cNvSpPr/>
          <p:nvPr/>
        </p:nvSpPr>
        <p:spPr>
          <a:xfrm>
            <a:off x="6678195" y="2548449"/>
            <a:ext cx="2739728" cy="269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97"/>
          <p:cNvSpPr/>
          <p:nvPr/>
        </p:nvSpPr>
        <p:spPr>
          <a:xfrm>
            <a:off x="3297106" y="3897861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98"/>
          <p:cNvSpPr/>
          <p:nvPr/>
        </p:nvSpPr>
        <p:spPr>
          <a:xfrm flipV="1">
            <a:off x="1" y="3897860"/>
            <a:ext cx="3248634" cy="66317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01"/>
          <p:cNvSpPr/>
          <p:nvPr/>
        </p:nvSpPr>
        <p:spPr>
          <a:xfrm>
            <a:off x="2423616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1704"/>
          <p:cNvSpPr/>
          <p:nvPr/>
        </p:nvSpPr>
        <p:spPr>
          <a:xfrm>
            <a:off x="4528273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481351" y="3116862"/>
            <a:ext cx="509838" cy="509838"/>
            <a:chOff x="1785343" y="2477041"/>
            <a:chExt cx="556668" cy="556668"/>
          </a:xfrm>
        </p:grpSpPr>
        <p:sp>
          <p:nvSpPr>
            <p:cNvPr id="16" name="Shape 1705"/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707"/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10"/>
          <p:cNvGrpSpPr/>
          <p:nvPr/>
        </p:nvGrpSpPr>
        <p:grpSpPr>
          <a:xfrm>
            <a:off x="4376792" y="4212798"/>
            <a:ext cx="509838" cy="509838"/>
            <a:chOff x="0" y="0"/>
            <a:chExt cx="1113335" cy="1113335"/>
          </a:xfrm>
        </p:grpSpPr>
        <p:sp>
          <p:nvSpPr>
            <p:cNvPr id="20" name="Shape 1708"/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709"/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87015" y="2682920"/>
            <a:ext cx="748775" cy="748775"/>
            <a:chOff x="8561007" y="2003240"/>
            <a:chExt cx="817551" cy="817551"/>
          </a:xfrm>
        </p:grpSpPr>
        <p:sp>
          <p:nvSpPr>
            <p:cNvPr id="23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Shape 1715"/>
          <p:cNvSpPr/>
          <p:nvPr/>
        </p:nvSpPr>
        <p:spPr>
          <a:xfrm>
            <a:off x="9617553" y="2824939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Shape 1716"/>
          <p:cNvSpPr/>
          <p:nvPr/>
        </p:nvSpPr>
        <p:spPr>
          <a:xfrm>
            <a:off x="9935970" y="3661131"/>
            <a:ext cx="1431990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Shape 1717"/>
          <p:cNvSpPr/>
          <p:nvPr/>
        </p:nvSpPr>
        <p:spPr>
          <a:xfrm>
            <a:off x="9646740" y="4506046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8980283" y="3523473"/>
            <a:ext cx="748775" cy="748775"/>
            <a:chOff x="8881213" y="2921000"/>
            <a:chExt cx="817551" cy="817551"/>
          </a:xfrm>
        </p:grpSpPr>
        <p:sp>
          <p:nvSpPr>
            <p:cNvPr id="22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692831" y="4346578"/>
            <a:ext cx="748775" cy="748775"/>
            <a:chOff x="8567357" y="3819709"/>
            <a:chExt cx="817551" cy="817551"/>
          </a:xfrm>
        </p:grpSpPr>
        <p:sp>
          <p:nvSpPr>
            <p:cNvPr id="24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3"/>
          <p:cNvSpPr txBox="1">
            <a:spLocks/>
          </p:cNvSpPr>
          <p:nvPr/>
        </p:nvSpPr>
        <p:spPr>
          <a:xfrm>
            <a:off x="7581777" y="3699744"/>
            <a:ext cx="876424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3760788"/>
            <a:ext cx="957263" cy="373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2233613"/>
            <a:ext cx="2181225" cy="430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4973532" y="3699744"/>
            <a:ext cx="80432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4407829" y="5035694"/>
            <a:ext cx="2181768" cy="429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164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5" grpId="0" animBg="1"/>
      <p:bldP spid="26" grpId="0" animBg="1"/>
      <p:bldP spid="27" grpId="0" animBg="1"/>
      <p:bldP spid="28" grpId="0" animBg="1"/>
      <p:bldP spid="32" grpId="0"/>
      <p:bldP spid="4" grpId="0" build="p"/>
      <p:bldP spid="5" grpId="0" build="p"/>
      <p:bldP spid="31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5944507" y="657890"/>
            <a:ext cx="0" cy="65743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860700" y="3429680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25"/>
          <p:cNvSpPr txBox="1">
            <a:spLocks noChangeArrowheads="1"/>
          </p:cNvSpPr>
          <p:nvPr/>
        </p:nvSpPr>
        <p:spPr bwMode="auto">
          <a:xfrm>
            <a:off x="5193839" y="335961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09663" y="335961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60700" y="4318843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28"/>
          <p:cNvSpPr txBox="1">
            <a:spLocks noChangeArrowheads="1"/>
          </p:cNvSpPr>
          <p:nvPr/>
        </p:nvSpPr>
        <p:spPr bwMode="auto">
          <a:xfrm>
            <a:off x="5193839" y="4228267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09663" y="4248782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60700" y="5208006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5193839" y="5096915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09663" y="5137946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60700" y="6097169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>
            <a:off x="5193839" y="602710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09663" y="602710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3396" y="572692"/>
            <a:ext cx="2343120" cy="2343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55600" dist="190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/>
          <p:cNvSpPr txBox="1"/>
          <p:nvPr>
            <p:custDataLst>
              <p:tags r:id="rId1"/>
            </p:custDataLst>
          </p:nvPr>
        </p:nvSpPr>
        <p:spPr>
          <a:xfrm>
            <a:off x="5353005" y="657888"/>
            <a:ext cx="1513312" cy="21727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65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17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362178" y="1513448"/>
            <a:ext cx="2272891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98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10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1442200" y="2341915"/>
          <a:ext cx="6320911" cy="256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980393" y="2900894"/>
            <a:ext cx="284048" cy="28404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429612" y="2864493"/>
            <a:ext cx="196450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980393" y="3508281"/>
            <a:ext cx="284048" cy="28404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41056" y="3483177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980393" y="4115669"/>
            <a:ext cx="284048" cy="284048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41056" y="4101861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481522" y="5418213"/>
            <a:ext cx="9935028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81522" y="5179678"/>
            <a:ext cx="9935028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84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771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464225" y="3565937"/>
            <a:ext cx="5526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PLANNING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78412" y="3920457"/>
            <a:ext cx="4932265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n-US" altLang="zh-CN" sz="11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141343" y="2809275"/>
            <a:ext cx="633670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1" y="2284801"/>
            <a:ext cx="6202234" cy="494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9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2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-196171"/>
            <a:ext cx="5975926" cy="76249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967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669210" y="2214563"/>
            <a:ext cx="4192252" cy="5777090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95826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0872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3540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71445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6491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9159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257239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52285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4953" y="2968056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185868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180914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53582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861487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856533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029201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547281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542327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714995" y="2968056"/>
            <a:ext cx="7774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02" name="Group 6"/>
          <p:cNvGrpSpPr>
            <a:grpSpLocks/>
          </p:cNvGrpSpPr>
          <p:nvPr/>
        </p:nvGrpSpPr>
        <p:grpSpPr bwMode="auto">
          <a:xfrm>
            <a:off x="6513900" y="1913409"/>
            <a:ext cx="2189886" cy="2189886"/>
            <a:chOff x="-1" y="-1"/>
            <a:chExt cx="4152901" cy="4152901"/>
          </a:xfrm>
        </p:grpSpPr>
        <p:sp>
          <p:nvSpPr>
            <p:cNvPr id="55303" name="AutoShape 7"/>
            <p:cNvSpPr>
              <a:spLocks/>
            </p:cNvSpPr>
            <p:nvPr/>
          </p:nvSpPr>
          <p:spPr bwMode="auto">
            <a:xfrm>
              <a:off x="-1" y="-1"/>
              <a:ext cx="4152901" cy="4152901"/>
            </a:xfrm>
            <a:custGeom>
              <a:avLst/>
              <a:gdLst>
                <a:gd name="T0" fmla="*/ 2076344 w 19679"/>
                <a:gd name="T1" fmla="*/ 2279146 h 19679"/>
                <a:gd name="T2" fmla="*/ 2076344 w 19679"/>
                <a:gd name="T3" fmla="*/ 2279146 h 19679"/>
                <a:gd name="T4" fmla="*/ 2076344 w 19679"/>
                <a:gd name="T5" fmla="*/ 2279146 h 19679"/>
                <a:gd name="T6" fmla="*/ 2076344 w 19679"/>
                <a:gd name="T7" fmla="*/ 22791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4" name="AutoShape 8"/>
            <p:cNvSpPr>
              <a:spLocks/>
            </p:cNvSpPr>
            <p:nvPr/>
          </p:nvSpPr>
          <p:spPr bwMode="auto">
            <a:xfrm>
              <a:off x="1531936" y="1430336"/>
              <a:ext cx="1042988" cy="869950"/>
            </a:xfrm>
            <a:custGeom>
              <a:avLst/>
              <a:gdLst>
                <a:gd name="T0" fmla="*/ 521431 w 21600"/>
                <a:gd name="T1" fmla="*/ 434564 h 21600"/>
                <a:gd name="T2" fmla="*/ 521431 w 21600"/>
                <a:gd name="T3" fmla="*/ 434564 h 21600"/>
                <a:gd name="T4" fmla="*/ 521431 w 21600"/>
                <a:gd name="T5" fmla="*/ 434564 h 21600"/>
                <a:gd name="T6" fmla="*/ 521431 w 21600"/>
                <a:gd name="T7" fmla="*/ 43456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5" name="Group 9"/>
          <p:cNvGrpSpPr>
            <a:grpSpLocks/>
          </p:cNvGrpSpPr>
          <p:nvPr/>
        </p:nvGrpSpPr>
        <p:grpSpPr bwMode="auto">
          <a:xfrm>
            <a:off x="1883831" y="2814142"/>
            <a:ext cx="1761284" cy="1762122"/>
            <a:chOff x="0" y="-1"/>
            <a:chExt cx="3340102" cy="3340103"/>
          </a:xfrm>
        </p:grpSpPr>
        <p:sp>
          <p:nvSpPr>
            <p:cNvPr id="55306" name="AutoShape 10"/>
            <p:cNvSpPr>
              <a:spLocks/>
            </p:cNvSpPr>
            <p:nvPr/>
          </p:nvSpPr>
          <p:spPr bwMode="auto">
            <a:xfrm>
              <a:off x="0" y="-1"/>
              <a:ext cx="3340102" cy="3340103"/>
            </a:xfrm>
            <a:custGeom>
              <a:avLst/>
              <a:gdLst>
                <a:gd name="T0" fmla="*/ 1669966 w 19679"/>
                <a:gd name="T1" fmla="*/ 1833076 h 19679"/>
                <a:gd name="T2" fmla="*/ 1669966 w 19679"/>
                <a:gd name="T3" fmla="*/ 1833076 h 19679"/>
                <a:gd name="T4" fmla="*/ 1669966 w 19679"/>
                <a:gd name="T5" fmla="*/ 1833076 h 19679"/>
                <a:gd name="T6" fmla="*/ 1669966 w 19679"/>
                <a:gd name="T7" fmla="*/ 183307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7" name="AutoShape 11"/>
            <p:cNvSpPr>
              <a:spLocks/>
            </p:cNvSpPr>
            <p:nvPr/>
          </p:nvSpPr>
          <p:spPr bwMode="auto">
            <a:xfrm>
              <a:off x="1265239" y="1151978"/>
              <a:ext cx="838201" cy="839389"/>
            </a:xfrm>
            <a:custGeom>
              <a:avLst/>
              <a:gdLst>
                <a:gd name="T0" fmla="*/ 419377 w 21600"/>
                <a:gd name="T1" fmla="*/ 419699 h 21600"/>
                <a:gd name="T2" fmla="*/ 419377 w 21600"/>
                <a:gd name="T3" fmla="*/ 419699 h 21600"/>
                <a:gd name="T4" fmla="*/ 419377 w 21600"/>
                <a:gd name="T5" fmla="*/ 419699 h 21600"/>
                <a:gd name="T6" fmla="*/ 419377 w 21600"/>
                <a:gd name="T7" fmla="*/ 41969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8389868" y="2383029"/>
            <a:ext cx="2343914" cy="2343914"/>
            <a:chOff x="0" y="0"/>
            <a:chExt cx="4445001" cy="4445001"/>
          </a:xfrm>
        </p:grpSpPr>
        <p:sp>
          <p:nvSpPr>
            <p:cNvPr id="55309" name="AutoShape 13"/>
            <p:cNvSpPr>
              <a:spLocks/>
            </p:cNvSpPr>
            <p:nvPr/>
          </p:nvSpPr>
          <p:spPr bwMode="auto">
            <a:xfrm>
              <a:off x="0" y="0"/>
              <a:ext cx="4445001" cy="4445001"/>
            </a:xfrm>
            <a:custGeom>
              <a:avLst/>
              <a:gdLst>
                <a:gd name="T0" fmla="*/ 2222388 w 19679"/>
                <a:gd name="T1" fmla="*/ 2439454 h 19679"/>
                <a:gd name="T2" fmla="*/ 2222388 w 19679"/>
                <a:gd name="T3" fmla="*/ 2439454 h 19679"/>
                <a:gd name="T4" fmla="*/ 2222388 w 19679"/>
                <a:gd name="T5" fmla="*/ 2439454 h 19679"/>
                <a:gd name="T6" fmla="*/ 2222388 w 19679"/>
                <a:gd name="T7" fmla="*/ 24394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0" name="AutoShape 14"/>
            <p:cNvSpPr>
              <a:spLocks/>
            </p:cNvSpPr>
            <p:nvPr/>
          </p:nvSpPr>
          <p:spPr bwMode="auto">
            <a:xfrm>
              <a:off x="1673225" y="1751013"/>
              <a:ext cx="1116013" cy="930275"/>
            </a:xfrm>
            <a:custGeom>
              <a:avLst/>
              <a:gdLst>
                <a:gd name="T0" fmla="*/ 558106 w 21600"/>
                <a:gd name="T1" fmla="*/ 465210 h 21579"/>
                <a:gd name="T2" fmla="*/ 558106 w 21600"/>
                <a:gd name="T3" fmla="*/ 465210 h 21579"/>
                <a:gd name="T4" fmla="*/ 558106 w 21600"/>
                <a:gd name="T5" fmla="*/ 465210 h 21579"/>
                <a:gd name="T6" fmla="*/ 558106 w 21600"/>
                <a:gd name="T7" fmla="*/ 46521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11" name="Group 15"/>
          <p:cNvGrpSpPr>
            <a:grpSpLocks/>
          </p:cNvGrpSpPr>
          <p:nvPr/>
        </p:nvGrpSpPr>
        <p:grpSpPr bwMode="auto">
          <a:xfrm>
            <a:off x="3687809" y="3828722"/>
            <a:ext cx="2591700" cy="2591700"/>
            <a:chOff x="-1" y="-1"/>
            <a:chExt cx="4914901" cy="4914901"/>
          </a:xfrm>
        </p:grpSpPr>
        <p:sp>
          <p:nvSpPr>
            <p:cNvPr id="55312" name="AutoShape 16"/>
            <p:cNvSpPr>
              <a:spLocks/>
            </p:cNvSpPr>
            <p:nvPr/>
          </p:nvSpPr>
          <p:spPr bwMode="auto">
            <a:xfrm>
              <a:off x="-1" y="-1"/>
              <a:ext cx="4914901" cy="4914901"/>
            </a:xfrm>
            <a:custGeom>
              <a:avLst/>
              <a:gdLst>
                <a:gd name="T0" fmla="*/ 2457326 w 19679"/>
                <a:gd name="T1" fmla="*/ 2697338 h 19679"/>
                <a:gd name="T2" fmla="*/ 2457326 w 19679"/>
                <a:gd name="T3" fmla="*/ 2697338 h 19679"/>
                <a:gd name="T4" fmla="*/ 2457326 w 19679"/>
                <a:gd name="T5" fmla="*/ 2697338 h 19679"/>
                <a:gd name="T6" fmla="*/ 2457326 w 19679"/>
                <a:gd name="T7" fmla="*/ 26973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3" name="AutoShape 17"/>
            <p:cNvSpPr>
              <a:spLocks/>
            </p:cNvSpPr>
            <p:nvPr/>
          </p:nvSpPr>
          <p:spPr bwMode="auto">
            <a:xfrm>
              <a:off x="1854199" y="1595436"/>
              <a:ext cx="1228725" cy="1228725"/>
            </a:xfrm>
            <a:custGeom>
              <a:avLst/>
              <a:gdLst>
                <a:gd name="T0" fmla="*/ 614363 w 21600"/>
                <a:gd name="T1" fmla="*/ 614455 h 21600"/>
                <a:gd name="T2" fmla="*/ 614363 w 21600"/>
                <a:gd name="T3" fmla="*/ 614455 h 21600"/>
                <a:gd name="T4" fmla="*/ 614363 w 21600"/>
                <a:gd name="T5" fmla="*/ 614455 h 21600"/>
                <a:gd name="T6" fmla="*/ 614363 w 21600"/>
                <a:gd name="T7" fmla="*/ 6144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314" name="AutoShape 18"/>
          <p:cNvSpPr>
            <a:spLocks/>
          </p:cNvSpPr>
          <p:nvPr/>
        </p:nvSpPr>
        <p:spPr bwMode="auto">
          <a:xfrm>
            <a:off x="3239954" y="2382192"/>
            <a:ext cx="2021627" cy="2023301"/>
          </a:xfrm>
          <a:custGeom>
            <a:avLst/>
            <a:gdLst>
              <a:gd name="T0" fmla="*/ 1916809 w 19679"/>
              <a:gd name="T1" fmla="*/ 2105771 h 19679"/>
              <a:gd name="T2" fmla="*/ 1916809 w 19679"/>
              <a:gd name="T3" fmla="*/ 2105771 h 19679"/>
              <a:gd name="T4" fmla="*/ 1916809 w 19679"/>
              <a:gd name="T5" fmla="*/ 2105771 h 19679"/>
              <a:gd name="T6" fmla="*/ 1916809 w 19679"/>
              <a:gd name="T7" fmla="*/ 21057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5" name="AutoShape 19"/>
          <p:cNvSpPr>
            <a:spLocks/>
          </p:cNvSpPr>
          <p:nvPr/>
        </p:nvSpPr>
        <p:spPr bwMode="auto">
          <a:xfrm>
            <a:off x="4951011" y="2674344"/>
            <a:ext cx="2022463" cy="2021627"/>
          </a:xfrm>
          <a:custGeom>
            <a:avLst/>
            <a:gdLst>
              <a:gd name="T0" fmla="*/ 1917603 w 19679"/>
              <a:gd name="T1" fmla="*/ 2104029 h 19679"/>
              <a:gd name="T2" fmla="*/ 1917603 w 19679"/>
              <a:gd name="T3" fmla="*/ 2104029 h 19679"/>
              <a:gd name="T4" fmla="*/ 1917603 w 19679"/>
              <a:gd name="T5" fmla="*/ 2104029 h 19679"/>
              <a:gd name="T6" fmla="*/ 1917603 w 19679"/>
              <a:gd name="T7" fmla="*/ 210402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6" name="AutoShape 20"/>
          <p:cNvSpPr>
            <a:spLocks/>
          </p:cNvSpPr>
          <p:nvPr/>
        </p:nvSpPr>
        <p:spPr bwMode="auto">
          <a:xfrm>
            <a:off x="7000262" y="3524013"/>
            <a:ext cx="1673388" cy="1675062"/>
          </a:xfrm>
          <a:custGeom>
            <a:avLst/>
            <a:gdLst>
              <a:gd name="T0" fmla="*/ 1586626 w 19679"/>
              <a:gd name="T1" fmla="*/ 1743338 h 19679"/>
              <a:gd name="T2" fmla="*/ 1586626 w 19679"/>
              <a:gd name="T3" fmla="*/ 1743338 h 19679"/>
              <a:gd name="T4" fmla="*/ 1586626 w 19679"/>
              <a:gd name="T5" fmla="*/ 1743338 h 19679"/>
              <a:gd name="T6" fmla="*/ 1586626 w 19679"/>
              <a:gd name="T7" fmla="*/ 17433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6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7" name="AutoShape 21"/>
          <p:cNvSpPr>
            <a:spLocks/>
          </p:cNvSpPr>
          <p:nvPr/>
        </p:nvSpPr>
        <p:spPr bwMode="auto">
          <a:xfrm>
            <a:off x="3488789" y="2933011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9" name="AutoShape 23"/>
          <p:cNvSpPr>
            <a:spLocks/>
          </p:cNvSpPr>
          <p:nvPr/>
        </p:nvSpPr>
        <p:spPr bwMode="auto">
          <a:xfrm>
            <a:off x="3705388" y="3210933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0" name="AutoShape 24"/>
          <p:cNvSpPr>
            <a:spLocks/>
          </p:cNvSpPr>
          <p:nvPr/>
        </p:nvSpPr>
        <p:spPr bwMode="auto">
          <a:xfrm>
            <a:off x="5156317" y="3241068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2" name="AutoShape 26"/>
          <p:cNvSpPr>
            <a:spLocks/>
          </p:cNvSpPr>
          <p:nvPr/>
        </p:nvSpPr>
        <p:spPr bwMode="auto">
          <a:xfrm>
            <a:off x="5372915" y="3518990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3" name="AutoShape 27"/>
          <p:cNvSpPr>
            <a:spLocks/>
          </p:cNvSpPr>
          <p:nvPr/>
        </p:nvSpPr>
        <p:spPr bwMode="auto">
          <a:xfrm>
            <a:off x="7051539" y="3924152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5" name="AutoShape 29"/>
          <p:cNvSpPr>
            <a:spLocks/>
          </p:cNvSpPr>
          <p:nvPr/>
        </p:nvSpPr>
        <p:spPr bwMode="auto">
          <a:xfrm>
            <a:off x="7268137" y="4202074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6" name="AutoShape 30"/>
          <p:cNvSpPr>
            <a:spLocks/>
          </p:cNvSpPr>
          <p:nvPr/>
        </p:nvSpPr>
        <p:spPr bwMode="auto">
          <a:xfrm>
            <a:off x="6460325" y="2208910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6C1A4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7" name="AutoShape 31"/>
          <p:cNvSpPr>
            <a:spLocks/>
          </p:cNvSpPr>
          <p:nvPr/>
        </p:nvSpPr>
        <p:spPr bwMode="auto">
          <a:xfrm>
            <a:off x="6091996" y="4894366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8" name="AutoShape 32"/>
          <p:cNvSpPr>
            <a:spLocks/>
          </p:cNvSpPr>
          <p:nvPr/>
        </p:nvSpPr>
        <p:spPr bwMode="auto">
          <a:xfrm>
            <a:off x="8395729" y="4010375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9" name="AutoShape 33"/>
          <p:cNvSpPr>
            <a:spLocks/>
          </p:cNvSpPr>
          <p:nvPr/>
        </p:nvSpPr>
        <p:spPr bwMode="auto">
          <a:xfrm>
            <a:off x="2314945" y="4686762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740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7" grpId="0" autoUpdateAnimBg="0"/>
      <p:bldP spid="55319" grpId="0" autoUpdateAnimBg="0"/>
      <p:bldP spid="55320" grpId="0" autoUpdateAnimBg="0"/>
      <p:bldP spid="55322" grpId="0" autoUpdateAnimBg="0"/>
      <p:bldP spid="55323" grpId="0" autoUpdateAnimBg="0"/>
      <p:bldP spid="5532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5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44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37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23A21C-6646-4519-B5B6-B51C7DC4C2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36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heme/theme1.xml><?xml version="1.0" encoding="utf-8"?>
<a:theme xmlns:a="http://schemas.openxmlformats.org/drawingml/2006/main" name="1_自定义设计方案">
  <a:themeElements>
    <a:clrScheme name="自定义 2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5E1A"/>
      </a:accent1>
      <a:accent2>
        <a:srgbClr val="FEB612"/>
      </a:accent2>
      <a:accent3>
        <a:srgbClr val="ACC32B"/>
      </a:accent3>
      <a:accent4>
        <a:srgbClr val="FD5E1A"/>
      </a:accent4>
      <a:accent5>
        <a:srgbClr val="FEB612"/>
      </a:accent5>
      <a:accent6>
        <a:srgbClr val="ACC32B"/>
      </a:accent6>
      <a:hlink>
        <a:srgbClr val="FD5E1A"/>
      </a:hlink>
      <a:folHlink>
        <a:srgbClr val="FEB61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2524</Words>
  <Application>Microsoft Office PowerPoint</Application>
  <PresentationFormat>自定义</PresentationFormat>
  <Paragraphs>240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bt361.pptx</dc:title>
  <dc:creator/>
  <cp:lastModifiedBy/>
  <cp:revision>1</cp:revision>
  <dcterms:created xsi:type="dcterms:W3CDTF">2016-10-17T14:00:15Z</dcterms:created>
  <dcterms:modified xsi:type="dcterms:W3CDTF">2017-03-30T01:51:12Z</dcterms:modified>
</cp:coreProperties>
</file>