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7"/>
  </p:notesMasterIdLst>
  <p:sldIdLst>
    <p:sldId id="294" r:id="rId11"/>
    <p:sldId id="296" r:id="rId12"/>
    <p:sldId id="297" r:id="rId13"/>
    <p:sldId id="328" r:id="rId14"/>
    <p:sldId id="332" r:id="rId15"/>
    <p:sldId id="333" r:id="rId16"/>
    <p:sldId id="334" r:id="rId17"/>
    <p:sldId id="335" r:id="rId18"/>
    <p:sldId id="329" r:id="rId19"/>
    <p:sldId id="337" r:id="rId20"/>
    <p:sldId id="338" r:id="rId21"/>
    <p:sldId id="339" r:id="rId22"/>
    <p:sldId id="350" r:id="rId23"/>
    <p:sldId id="330" r:id="rId24"/>
    <p:sldId id="341" r:id="rId25"/>
    <p:sldId id="342" r:id="rId26"/>
    <p:sldId id="343" r:id="rId27"/>
    <p:sldId id="344" r:id="rId28"/>
    <p:sldId id="345" r:id="rId29"/>
    <p:sldId id="331" r:id="rId30"/>
    <p:sldId id="347" r:id="rId31"/>
    <p:sldId id="348" r:id="rId32"/>
    <p:sldId id="351" r:id="rId33"/>
    <p:sldId id="349" r:id="rId34"/>
    <p:sldId id="327" r:id="rId35"/>
    <p:sldId id="326" r:id="rId36"/>
  </p:sldIdLst>
  <p:sldSz cx="12190413" cy="6859588"/>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C066"/>
    <a:srgbClr val="FC6E5B"/>
    <a:srgbClr val="01ACBE"/>
    <a:srgbClr val="000000"/>
    <a:srgbClr val="14B28B"/>
    <a:srgbClr val="336699"/>
    <a:srgbClr val="FBC75D"/>
    <a:srgbClr val="66BFBC"/>
    <a:srgbClr val="1F497D"/>
    <a:srgbClr val="4454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81" autoAdjust="0"/>
    <p:restoredTop sz="94660"/>
  </p:normalViewPr>
  <p:slideViewPr>
    <p:cSldViewPr snapToGrid="0" showGuides="1">
      <p:cViewPr varScale="1">
        <p:scale>
          <a:sx n="81" d="100"/>
          <a:sy n="81" d="100"/>
        </p:scale>
        <p:origin x="120" y="60"/>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2025/8/13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838105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880109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956203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956203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497227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42212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246165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5499150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250997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0253207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4751381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3609561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4777119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4777119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20253207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1492279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3719379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245224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542330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13621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889614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451791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2025/8/13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13/8/2025</a:t>
            </a:fld>
            <a:endParaRPr lang="en-JM" dirty="0">
              <a:solidFill>
                <a:prstClr val="black">
                  <a:tint val="75000"/>
                </a:prstClr>
              </a:solidFill>
            </a:endParaRPr>
          </a:p>
        </p:txBody>
      </p:sp>
      <p:sp>
        <p:nvSpPr>
          <p:cNvPr id="5" name="Footer Placeholder 4"/>
          <p:cNvSpPr>
            <a:spLocks noGrp="1"/>
          </p:cNvSpPr>
          <p:nvPr>
            <p:ph type="ftr" sz="quarter" idx="11"/>
          </p:nvPr>
        </p:nvSpPr>
        <p:spPr>
          <a:xfrm>
            <a:off x="4165059" y="6334005"/>
            <a:ext cx="3860297" cy="365210"/>
          </a:xfrm>
          <a:prstGeom prst="rect">
            <a:avLst/>
          </a:prstGeom>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2025/8/13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2025/8/13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2025/8/13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2025/8/13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2025/8/13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2025/8/13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2025/8/13</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8/13/2025</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13/8/2025</a:t>
            </a:fld>
            <a:endParaRPr lang="en-JM" dirty="0">
              <a:solidFill>
                <a:prstClr val="black">
                  <a:tint val="7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microsoft.com/office/2007/relationships/hdphoto" Target="../media/hdphoto2.wdp"/><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43.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43.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椭圆 56"/>
          <p:cNvSpPr/>
          <p:nvPr/>
        </p:nvSpPr>
        <p:spPr>
          <a:xfrm>
            <a:off x="7663259" y="3167470"/>
            <a:ext cx="1375644" cy="1375644"/>
          </a:xfrm>
          <a:prstGeom prst="ellipse">
            <a:avLst/>
          </a:prstGeom>
          <a:gradFill>
            <a:gsLst>
              <a:gs pos="90000">
                <a:srgbClr val="138F81"/>
              </a:gs>
              <a:gs pos="30000">
                <a:srgbClr val="19BAA9"/>
              </a:gs>
            </a:gsLst>
            <a:lin ang="2700000" scaled="1"/>
          </a:gradFill>
          <a:ln w="25400">
            <a:solidFill>
              <a:srgbClr val="01ACBE"/>
            </a:solidFill>
          </a:ln>
          <a:effectLst>
            <a:outerShdw blurRad="254000" dist="1524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58" name="TextBox 57"/>
          <p:cNvSpPr txBox="1"/>
          <p:nvPr/>
        </p:nvSpPr>
        <p:spPr>
          <a:xfrm>
            <a:off x="7976844" y="3347466"/>
            <a:ext cx="767712" cy="1015653"/>
          </a:xfrm>
          <a:prstGeom prst="rect">
            <a:avLst/>
          </a:prstGeom>
          <a:noFill/>
        </p:spPr>
        <p:txBody>
          <a:bodyPr wrap="square" lIns="91431" tIns="45715" rIns="91431" bIns="45715" rtlCol="0">
            <a:spAutoFit/>
          </a:bodyPr>
          <a:lstStyle>
            <a:defPPr>
              <a:defRPr lang="zh-CN"/>
            </a:defPPr>
            <a:lvl1pPr algn="ctr">
              <a:defRPr sz="4000">
                <a:solidFill>
                  <a:schemeClr val="bg1"/>
                </a:solidFill>
                <a:latin typeface="Impact" panose="020B0806030902050204" pitchFamily="34" charset="0"/>
              </a:defRPr>
            </a:lvl1pPr>
          </a:lstStyle>
          <a:p>
            <a:r>
              <a:rPr lang="zh-CN" altLang="en-US" sz="6000" b="1" dirty="0">
                <a:latin typeface="微软雅黑" pitchFamily="34" charset="-122"/>
                <a:ea typeface="微软雅黑" pitchFamily="34" charset="-122"/>
              </a:rPr>
              <a:t>规</a:t>
            </a:r>
          </a:p>
        </p:txBody>
      </p:sp>
      <p:sp>
        <p:nvSpPr>
          <p:cNvPr id="55" name="椭圆 54"/>
          <p:cNvSpPr/>
          <p:nvPr/>
        </p:nvSpPr>
        <p:spPr>
          <a:xfrm>
            <a:off x="1989956" y="3167470"/>
            <a:ext cx="1375644" cy="1375644"/>
          </a:xfrm>
          <a:prstGeom prst="ellipse">
            <a:avLst/>
          </a:prstGeom>
          <a:gradFill>
            <a:gsLst>
              <a:gs pos="90000">
                <a:srgbClr val="E33F24"/>
              </a:gs>
              <a:gs pos="30000">
                <a:srgbClr val="F26434"/>
              </a:gs>
            </a:gsLst>
            <a:lin ang="2700000" scaled="1"/>
          </a:gradFill>
          <a:ln w="25400">
            <a:solidFill>
              <a:srgbClr val="FC6E5B"/>
            </a:solidFill>
          </a:ln>
          <a:effectLst>
            <a:outerShdw blurRad="254000" dist="1524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56" name="TextBox 55"/>
          <p:cNvSpPr txBox="1"/>
          <p:nvPr/>
        </p:nvSpPr>
        <p:spPr>
          <a:xfrm>
            <a:off x="2309890" y="3347466"/>
            <a:ext cx="735776" cy="1015653"/>
          </a:xfrm>
          <a:prstGeom prst="rect">
            <a:avLst/>
          </a:prstGeom>
          <a:noFill/>
        </p:spPr>
        <p:txBody>
          <a:bodyPr wrap="square" lIns="91431" tIns="45715" rIns="91431" bIns="45715" rtlCol="0">
            <a:spAutoFit/>
          </a:bodyPr>
          <a:lstStyle/>
          <a:p>
            <a:pPr algn="ctr"/>
            <a:r>
              <a:rPr lang="zh-CN" altLang="en-US" sz="6000" b="1" dirty="0">
                <a:solidFill>
                  <a:schemeClr val="bg1"/>
                </a:solidFill>
                <a:latin typeface="微软雅黑" pitchFamily="34" charset="-122"/>
                <a:ea typeface="微软雅黑" pitchFamily="34" charset="-122"/>
              </a:rPr>
              <a:t>大</a:t>
            </a:r>
          </a:p>
        </p:txBody>
      </p:sp>
      <p:sp>
        <p:nvSpPr>
          <p:cNvPr id="192" name="椭圆 191"/>
          <p:cNvSpPr/>
          <p:nvPr/>
        </p:nvSpPr>
        <p:spPr>
          <a:xfrm>
            <a:off x="-1953301" y="5582230"/>
            <a:ext cx="4109802" cy="4109802"/>
          </a:xfrm>
          <a:prstGeom prst="ellipse">
            <a:avLst/>
          </a:prstGeom>
          <a:noFill/>
          <a:ln w="9525">
            <a:gradFill>
              <a:gsLst>
                <a:gs pos="100000">
                  <a:srgbClr val="138F81"/>
                </a:gs>
                <a:gs pos="0">
                  <a:srgbClr val="19BAA9"/>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93" name="椭圆 192"/>
          <p:cNvSpPr/>
          <p:nvPr/>
        </p:nvSpPr>
        <p:spPr>
          <a:xfrm>
            <a:off x="2843368" y="6358419"/>
            <a:ext cx="3336549" cy="3336549"/>
          </a:xfrm>
          <a:prstGeom prst="ellipse">
            <a:avLst/>
          </a:prstGeom>
          <a:noFill/>
          <a:ln w="9525">
            <a:gradFill>
              <a:gsLst>
                <a:gs pos="100000">
                  <a:srgbClr val="E33F24"/>
                </a:gs>
                <a:gs pos="0">
                  <a:srgbClr val="F26434"/>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94" name="椭圆 193"/>
          <p:cNvSpPr/>
          <p:nvPr/>
        </p:nvSpPr>
        <p:spPr>
          <a:xfrm>
            <a:off x="1536043" y="6219076"/>
            <a:ext cx="1901316" cy="1901316"/>
          </a:xfrm>
          <a:prstGeom prst="ellipse">
            <a:avLst/>
          </a:prstGeom>
          <a:noFill/>
          <a:ln w="9525">
            <a:gradFill>
              <a:gsLst>
                <a:gs pos="100000">
                  <a:srgbClr val="108692"/>
                </a:gs>
                <a:gs pos="0">
                  <a:srgbClr val="16B2C1"/>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95" name="椭圆 194"/>
          <p:cNvSpPr/>
          <p:nvPr/>
        </p:nvSpPr>
        <p:spPr>
          <a:xfrm>
            <a:off x="4678430" y="6253018"/>
            <a:ext cx="5029120" cy="5029120"/>
          </a:xfrm>
          <a:prstGeom prst="ellipse">
            <a:avLst/>
          </a:prstGeom>
          <a:noFill/>
          <a:ln w="9525">
            <a:gradFill>
              <a:gsLst>
                <a:gs pos="100000">
                  <a:srgbClr val="89A13D"/>
                </a:gs>
                <a:gs pos="0">
                  <a:srgbClr val="B2D138"/>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96" name="椭圆 195"/>
          <p:cNvSpPr/>
          <p:nvPr/>
        </p:nvSpPr>
        <p:spPr>
          <a:xfrm>
            <a:off x="10572637" y="5629445"/>
            <a:ext cx="2765086" cy="2765086"/>
          </a:xfrm>
          <a:prstGeom prst="ellipse">
            <a:avLst/>
          </a:prstGeom>
          <a:noFill/>
          <a:ln w="9525">
            <a:gradFill>
              <a:gsLst>
                <a:gs pos="100000">
                  <a:srgbClr val="E33F24"/>
                </a:gs>
                <a:gs pos="0">
                  <a:srgbClr val="F26434"/>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97" name="椭圆 196"/>
          <p:cNvSpPr/>
          <p:nvPr/>
        </p:nvSpPr>
        <p:spPr>
          <a:xfrm>
            <a:off x="8159452" y="5971793"/>
            <a:ext cx="3381476" cy="3381476"/>
          </a:xfrm>
          <a:prstGeom prst="ellipse">
            <a:avLst/>
          </a:prstGeom>
          <a:noFill/>
          <a:ln w="9525">
            <a:gradFill>
              <a:gsLst>
                <a:gs pos="100000">
                  <a:srgbClr val="138F81"/>
                </a:gs>
                <a:gs pos="0">
                  <a:srgbClr val="19BAA9"/>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pic>
        <p:nvPicPr>
          <p:cNvPr id="7" name="moving.mp3">
            <a:hlinkClick r:id="" action="ppaction://media"/>
          </p:cNvPr>
          <p:cNvPicPr>
            <a:picLocks noChangeAspect="1"/>
          </p:cNvPicPr>
          <p:nvPr>
            <a:audioFile r:link="rId1"/>
            <p:extLst>
              <p:ext uri="{DAA4B4D4-6D71-4841-9C94-3DE7FCFB9230}">
                <p14:media xmlns:p14="http://schemas.microsoft.com/office/powerpoint/2010/main" r:embed="rId2">
                  <p14:trim st="19889.7952" end="4366.0544"/>
                </p14:media>
              </p:ext>
            </p:extLst>
          </p:nvPr>
        </p:nvPicPr>
        <p:blipFill>
          <a:blip r:embed="rId5"/>
          <a:stretch>
            <a:fillRect/>
          </a:stretch>
        </p:blipFill>
        <p:spPr>
          <a:xfrm>
            <a:off x="1097379" y="-1128485"/>
            <a:ext cx="609600" cy="609600"/>
          </a:xfrm>
          <a:prstGeom prst="rect">
            <a:avLst/>
          </a:prstGeom>
        </p:spPr>
      </p:pic>
      <p:sp>
        <p:nvSpPr>
          <p:cNvPr id="106" name="椭圆 105"/>
          <p:cNvSpPr/>
          <p:nvPr/>
        </p:nvSpPr>
        <p:spPr>
          <a:xfrm>
            <a:off x="4288370" y="3167470"/>
            <a:ext cx="1375644" cy="1375644"/>
          </a:xfrm>
          <a:prstGeom prst="ellipse">
            <a:avLst/>
          </a:prstGeom>
          <a:gradFill>
            <a:gsLst>
              <a:gs pos="90000">
                <a:srgbClr val="89A13D"/>
              </a:gs>
              <a:gs pos="30000">
                <a:srgbClr val="B2D138"/>
              </a:gs>
            </a:gsLst>
            <a:lin ang="2700000" scaled="1"/>
          </a:gradFill>
          <a:ln w="25400">
            <a:solidFill>
              <a:srgbClr val="8CC066"/>
            </a:solidFill>
          </a:ln>
          <a:effectLst>
            <a:outerShdw blurRad="254000" dist="1524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07" name="TextBox 106"/>
          <p:cNvSpPr txBox="1"/>
          <p:nvPr/>
        </p:nvSpPr>
        <p:spPr>
          <a:xfrm>
            <a:off x="4602484" y="3347466"/>
            <a:ext cx="765048" cy="1015653"/>
          </a:xfrm>
          <a:prstGeom prst="rect">
            <a:avLst/>
          </a:prstGeom>
          <a:noFill/>
        </p:spPr>
        <p:txBody>
          <a:bodyPr wrap="square" lIns="91431" tIns="45715" rIns="91431" bIns="45715" rtlCol="0">
            <a:spAutoFit/>
          </a:bodyPr>
          <a:lstStyle>
            <a:defPPr>
              <a:defRPr lang="zh-CN"/>
            </a:defPPr>
            <a:lvl1pPr algn="ctr">
              <a:defRPr sz="4000">
                <a:solidFill>
                  <a:schemeClr val="bg1"/>
                </a:solidFill>
                <a:latin typeface="Impact" panose="020B0806030902050204" pitchFamily="34" charset="0"/>
              </a:defRPr>
            </a:lvl1pPr>
          </a:lstStyle>
          <a:p>
            <a:r>
              <a:rPr lang="zh-CN" altLang="en-US" sz="6000" b="1" dirty="0">
                <a:latin typeface="微软雅黑" pitchFamily="34" charset="-122"/>
                <a:ea typeface="微软雅黑" pitchFamily="34" charset="-122"/>
              </a:rPr>
              <a:t>生</a:t>
            </a:r>
          </a:p>
        </p:txBody>
      </p:sp>
      <p:sp>
        <p:nvSpPr>
          <p:cNvPr id="108" name="椭圆 107"/>
          <p:cNvSpPr/>
          <p:nvPr/>
        </p:nvSpPr>
        <p:spPr>
          <a:xfrm>
            <a:off x="5435000" y="3167470"/>
            <a:ext cx="1375644" cy="1375644"/>
          </a:xfrm>
          <a:prstGeom prst="ellipse">
            <a:avLst/>
          </a:prstGeom>
          <a:gradFill>
            <a:gsLst>
              <a:gs pos="90000">
                <a:srgbClr val="138F81"/>
              </a:gs>
              <a:gs pos="30000">
                <a:srgbClr val="19BAA9"/>
              </a:gs>
            </a:gsLst>
            <a:lin ang="2700000" scaled="1"/>
          </a:gradFill>
          <a:ln w="25400">
            <a:solidFill>
              <a:srgbClr val="01ACBE"/>
            </a:solidFill>
          </a:ln>
          <a:effectLst>
            <a:outerShdw blurRad="254000" dist="1524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09" name="TextBox 108"/>
          <p:cNvSpPr txBox="1"/>
          <p:nvPr/>
        </p:nvSpPr>
        <p:spPr>
          <a:xfrm>
            <a:off x="5803347" y="3347466"/>
            <a:ext cx="631852" cy="1015653"/>
          </a:xfrm>
          <a:prstGeom prst="rect">
            <a:avLst/>
          </a:prstGeom>
          <a:noFill/>
        </p:spPr>
        <p:txBody>
          <a:bodyPr wrap="square" lIns="91431" tIns="45715" rIns="91431" bIns="45715" rtlCol="0">
            <a:spAutoFit/>
          </a:bodyPr>
          <a:lstStyle>
            <a:defPPr>
              <a:defRPr lang="zh-CN"/>
            </a:defPPr>
            <a:lvl1pPr algn="ctr">
              <a:defRPr sz="4000">
                <a:solidFill>
                  <a:schemeClr val="bg1"/>
                </a:solidFill>
                <a:latin typeface="Impact" panose="020B0806030902050204" pitchFamily="34" charset="0"/>
              </a:defRPr>
            </a:lvl1pPr>
          </a:lstStyle>
          <a:p>
            <a:r>
              <a:rPr lang="zh-CN" altLang="en-US" sz="6000" b="1" dirty="0">
                <a:latin typeface="微软雅黑" pitchFamily="34" charset="-122"/>
                <a:ea typeface="微软雅黑" pitchFamily="34" charset="-122"/>
              </a:rPr>
              <a:t>职</a:t>
            </a:r>
          </a:p>
        </p:txBody>
      </p:sp>
      <p:sp>
        <p:nvSpPr>
          <p:cNvPr id="110" name="椭圆 109"/>
          <p:cNvSpPr/>
          <p:nvPr/>
        </p:nvSpPr>
        <p:spPr>
          <a:xfrm>
            <a:off x="6570842" y="3167470"/>
            <a:ext cx="1375644" cy="1375644"/>
          </a:xfrm>
          <a:prstGeom prst="ellipse">
            <a:avLst/>
          </a:prstGeom>
          <a:gradFill>
            <a:gsLst>
              <a:gs pos="90000">
                <a:srgbClr val="E33F24"/>
              </a:gs>
              <a:gs pos="30000">
                <a:srgbClr val="F26434"/>
              </a:gs>
            </a:gsLst>
            <a:lin ang="2700000" scaled="1"/>
          </a:gradFill>
          <a:ln w="25400">
            <a:solidFill>
              <a:srgbClr val="FC6E5B"/>
            </a:solidFill>
          </a:ln>
          <a:effectLst>
            <a:outerShdw blurRad="254000" dist="1524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11" name="TextBox 110"/>
          <p:cNvSpPr txBox="1"/>
          <p:nvPr/>
        </p:nvSpPr>
        <p:spPr>
          <a:xfrm>
            <a:off x="6884427" y="3347466"/>
            <a:ext cx="767712" cy="1015653"/>
          </a:xfrm>
          <a:prstGeom prst="rect">
            <a:avLst/>
          </a:prstGeom>
          <a:noFill/>
        </p:spPr>
        <p:txBody>
          <a:bodyPr wrap="square" lIns="91431" tIns="45715" rIns="91431" bIns="45715" rtlCol="0">
            <a:spAutoFit/>
          </a:bodyPr>
          <a:lstStyle>
            <a:defPPr>
              <a:defRPr lang="zh-CN"/>
            </a:defPPr>
            <a:lvl1pPr algn="ctr">
              <a:defRPr sz="4000">
                <a:solidFill>
                  <a:schemeClr val="bg1"/>
                </a:solidFill>
                <a:latin typeface="Impact" panose="020B0806030902050204" pitchFamily="34" charset="0"/>
              </a:defRPr>
            </a:lvl1pPr>
          </a:lstStyle>
          <a:p>
            <a:r>
              <a:rPr lang="zh-CN" altLang="en-US" sz="6000" b="1" dirty="0">
                <a:latin typeface="微软雅黑" pitchFamily="34" charset="-122"/>
                <a:ea typeface="微软雅黑" pitchFamily="34" charset="-122"/>
              </a:rPr>
              <a:t>业</a:t>
            </a:r>
          </a:p>
        </p:txBody>
      </p:sp>
      <p:sp>
        <p:nvSpPr>
          <p:cNvPr id="112" name="椭圆 111"/>
          <p:cNvSpPr/>
          <p:nvPr/>
        </p:nvSpPr>
        <p:spPr>
          <a:xfrm>
            <a:off x="3127226" y="3167470"/>
            <a:ext cx="1375644" cy="1375644"/>
          </a:xfrm>
          <a:prstGeom prst="ellipse">
            <a:avLst/>
          </a:prstGeom>
          <a:gradFill flip="none" rotWithShape="1">
            <a:gsLst>
              <a:gs pos="90000">
                <a:srgbClr val="138F81"/>
              </a:gs>
              <a:gs pos="30000">
                <a:srgbClr val="19BAA9"/>
              </a:gs>
            </a:gsLst>
            <a:lin ang="2700000" scaled="1"/>
            <a:tileRect/>
          </a:gradFill>
          <a:ln w="25400">
            <a:gradFill>
              <a:gsLst>
                <a:gs pos="0">
                  <a:srgbClr val="138F81"/>
                </a:gs>
                <a:gs pos="100000">
                  <a:srgbClr val="19BAA9"/>
                </a:gs>
              </a:gsLst>
              <a:lin ang="5400000" scaled="0"/>
            </a:gradFill>
          </a:ln>
          <a:effectLst>
            <a:outerShdw blurRad="254000" dist="1524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14" name="TextBox 113"/>
          <p:cNvSpPr txBox="1"/>
          <p:nvPr/>
        </p:nvSpPr>
        <p:spPr>
          <a:xfrm>
            <a:off x="3447160" y="3347466"/>
            <a:ext cx="735776" cy="1015653"/>
          </a:xfrm>
          <a:prstGeom prst="rect">
            <a:avLst/>
          </a:prstGeom>
          <a:noFill/>
        </p:spPr>
        <p:txBody>
          <a:bodyPr wrap="square" lIns="91431" tIns="45715" rIns="91431" bIns="45715" rtlCol="0">
            <a:spAutoFit/>
          </a:bodyPr>
          <a:lstStyle/>
          <a:p>
            <a:pPr algn="ctr"/>
            <a:r>
              <a:rPr lang="zh-CN" altLang="en-US" sz="6000" b="1" dirty="0">
                <a:solidFill>
                  <a:schemeClr val="bg1"/>
                </a:solidFill>
                <a:latin typeface="微软雅黑" pitchFamily="34" charset="-122"/>
                <a:ea typeface="微软雅黑" pitchFamily="34" charset="-122"/>
              </a:rPr>
              <a:t>学</a:t>
            </a:r>
          </a:p>
        </p:txBody>
      </p:sp>
      <p:sp>
        <p:nvSpPr>
          <p:cNvPr id="153" name="椭圆 152"/>
          <p:cNvSpPr/>
          <p:nvPr/>
        </p:nvSpPr>
        <p:spPr>
          <a:xfrm flipV="1">
            <a:off x="4324909" y="4898186"/>
            <a:ext cx="381402" cy="381540"/>
          </a:xfrm>
          <a:prstGeom prst="ellipse">
            <a:avLst/>
          </a:prstGeom>
          <a:noFill/>
          <a:ln w="28575">
            <a:solidFill>
              <a:srgbClr val="01ACBE"/>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spcCol="0" rtlCol="0" anchor="ctr"/>
          <a:lstStyle/>
          <a:p>
            <a:pPr algn="ctr"/>
            <a:endParaRPr lang="zh-CN" altLang="en-US" dirty="0">
              <a:solidFill>
                <a:srgbClr val="01ACBE"/>
              </a:solidFill>
            </a:endParaRPr>
          </a:p>
        </p:txBody>
      </p:sp>
      <p:sp>
        <p:nvSpPr>
          <p:cNvPr id="154" name="TextBox 153"/>
          <p:cNvSpPr txBox="1"/>
          <p:nvPr/>
        </p:nvSpPr>
        <p:spPr>
          <a:xfrm>
            <a:off x="4758112" y="4757039"/>
            <a:ext cx="2922559" cy="630924"/>
          </a:xfrm>
          <a:prstGeom prst="rect">
            <a:avLst/>
          </a:prstGeom>
          <a:noFill/>
        </p:spPr>
        <p:txBody>
          <a:bodyPr wrap="none" lIns="91422" tIns="45711" rIns="91422" bIns="45711" rtlCol="0">
            <a:spAutoFit/>
          </a:bodyPr>
          <a:lstStyle/>
          <a:p>
            <a:r>
              <a:rPr lang="zh-CN" altLang="en-US" sz="3500" b="1" dirty="0">
                <a:solidFill>
                  <a:srgbClr val="01ACBE"/>
                </a:solidFill>
                <a:latin typeface="微软雅黑" pitchFamily="34" charset="-122"/>
                <a:ea typeface="微软雅黑" pitchFamily="34" charset="-122"/>
              </a:rPr>
              <a:t>演讲人：</a:t>
            </a:r>
            <a:r>
              <a:rPr lang="en-US" altLang="zh-CN" sz="3500" b="1" dirty="0">
                <a:solidFill>
                  <a:srgbClr val="01ACBE"/>
                </a:solidFill>
                <a:latin typeface="微软雅黑" pitchFamily="34" charset="-122"/>
                <a:ea typeface="微软雅黑" pitchFamily="34" charset="-122"/>
              </a:rPr>
              <a:t>XXX</a:t>
            </a:r>
            <a:endParaRPr lang="zh-CN" altLang="en-US" sz="3500" b="1" dirty="0">
              <a:solidFill>
                <a:srgbClr val="01ACBE"/>
              </a:solidFill>
              <a:latin typeface="微软雅黑" pitchFamily="34" charset="-122"/>
              <a:ea typeface="微软雅黑" pitchFamily="34" charset="-122"/>
            </a:endParaRPr>
          </a:p>
        </p:txBody>
      </p:sp>
      <p:sp>
        <p:nvSpPr>
          <p:cNvPr id="155" name="椭圆 154"/>
          <p:cNvSpPr/>
          <p:nvPr/>
        </p:nvSpPr>
        <p:spPr>
          <a:xfrm flipV="1">
            <a:off x="4409747" y="4983055"/>
            <a:ext cx="211726" cy="211803"/>
          </a:xfrm>
          <a:prstGeom prst="ellipse">
            <a:avLst/>
          </a:prstGeom>
          <a:gradFill>
            <a:gsLst>
              <a:gs pos="0">
                <a:srgbClr val="108692"/>
              </a:gs>
              <a:gs pos="100000">
                <a:srgbClr val="16B2C1"/>
              </a:gs>
            </a:gsLst>
            <a:lin ang="54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spcCol="0" rtlCol="0" anchor="ctr"/>
          <a:lstStyle/>
          <a:p>
            <a:pPr algn="ctr"/>
            <a:endParaRPr lang="zh-CN" altLang="en-US" dirty="0">
              <a:solidFill>
                <a:srgbClr val="01ACBE"/>
              </a:solidFill>
            </a:endParaRPr>
          </a:p>
        </p:txBody>
      </p:sp>
      <p:sp>
        <p:nvSpPr>
          <p:cNvPr id="156" name="TextBox 155"/>
          <p:cNvSpPr txBox="1"/>
          <p:nvPr/>
        </p:nvSpPr>
        <p:spPr>
          <a:xfrm>
            <a:off x="3174405" y="5465403"/>
            <a:ext cx="6237569" cy="523202"/>
          </a:xfrm>
          <a:prstGeom prst="rect">
            <a:avLst/>
          </a:prstGeom>
          <a:noFill/>
        </p:spPr>
        <p:txBody>
          <a:bodyPr wrap="none" lIns="91422" tIns="45711" rIns="91422" bIns="45711" rtlCol="0">
            <a:spAutoFit/>
          </a:bodyPr>
          <a:lstStyle/>
          <a:p>
            <a:r>
              <a:rPr lang="zh-CN" altLang="en-US" sz="2800" dirty="0">
                <a:solidFill>
                  <a:srgbClr val="01ACBE"/>
                </a:solidFill>
                <a:latin typeface="微软雅黑" pitchFamily="34" charset="-122"/>
                <a:ea typeface="微软雅黑" pitchFamily="34" charset="-122"/>
              </a:rPr>
              <a:t>适用于个人介绍</a:t>
            </a:r>
            <a:r>
              <a:rPr lang="en-US" altLang="zh-CN" sz="2800" dirty="0">
                <a:solidFill>
                  <a:srgbClr val="01ACBE"/>
                </a:solidFill>
                <a:latin typeface="微软雅黑" pitchFamily="34" charset="-122"/>
                <a:ea typeface="微软雅黑" pitchFamily="34" charset="-122"/>
              </a:rPr>
              <a:t>/</a:t>
            </a:r>
            <a:r>
              <a:rPr lang="zh-CN" altLang="en-US" sz="2800" dirty="0">
                <a:solidFill>
                  <a:srgbClr val="01ACBE"/>
                </a:solidFill>
                <a:latin typeface="微软雅黑" pitchFamily="34" charset="-122"/>
                <a:ea typeface="微软雅黑" pitchFamily="34" charset="-122"/>
              </a:rPr>
              <a:t>竞聘报告</a:t>
            </a:r>
            <a:r>
              <a:rPr lang="en-US" altLang="zh-CN" sz="2800" dirty="0">
                <a:solidFill>
                  <a:srgbClr val="01ACBE"/>
                </a:solidFill>
                <a:latin typeface="微软雅黑" pitchFamily="34" charset="-122"/>
                <a:ea typeface="微软雅黑" pitchFamily="34" charset="-122"/>
              </a:rPr>
              <a:t>/</a:t>
            </a:r>
            <a:r>
              <a:rPr lang="zh-CN" altLang="en-US" sz="2800" dirty="0">
                <a:solidFill>
                  <a:srgbClr val="01ACBE"/>
                </a:solidFill>
                <a:latin typeface="微软雅黑" pitchFamily="34" charset="-122"/>
                <a:ea typeface="微软雅黑" pitchFamily="34" charset="-122"/>
              </a:rPr>
              <a:t>自我介绍等</a:t>
            </a:r>
          </a:p>
        </p:txBody>
      </p:sp>
      <p:sp>
        <p:nvSpPr>
          <p:cNvPr id="157" name="椭圆 156"/>
          <p:cNvSpPr/>
          <p:nvPr/>
        </p:nvSpPr>
        <p:spPr>
          <a:xfrm>
            <a:off x="5090532" y="173316"/>
            <a:ext cx="882545" cy="882860"/>
          </a:xfrm>
          <a:prstGeom prst="ellipse">
            <a:avLst/>
          </a:prstGeom>
          <a:noFill/>
          <a:ln w="19050">
            <a:solidFill>
              <a:srgbClr val="8CC066"/>
            </a:solid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spcCol="0" rtlCol="0" anchor="ctr"/>
          <a:lstStyle/>
          <a:p>
            <a:pPr algn="ctr"/>
            <a:endParaRPr lang="zh-CN" altLang="en-US" dirty="0"/>
          </a:p>
        </p:txBody>
      </p:sp>
      <p:sp>
        <p:nvSpPr>
          <p:cNvPr id="158" name="椭圆 157"/>
          <p:cNvSpPr/>
          <p:nvPr/>
        </p:nvSpPr>
        <p:spPr>
          <a:xfrm>
            <a:off x="6474303" y="1785749"/>
            <a:ext cx="1168224" cy="1168643"/>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spcCol="0" rtlCol="0" anchor="ctr"/>
          <a:lstStyle/>
          <a:p>
            <a:pPr algn="ctr"/>
            <a:endParaRPr lang="zh-CN" altLang="en-US" dirty="0"/>
          </a:p>
        </p:txBody>
      </p:sp>
      <p:sp>
        <p:nvSpPr>
          <p:cNvPr id="159" name="椭圆 158"/>
          <p:cNvSpPr/>
          <p:nvPr/>
        </p:nvSpPr>
        <p:spPr>
          <a:xfrm>
            <a:off x="4207412" y="793115"/>
            <a:ext cx="1431451" cy="1431963"/>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spcCol="0" rtlCol="0" anchor="ctr"/>
          <a:lstStyle/>
          <a:p>
            <a:pPr algn="ctr"/>
            <a:endParaRPr lang="zh-CN" altLang="en-US" dirty="0"/>
          </a:p>
        </p:txBody>
      </p:sp>
      <p:grpSp>
        <p:nvGrpSpPr>
          <p:cNvPr id="160" name="组合 159"/>
          <p:cNvGrpSpPr/>
          <p:nvPr/>
        </p:nvGrpSpPr>
        <p:grpSpPr>
          <a:xfrm rot="21028799">
            <a:off x="7038407" y="440951"/>
            <a:ext cx="441465" cy="664999"/>
            <a:chOff x="4298641" y="2780880"/>
            <a:chExt cx="478149" cy="719998"/>
          </a:xfrm>
          <a:noFill/>
          <a:effectLst/>
        </p:grpSpPr>
        <p:sp>
          <p:nvSpPr>
            <p:cNvPr id="161" name="椭圆 160"/>
            <p:cNvSpPr/>
            <p:nvPr/>
          </p:nvSpPr>
          <p:spPr>
            <a:xfrm>
              <a:off x="4575032" y="3299120"/>
              <a:ext cx="201758" cy="201758"/>
            </a:xfrm>
            <a:prstGeom prst="ellipse">
              <a:avLst/>
            </a:prstGeom>
            <a:grpFill/>
            <a:ln w="19050">
              <a:solidFill>
                <a:srgbClr val="FC6E5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2" name="椭圆 161"/>
            <p:cNvSpPr/>
            <p:nvPr/>
          </p:nvSpPr>
          <p:spPr>
            <a:xfrm flipV="1">
              <a:off x="4298640" y="2780880"/>
              <a:ext cx="276392" cy="276392"/>
            </a:xfrm>
            <a:prstGeom prst="ellipse">
              <a:avLst/>
            </a:prstGeom>
            <a:grpFill/>
            <a:ln w="19050">
              <a:solidFill>
                <a:srgbClr val="FC6E5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63" name="椭圆 162"/>
          <p:cNvSpPr/>
          <p:nvPr/>
        </p:nvSpPr>
        <p:spPr>
          <a:xfrm rot="21028799">
            <a:off x="6553504" y="974243"/>
            <a:ext cx="186279" cy="186346"/>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164" name="椭圆 163"/>
          <p:cNvSpPr/>
          <p:nvPr/>
        </p:nvSpPr>
        <p:spPr>
          <a:xfrm rot="21028799" flipV="1">
            <a:off x="6227894" y="1416916"/>
            <a:ext cx="364982" cy="365115"/>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165" name="椭圆 164"/>
          <p:cNvSpPr/>
          <p:nvPr/>
        </p:nvSpPr>
        <p:spPr>
          <a:xfrm rot="21028799">
            <a:off x="5669728" y="1531895"/>
            <a:ext cx="186279" cy="186346"/>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166" name="椭圆 165"/>
          <p:cNvSpPr/>
          <p:nvPr/>
        </p:nvSpPr>
        <p:spPr>
          <a:xfrm rot="21028799" flipV="1">
            <a:off x="6808866" y="1315167"/>
            <a:ext cx="400681" cy="400826"/>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167" name="椭圆 166"/>
          <p:cNvSpPr/>
          <p:nvPr/>
        </p:nvSpPr>
        <p:spPr>
          <a:xfrm rot="21028799">
            <a:off x="5793942" y="991202"/>
            <a:ext cx="409893" cy="410041"/>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168" name="椭圆 167"/>
          <p:cNvSpPr/>
          <p:nvPr/>
        </p:nvSpPr>
        <p:spPr>
          <a:xfrm rot="21028799" flipV="1">
            <a:off x="5069567" y="1357138"/>
            <a:ext cx="423395" cy="423548"/>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169" name="椭圆 168"/>
          <p:cNvSpPr/>
          <p:nvPr/>
        </p:nvSpPr>
        <p:spPr>
          <a:xfrm rot="10228799">
            <a:off x="4661790" y="2640331"/>
            <a:ext cx="186279" cy="186346"/>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170" name="椭圆 169"/>
          <p:cNvSpPr/>
          <p:nvPr/>
        </p:nvSpPr>
        <p:spPr>
          <a:xfrm rot="10228799" flipV="1">
            <a:off x="5683163" y="2018886"/>
            <a:ext cx="364982" cy="365115"/>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171" name="椭圆 170"/>
          <p:cNvSpPr/>
          <p:nvPr/>
        </p:nvSpPr>
        <p:spPr>
          <a:xfrm rot="10228799">
            <a:off x="6420034" y="2082680"/>
            <a:ext cx="186279" cy="186346"/>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172" name="椭圆 171"/>
          <p:cNvSpPr/>
          <p:nvPr/>
        </p:nvSpPr>
        <p:spPr>
          <a:xfrm rot="10228799" flipV="1">
            <a:off x="5066494" y="2084927"/>
            <a:ext cx="400681" cy="400826"/>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173" name="椭圆 172"/>
          <p:cNvSpPr/>
          <p:nvPr/>
        </p:nvSpPr>
        <p:spPr>
          <a:xfrm rot="10228799">
            <a:off x="6072204" y="2399675"/>
            <a:ext cx="409893" cy="410041"/>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174" name="椭圆 173"/>
          <p:cNvSpPr/>
          <p:nvPr/>
        </p:nvSpPr>
        <p:spPr>
          <a:xfrm rot="10228799" flipV="1">
            <a:off x="6783077" y="2020232"/>
            <a:ext cx="423395" cy="423548"/>
          </a:xfrm>
          <a:prstGeom prst="ellipse">
            <a:avLst/>
          </a:prstGeom>
          <a:noFill/>
          <a:ln w="1905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grpSp>
        <p:nvGrpSpPr>
          <p:cNvPr id="175" name="组合 174"/>
          <p:cNvGrpSpPr/>
          <p:nvPr/>
        </p:nvGrpSpPr>
        <p:grpSpPr>
          <a:xfrm>
            <a:off x="5062362" y="988371"/>
            <a:ext cx="2143053" cy="1852434"/>
            <a:chOff x="858879" y="2355867"/>
            <a:chExt cx="2143332" cy="1852005"/>
          </a:xfrm>
          <a:effectLst/>
        </p:grpSpPr>
        <p:sp>
          <p:nvSpPr>
            <p:cNvPr id="176" name="椭圆 175"/>
            <p:cNvSpPr/>
            <p:nvPr/>
          </p:nvSpPr>
          <p:spPr>
            <a:xfrm rot="21028799">
              <a:off x="2346083" y="2355867"/>
              <a:ext cx="186303" cy="186303"/>
            </a:xfrm>
            <a:prstGeom prst="ellipse">
              <a:avLst/>
            </a:prstGeom>
            <a:noFill/>
            <a:ln w="19050">
              <a:solidFill>
                <a:srgbClr val="01ACBE"/>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7" name="椭圆 176"/>
            <p:cNvSpPr/>
            <p:nvPr/>
          </p:nvSpPr>
          <p:spPr>
            <a:xfrm rot="21028799" flipV="1">
              <a:off x="2020431" y="2798439"/>
              <a:ext cx="365030" cy="365030"/>
            </a:xfrm>
            <a:prstGeom prst="ellipse">
              <a:avLst/>
            </a:prstGeom>
            <a:noFill/>
            <a:ln w="19050">
              <a:solidFill>
                <a:srgbClr val="01ACBE"/>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8" name="椭圆 177"/>
            <p:cNvSpPr/>
            <p:nvPr/>
          </p:nvSpPr>
          <p:spPr>
            <a:xfrm rot="21028799">
              <a:off x="1462192" y="2913389"/>
              <a:ext cx="186303" cy="186303"/>
            </a:xfrm>
            <a:prstGeom prst="ellipse">
              <a:avLst/>
            </a:prstGeom>
            <a:noFill/>
            <a:ln w="19050">
              <a:solidFill>
                <a:srgbClr val="01ACBE"/>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9" name="椭圆 178"/>
            <p:cNvSpPr/>
            <p:nvPr/>
          </p:nvSpPr>
          <p:spPr>
            <a:xfrm rot="21028799" flipV="1">
              <a:off x="2601478" y="2696712"/>
              <a:ext cx="400733" cy="400733"/>
            </a:xfrm>
            <a:prstGeom prst="ellipse">
              <a:avLst/>
            </a:prstGeom>
            <a:noFill/>
            <a:ln w="19050">
              <a:solidFill>
                <a:srgbClr val="01ACBE"/>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0" name="椭圆 179"/>
            <p:cNvSpPr/>
            <p:nvPr/>
          </p:nvSpPr>
          <p:spPr>
            <a:xfrm rot="21028799">
              <a:off x="1586423" y="2372823"/>
              <a:ext cx="409946" cy="409946"/>
            </a:xfrm>
            <a:prstGeom prst="ellipse">
              <a:avLst/>
            </a:prstGeom>
            <a:noFill/>
            <a:ln w="19050">
              <a:solidFill>
                <a:srgbClr val="01ACBE"/>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1" name="椭圆 180"/>
            <p:cNvSpPr/>
            <p:nvPr/>
          </p:nvSpPr>
          <p:spPr>
            <a:xfrm rot="21028799" flipV="1">
              <a:off x="861953" y="2738674"/>
              <a:ext cx="423450" cy="423450"/>
            </a:xfrm>
            <a:prstGeom prst="ellipse">
              <a:avLst/>
            </a:prstGeom>
            <a:noFill/>
            <a:ln w="19050">
              <a:solidFill>
                <a:srgbClr val="01ACBE"/>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2" name="椭圆 181"/>
            <p:cNvSpPr/>
            <p:nvPr/>
          </p:nvSpPr>
          <p:spPr>
            <a:xfrm rot="10228799">
              <a:off x="1328704" y="4021569"/>
              <a:ext cx="186303" cy="186303"/>
            </a:xfrm>
            <a:prstGeom prst="ellipse">
              <a:avLst/>
            </a:prstGeom>
            <a:noFill/>
            <a:ln w="19050">
              <a:solidFill>
                <a:srgbClr val="01ACBE"/>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3" name="椭圆 182"/>
            <p:cNvSpPr/>
            <p:nvPr/>
          </p:nvSpPr>
          <p:spPr>
            <a:xfrm rot="10228799" flipV="1">
              <a:off x="1475629" y="3400270"/>
              <a:ext cx="365030" cy="365030"/>
            </a:xfrm>
            <a:prstGeom prst="ellipse">
              <a:avLst/>
            </a:prstGeom>
            <a:noFill/>
            <a:ln w="19050">
              <a:solidFill>
                <a:srgbClr val="01ACBE"/>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4" name="椭圆 183"/>
            <p:cNvSpPr/>
            <p:nvPr/>
          </p:nvSpPr>
          <p:spPr>
            <a:xfrm rot="10228799">
              <a:off x="2212595" y="3464047"/>
              <a:ext cx="186303" cy="186303"/>
            </a:xfrm>
            <a:prstGeom prst="ellipse">
              <a:avLst/>
            </a:prstGeom>
            <a:noFill/>
            <a:ln w="19050">
              <a:solidFill>
                <a:srgbClr val="01ACBE"/>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5" name="椭圆 184"/>
            <p:cNvSpPr/>
            <p:nvPr/>
          </p:nvSpPr>
          <p:spPr>
            <a:xfrm rot="10228799" flipV="1">
              <a:off x="858879" y="3466294"/>
              <a:ext cx="400733" cy="400733"/>
            </a:xfrm>
            <a:prstGeom prst="ellipse">
              <a:avLst/>
            </a:prstGeom>
            <a:noFill/>
            <a:ln w="19050">
              <a:solidFill>
                <a:srgbClr val="01ACBE"/>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6" name="椭圆 185"/>
            <p:cNvSpPr/>
            <p:nvPr/>
          </p:nvSpPr>
          <p:spPr>
            <a:xfrm rot="10228799">
              <a:off x="1864721" y="3780970"/>
              <a:ext cx="409946" cy="409946"/>
            </a:xfrm>
            <a:prstGeom prst="ellipse">
              <a:avLst/>
            </a:prstGeom>
            <a:noFill/>
            <a:ln w="19050">
              <a:solidFill>
                <a:srgbClr val="01ACBE"/>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7" name="椭圆 186"/>
            <p:cNvSpPr/>
            <p:nvPr/>
          </p:nvSpPr>
          <p:spPr>
            <a:xfrm rot="10228799" flipV="1">
              <a:off x="2575687" y="3401615"/>
              <a:ext cx="423450" cy="423450"/>
            </a:xfrm>
            <a:prstGeom prst="ellipse">
              <a:avLst/>
            </a:prstGeom>
            <a:noFill/>
            <a:ln w="19050">
              <a:solidFill>
                <a:srgbClr val="01ACBE"/>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88" name="椭圆 187"/>
          <p:cNvSpPr/>
          <p:nvPr/>
        </p:nvSpPr>
        <p:spPr>
          <a:xfrm>
            <a:off x="4949839" y="635081"/>
            <a:ext cx="2417499" cy="2418374"/>
          </a:xfrm>
          <a:prstGeom prst="ellipse">
            <a:avLst/>
          </a:prstGeom>
          <a:solidFill>
            <a:schemeClr val="bg1"/>
          </a:solidFill>
          <a:ln w="38100">
            <a:solidFill>
              <a:srgbClr val="01ACBE"/>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solidFill>
                <a:schemeClr val="bg1"/>
              </a:solidFill>
            </a:endParaRPr>
          </a:p>
        </p:txBody>
      </p:sp>
      <p:sp>
        <p:nvSpPr>
          <p:cNvPr id="189" name="椭圆 188"/>
          <p:cNvSpPr/>
          <p:nvPr/>
        </p:nvSpPr>
        <p:spPr>
          <a:xfrm>
            <a:off x="5048536" y="733814"/>
            <a:ext cx="2220105" cy="2220908"/>
          </a:xfrm>
          <a:prstGeom prst="ellipse">
            <a:avLst/>
          </a:pr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solidFill>
                <a:schemeClr val="bg1"/>
              </a:solidFill>
            </a:endParaRPr>
          </a:p>
        </p:txBody>
      </p:sp>
      <p:sp>
        <p:nvSpPr>
          <p:cNvPr id="191" name="椭圆 190"/>
          <p:cNvSpPr/>
          <p:nvPr/>
        </p:nvSpPr>
        <p:spPr>
          <a:xfrm>
            <a:off x="5046612" y="732292"/>
            <a:ext cx="2223952" cy="2223952"/>
          </a:xfrm>
          <a:prstGeom prst="ellipse">
            <a:avLst/>
          </a:prstGeom>
          <a:blipFill dpi="0" rotWithShape="1">
            <a:blip r:embed="rId6">
              <a:extLst>
                <a:ext uri="{BEBA8EAE-BF5A-486C-A8C5-ECC9F3942E4B}">
                  <a14:imgProps xmlns:a14="http://schemas.microsoft.com/office/drawing/2010/main">
                    <a14:imgLayer r:embed="rId7">
                      <a14:imgEffect>
                        <a14:brightnessContrast bright="22000"/>
                      </a14:imgEffect>
                    </a14:imgLayer>
                  </a14:imgProps>
                </a:ext>
              </a:extLst>
            </a:blip>
            <a:srcRect/>
            <a:stretch>
              <a:fillRect/>
            </a:stretch>
          </a:bli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solidFill>
                <a:schemeClr val="bg1"/>
              </a:solidFill>
            </a:endParaRPr>
          </a:p>
        </p:txBody>
      </p:sp>
      <p:sp>
        <p:nvSpPr>
          <p:cNvPr id="59" name="椭圆 58"/>
          <p:cNvSpPr/>
          <p:nvPr/>
        </p:nvSpPr>
        <p:spPr>
          <a:xfrm>
            <a:off x="8806041" y="3167470"/>
            <a:ext cx="1375644" cy="1375644"/>
          </a:xfrm>
          <a:prstGeom prst="ellipse">
            <a:avLst/>
          </a:prstGeom>
          <a:gradFill>
            <a:gsLst>
              <a:gs pos="90000">
                <a:srgbClr val="89A13D"/>
              </a:gs>
              <a:gs pos="30000">
                <a:srgbClr val="B2D138"/>
              </a:gs>
            </a:gsLst>
            <a:lin ang="2700000" scaled="1"/>
          </a:gradFill>
          <a:ln w="25400">
            <a:solidFill>
              <a:srgbClr val="8CC066"/>
            </a:solidFill>
          </a:ln>
          <a:effectLst>
            <a:outerShdw blurRad="254000" dist="1524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60" name="TextBox 59"/>
          <p:cNvSpPr txBox="1"/>
          <p:nvPr/>
        </p:nvSpPr>
        <p:spPr>
          <a:xfrm>
            <a:off x="9119626" y="3347466"/>
            <a:ext cx="767712" cy="1015653"/>
          </a:xfrm>
          <a:prstGeom prst="rect">
            <a:avLst/>
          </a:prstGeom>
          <a:noFill/>
        </p:spPr>
        <p:txBody>
          <a:bodyPr wrap="square" lIns="91431" tIns="45715" rIns="91431" bIns="45715" rtlCol="0">
            <a:spAutoFit/>
          </a:bodyPr>
          <a:lstStyle>
            <a:defPPr>
              <a:defRPr lang="zh-CN"/>
            </a:defPPr>
            <a:lvl1pPr algn="ctr">
              <a:defRPr sz="4000">
                <a:solidFill>
                  <a:schemeClr val="bg1"/>
                </a:solidFill>
                <a:latin typeface="Impact" panose="020B0806030902050204" pitchFamily="34" charset="0"/>
              </a:defRPr>
            </a:lvl1pPr>
          </a:lstStyle>
          <a:p>
            <a:r>
              <a:rPr lang="zh-CN" altLang="en-US" sz="6000" b="1" dirty="0">
                <a:latin typeface="微软雅黑" pitchFamily="34" charset="-122"/>
                <a:ea typeface="微软雅黑" pitchFamily="34" charset="-122"/>
              </a:rPr>
              <a:t>划</a:t>
            </a:r>
          </a:p>
        </p:txBody>
      </p:sp>
    </p:spTree>
    <p:extLst>
      <p:ext uri="{BB962C8B-B14F-4D97-AF65-F5344CB8AC3E}">
        <p14:creationId xmlns:p14="http://schemas.microsoft.com/office/powerpoint/2010/main" val="2328306063"/>
      </p:ext>
    </p:extLst>
  </p:cSld>
  <p:clrMapOvr>
    <a:masterClrMapping/>
  </p:clrMapOvr>
  <p:transition spd="slow" advClick="0" advTm="1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10" presetClass="entr" presetSubtype="0" fill="hold" grpId="0" nodeType="withEffect">
                                      <p:stCondLst>
                                        <p:cond delay="0"/>
                                      </p:stCondLst>
                                      <p:childTnLst>
                                        <p:set>
                                          <p:cBhvr>
                                            <p:cTn id="8" dur="1" fill="hold">
                                              <p:stCondLst>
                                                <p:cond delay="0"/>
                                              </p:stCondLst>
                                            </p:cTn>
                                            <p:tgtEl>
                                              <p:spTgt spid="188"/>
                                            </p:tgtEl>
                                            <p:attrNameLst>
                                              <p:attrName>style.visibility</p:attrName>
                                            </p:attrNameLst>
                                          </p:cBhvr>
                                          <p:to>
                                            <p:strVal val="visible"/>
                                          </p:to>
                                        </p:set>
                                        <p:animEffect transition="in" filter="fade">
                                          <p:cBhvr>
                                            <p:cTn id="9" dur="500"/>
                                            <p:tgtEl>
                                              <p:spTgt spid="18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89"/>
                                            </p:tgtEl>
                                            <p:attrNameLst>
                                              <p:attrName>style.visibility</p:attrName>
                                            </p:attrNameLst>
                                          </p:cBhvr>
                                          <p:to>
                                            <p:strVal val="visible"/>
                                          </p:to>
                                        </p:set>
                                        <p:animEffect transition="in" filter="fade">
                                          <p:cBhvr>
                                            <p:cTn id="12" dur="500"/>
                                            <p:tgtEl>
                                              <p:spTgt spid="189"/>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158"/>
                                            </p:tgtEl>
                                            <p:attrNameLst>
                                              <p:attrName>style.visibility</p:attrName>
                                            </p:attrNameLst>
                                          </p:cBhvr>
                                          <p:to>
                                            <p:strVal val="visible"/>
                                          </p:to>
                                        </p:set>
                                        <p:animEffect transition="in" filter="wipe(right)">
                                          <p:cBhvr>
                                            <p:cTn id="15" dur="750"/>
                                            <p:tgtEl>
                                              <p:spTgt spid="158"/>
                                            </p:tgtEl>
                                          </p:cBhvr>
                                        </p:animEffect>
                                      </p:childTnLst>
                                    </p:cTn>
                                  </p:par>
                                  <p:par>
                                    <p:cTn id="16" presetID="22" presetClass="entr" presetSubtype="4" fill="hold" grpId="0" nodeType="withEffect">
                                      <p:stCondLst>
                                        <p:cond delay="200"/>
                                      </p:stCondLst>
                                      <p:childTnLst>
                                        <p:set>
                                          <p:cBhvr>
                                            <p:cTn id="17" dur="1" fill="hold">
                                              <p:stCondLst>
                                                <p:cond delay="0"/>
                                              </p:stCondLst>
                                            </p:cTn>
                                            <p:tgtEl>
                                              <p:spTgt spid="159"/>
                                            </p:tgtEl>
                                            <p:attrNameLst>
                                              <p:attrName>style.visibility</p:attrName>
                                            </p:attrNameLst>
                                          </p:cBhvr>
                                          <p:to>
                                            <p:strVal val="visible"/>
                                          </p:to>
                                        </p:set>
                                        <p:animEffect transition="in" filter="wipe(down)">
                                          <p:cBhvr>
                                            <p:cTn id="18" dur="750"/>
                                            <p:tgtEl>
                                              <p:spTgt spid="159"/>
                                            </p:tgtEl>
                                          </p:cBhvr>
                                        </p:animEffect>
                                      </p:childTnLst>
                                    </p:cTn>
                                  </p:par>
                                  <p:par>
                                    <p:cTn id="19" presetID="22" presetClass="entr" presetSubtype="4" fill="hold" grpId="0" nodeType="withEffect">
                                      <p:stCondLst>
                                        <p:cond delay="200"/>
                                      </p:stCondLst>
                                      <p:childTnLst>
                                        <p:set>
                                          <p:cBhvr>
                                            <p:cTn id="20" dur="1" fill="hold">
                                              <p:stCondLst>
                                                <p:cond delay="0"/>
                                              </p:stCondLst>
                                            </p:cTn>
                                            <p:tgtEl>
                                              <p:spTgt spid="157"/>
                                            </p:tgtEl>
                                            <p:attrNameLst>
                                              <p:attrName>style.visibility</p:attrName>
                                            </p:attrNameLst>
                                          </p:cBhvr>
                                          <p:to>
                                            <p:strVal val="visible"/>
                                          </p:to>
                                        </p:set>
                                        <p:animEffect transition="in" filter="wipe(down)">
                                          <p:cBhvr>
                                            <p:cTn id="21" dur="750"/>
                                            <p:tgtEl>
                                              <p:spTgt spid="157"/>
                                            </p:tgtEl>
                                          </p:cBhvr>
                                        </p:animEffect>
                                      </p:childTnLst>
                                    </p:cTn>
                                  </p:par>
                                  <p:par>
                                    <p:cTn id="22" presetID="22" presetClass="entr" presetSubtype="4" fill="hold" nodeType="withEffect">
                                      <p:stCondLst>
                                        <p:cond delay="200"/>
                                      </p:stCondLst>
                                      <p:childTnLst>
                                        <p:set>
                                          <p:cBhvr>
                                            <p:cTn id="23" dur="1" fill="hold">
                                              <p:stCondLst>
                                                <p:cond delay="0"/>
                                              </p:stCondLst>
                                            </p:cTn>
                                            <p:tgtEl>
                                              <p:spTgt spid="160"/>
                                            </p:tgtEl>
                                            <p:attrNameLst>
                                              <p:attrName>style.visibility</p:attrName>
                                            </p:attrNameLst>
                                          </p:cBhvr>
                                          <p:to>
                                            <p:strVal val="visible"/>
                                          </p:to>
                                        </p:set>
                                        <p:animEffect transition="in" filter="wipe(down)">
                                          <p:cBhvr>
                                            <p:cTn id="24" dur="750"/>
                                            <p:tgtEl>
                                              <p:spTgt spid="160"/>
                                            </p:tgtEl>
                                          </p:cBhvr>
                                        </p:animEffect>
                                      </p:childTnLst>
                                    </p:cTn>
                                  </p:par>
                                  <p:par>
                                    <p:cTn id="25" presetID="2" presetClass="entr" presetSubtype="1" fill="hold" grpId="0" nodeType="withEffect">
                                      <p:stCondLst>
                                        <p:cond delay="200"/>
                                      </p:stCondLst>
                                      <p:childTnLst>
                                        <p:set>
                                          <p:cBhvr>
                                            <p:cTn id="26" dur="1" fill="hold">
                                              <p:stCondLst>
                                                <p:cond delay="0"/>
                                              </p:stCondLst>
                                            </p:cTn>
                                            <p:tgtEl>
                                              <p:spTgt spid="163"/>
                                            </p:tgtEl>
                                            <p:attrNameLst>
                                              <p:attrName>style.visibility</p:attrName>
                                            </p:attrNameLst>
                                          </p:cBhvr>
                                          <p:to>
                                            <p:strVal val="visible"/>
                                          </p:to>
                                        </p:set>
                                        <p:anim calcmode="lin" valueType="num">
                                          <p:cBhvr additive="base">
                                            <p:cTn id="27" dur="350" fill="hold"/>
                                            <p:tgtEl>
                                              <p:spTgt spid="163"/>
                                            </p:tgtEl>
                                            <p:attrNameLst>
                                              <p:attrName>ppt_x</p:attrName>
                                            </p:attrNameLst>
                                          </p:cBhvr>
                                          <p:tavLst>
                                            <p:tav tm="0">
                                              <p:val>
                                                <p:strVal val="#ppt_x"/>
                                              </p:val>
                                            </p:tav>
                                            <p:tav tm="100000">
                                              <p:val>
                                                <p:strVal val="#ppt_x"/>
                                              </p:val>
                                            </p:tav>
                                          </p:tavLst>
                                        </p:anim>
                                        <p:anim calcmode="lin" valueType="num">
                                          <p:cBhvr additive="base">
                                            <p:cTn id="28" dur="350" fill="hold"/>
                                            <p:tgtEl>
                                              <p:spTgt spid="163"/>
                                            </p:tgtEl>
                                            <p:attrNameLst>
                                              <p:attrName>ppt_y</p:attrName>
                                            </p:attrNameLst>
                                          </p:cBhvr>
                                          <p:tavLst>
                                            <p:tav tm="0">
                                              <p:val>
                                                <p:strVal val="0-#ppt_h/2"/>
                                              </p:val>
                                            </p:tav>
                                            <p:tav tm="100000">
                                              <p:val>
                                                <p:strVal val="#ppt_y"/>
                                              </p:val>
                                            </p:tav>
                                          </p:tavLst>
                                        </p:anim>
                                      </p:childTnLst>
                                    </p:cTn>
                                  </p:par>
                                  <p:par>
                                    <p:cTn id="29" presetID="2" presetClass="entr" presetSubtype="3" fill="hold" grpId="0" nodeType="withEffect">
                                      <p:stCondLst>
                                        <p:cond delay="200"/>
                                      </p:stCondLst>
                                      <p:childTnLst>
                                        <p:set>
                                          <p:cBhvr>
                                            <p:cTn id="30" dur="1" fill="hold">
                                              <p:stCondLst>
                                                <p:cond delay="0"/>
                                              </p:stCondLst>
                                            </p:cTn>
                                            <p:tgtEl>
                                              <p:spTgt spid="164"/>
                                            </p:tgtEl>
                                            <p:attrNameLst>
                                              <p:attrName>style.visibility</p:attrName>
                                            </p:attrNameLst>
                                          </p:cBhvr>
                                          <p:to>
                                            <p:strVal val="visible"/>
                                          </p:to>
                                        </p:set>
                                        <p:anim calcmode="lin" valueType="num">
                                          <p:cBhvr additive="base">
                                            <p:cTn id="31" dur="350" fill="hold"/>
                                            <p:tgtEl>
                                              <p:spTgt spid="164"/>
                                            </p:tgtEl>
                                            <p:attrNameLst>
                                              <p:attrName>ppt_x</p:attrName>
                                            </p:attrNameLst>
                                          </p:cBhvr>
                                          <p:tavLst>
                                            <p:tav tm="0">
                                              <p:val>
                                                <p:strVal val="1+#ppt_w/2"/>
                                              </p:val>
                                            </p:tav>
                                            <p:tav tm="100000">
                                              <p:val>
                                                <p:strVal val="#ppt_x"/>
                                              </p:val>
                                            </p:tav>
                                          </p:tavLst>
                                        </p:anim>
                                        <p:anim calcmode="lin" valueType="num">
                                          <p:cBhvr additive="base">
                                            <p:cTn id="32" dur="350" fill="hold"/>
                                            <p:tgtEl>
                                              <p:spTgt spid="164"/>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165"/>
                                            </p:tgtEl>
                                            <p:attrNameLst>
                                              <p:attrName>style.visibility</p:attrName>
                                            </p:attrNameLst>
                                          </p:cBhvr>
                                          <p:to>
                                            <p:strVal val="visible"/>
                                          </p:to>
                                        </p:set>
                                        <p:anim calcmode="lin" valueType="num">
                                          <p:cBhvr additive="base">
                                            <p:cTn id="35" dur="350" fill="hold"/>
                                            <p:tgtEl>
                                              <p:spTgt spid="165"/>
                                            </p:tgtEl>
                                            <p:attrNameLst>
                                              <p:attrName>ppt_x</p:attrName>
                                            </p:attrNameLst>
                                          </p:cBhvr>
                                          <p:tavLst>
                                            <p:tav tm="0">
                                              <p:val>
                                                <p:strVal val="#ppt_x"/>
                                              </p:val>
                                            </p:tav>
                                            <p:tav tm="100000">
                                              <p:val>
                                                <p:strVal val="#ppt_x"/>
                                              </p:val>
                                            </p:tav>
                                          </p:tavLst>
                                        </p:anim>
                                        <p:anim calcmode="lin" valueType="num">
                                          <p:cBhvr additive="base">
                                            <p:cTn id="36" dur="350" fill="hold"/>
                                            <p:tgtEl>
                                              <p:spTgt spid="165"/>
                                            </p:tgtEl>
                                            <p:attrNameLst>
                                              <p:attrName>ppt_y</p:attrName>
                                            </p:attrNameLst>
                                          </p:cBhvr>
                                          <p:tavLst>
                                            <p:tav tm="0">
                                              <p:val>
                                                <p:strVal val="1+#ppt_h/2"/>
                                              </p:val>
                                            </p:tav>
                                            <p:tav tm="100000">
                                              <p:val>
                                                <p:strVal val="#ppt_y"/>
                                              </p:val>
                                            </p:tav>
                                          </p:tavLst>
                                        </p:anim>
                                      </p:childTnLst>
                                    </p:cTn>
                                  </p:par>
                                  <p:par>
                                    <p:cTn id="37" presetID="2" presetClass="entr" presetSubtype="3" fill="hold" grpId="0" nodeType="withEffect">
                                      <p:stCondLst>
                                        <p:cond delay="200"/>
                                      </p:stCondLst>
                                      <p:childTnLst>
                                        <p:set>
                                          <p:cBhvr>
                                            <p:cTn id="38" dur="1" fill="hold">
                                              <p:stCondLst>
                                                <p:cond delay="0"/>
                                              </p:stCondLst>
                                            </p:cTn>
                                            <p:tgtEl>
                                              <p:spTgt spid="166"/>
                                            </p:tgtEl>
                                            <p:attrNameLst>
                                              <p:attrName>style.visibility</p:attrName>
                                            </p:attrNameLst>
                                          </p:cBhvr>
                                          <p:to>
                                            <p:strVal val="visible"/>
                                          </p:to>
                                        </p:set>
                                        <p:anim calcmode="lin" valueType="num">
                                          <p:cBhvr additive="base">
                                            <p:cTn id="39" dur="350" fill="hold"/>
                                            <p:tgtEl>
                                              <p:spTgt spid="166"/>
                                            </p:tgtEl>
                                            <p:attrNameLst>
                                              <p:attrName>ppt_x</p:attrName>
                                            </p:attrNameLst>
                                          </p:cBhvr>
                                          <p:tavLst>
                                            <p:tav tm="0">
                                              <p:val>
                                                <p:strVal val="1+#ppt_w/2"/>
                                              </p:val>
                                            </p:tav>
                                            <p:tav tm="100000">
                                              <p:val>
                                                <p:strVal val="#ppt_x"/>
                                              </p:val>
                                            </p:tav>
                                          </p:tavLst>
                                        </p:anim>
                                        <p:anim calcmode="lin" valueType="num">
                                          <p:cBhvr additive="base">
                                            <p:cTn id="40" dur="350" fill="hold"/>
                                            <p:tgtEl>
                                              <p:spTgt spid="166"/>
                                            </p:tgtEl>
                                            <p:attrNameLst>
                                              <p:attrName>ppt_y</p:attrName>
                                            </p:attrNameLst>
                                          </p:cBhvr>
                                          <p:tavLst>
                                            <p:tav tm="0">
                                              <p:val>
                                                <p:strVal val="0-#ppt_h/2"/>
                                              </p:val>
                                            </p:tav>
                                            <p:tav tm="100000">
                                              <p:val>
                                                <p:strVal val="#ppt_y"/>
                                              </p:val>
                                            </p:tav>
                                          </p:tavLst>
                                        </p:anim>
                                      </p:childTnLst>
                                    </p:cTn>
                                  </p:par>
                                  <p:par>
                                    <p:cTn id="41" presetID="2" presetClass="entr" presetSubtype="9" fill="hold" grpId="0" nodeType="withEffect">
                                      <p:stCondLst>
                                        <p:cond delay="200"/>
                                      </p:stCondLst>
                                      <p:childTnLst>
                                        <p:set>
                                          <p:cBhvr>
                                            <p:cTn id="42" dur="1" fill="hold">
                                              <p:stCondLst>
                                                <p:cond delay="0"/>
                                              </p:stCondLst>
                                            </p:cTn>
                                            <p:tgtEl>
                                              <p:spTgt spid="167"/>
                                            </p:tgtEl>
                                            <p:attrNameLst>
                                              <p:attrName>style.visibility</p:attrName>
                                            </p:attrNameLst>
                                          </p:cBhvr>
                                          <p:to>
                                            <p:strVal val="visible"/>
                                          </p:to>
                                        </p:set>
                                        <p:anim calcmode="lin" valueType="num">
                                          <p:cBhvr additive="base">
                                            <p:cTn id="43" dur="350" fill="hold"/>
                                            <p:tgtEl>
                                              <p:spTgt spid="167"/>
                                            </p:tgtEl>
                                            <p:attrNameLst>
                                              <p:attrName>ppt_x</p:attrName>
                                            </p:attrNameLst>
                                          </p:cBhvr>
                                          <p:tavLst>
                                            <p:tav tm="0">
                                              <p:val>
                                                <p:strVal val="0-#ppt_w/2"/>
                                              </p:val>
                                            </p:tav>
                                            <p:tav tm="100000">
                                              <p:val>
                                                <p:strVal val="#ppt_x"/>
                                              </p:val>
                                            </p:tav>
                                          </p:tavLst>
                                        </p:anim>
                                        <p:anim calcmode="lin" valueType="num">
                                          <p:cBhvr additive="base">
                                            <p:cTn id="44" dur="350" fill="hold"/>
                                            <p:tgtEl>
                                              <p:spTgt spid="167"/>
                                            </p:tgtEl>
                                            <p:attrNameLst>
                                              <p:attrName>ppt_y</p:attrName>
                                            </p:attrNameLst>
                                          </p:cBhvr>
                                          <p:tavLst>
                                            <p:tav tm="0">
                                              <p:val>
                                                <p:strVal val="0-#ppt_h/2"/>
                                              </p:val>
                                            </p:tav>
                                            <p:tav tm="100000">
                                              <p:val>
                                                <p:strVal val="#ppt_y"/>
                                              </p:val>
                                            </p:tav>
                                          </p:tavLst>
                                        </p:anim>
                                      </p:childTnLst>
                                    </p:cTn>
                                  </p:par>
                                  <p:par>
                                    <p:cTn id="45" presetID="2" presetClass="entr" presetSubtype="8" fill="hold" grpId="0" nodeType="withEffect">
                                      <p:stCondLst>
                                        <p:cond delay="200"/>
                                      </p:stCondLst>
                                      <p:childTnLst>
                                        <p:set>
                                          <p:cBhvr>
                                            <p:cTn id="46" dur="1" fill="hold">
                                              <p:stCondLst>
                                                <p:cond delay="0"/>
                                              </p:stCondLst>
                                            </p:cTn>
                                            <p:tgtEl>
                                              <p:spTgt spid="168"/>
                                            </p:tgtEl>
                                            <p:attrNameLst>
                                              <p:attrName>style.visibility</p:attrName>
                                            </p:attrNameLst>
                                          </p:cBhvr>
                                          <p:to>
                                            <p:strVal val="visible"/>
                                          </p:to>
                                        </p:set>
                                        <p:anim calcmode="lin" valueType="num">
                                          <p:cBhvr additive="base">
                                            <p:cTn id="47" dur="350" fill="hold"/>
                                            <p:tgtEl>
                                              <p:spTgt spid="168"/>
                                            </p:tgtEl>
                                            <p:attrNameLst>
                                              <p:attrName>ppt_x</p:attrName>
                                            </p:attrNameLst>
                                          </p:cBhvr>
                                          <p:tavLst>
                                            <p:tav tm="0">
                                              <p:val>
                                                <p:strVal val="0-#ppt_w/2"/>
                                              </p:val>
                                            </p:tav>
                                            <p:tav tm="100000">
                                              <p:val>
                                                <p:strVal val="#ppt_x"/>
                                              </p:val>
                                            </p:tav>
                                          </p:tavLst>
                                        </p:anim>
                                        <p:anim calcmode="lin" valueType="num">
                                          <p:cBhvr additive="base">
                                            <p:cTn id="48" dur="350" fill="hold"/>
                                            <p:tgtEl>
                                              <p:spTgt spid="168"/>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69"/>
                                            </p:tgtEl>
                                            <p:attrNameLst>
                                              <p:attrName>style.visibility</p:attrName>
                                            </p:attrNameLst>
                                          </p:cBhvr>
                                          <p:to>
                                            <p:strVal val="visible"/>
                                          </p:to>
                                        </p:set>
                                        <p:anim calcmode="lin" valueType="num">
                                          <p:cBhvr additive="base">
                                            <p:cTn id="51" dur="350" fill="hold"/>
                                            <p:tgtEl>
                                              <p:spTgt spid="169"/>
                                            </p:tgtEl>
                                            <p:attrNameLst>
                                              <p:attrName>ppt_x</p:attrName>
                                            </p:attrNameLst>
                                          </p:cBhvr>
                                          <p:tavLst>
                                            <p:tav tm="0">
                                              <p:val>
                                                <p:strVal val="#ppt_x"/>
                                              </p:val>
                                            </p:tav>
                                            <p:tav tm="100000">
                                              <p:val>
                                                <p:strVal val="#ppt_x"/>
                                              </p:val>
                                            </p:tav>
                                          </p:tavLst>
                                        </p:anim>
                                        <p:anim calcmode="lin" valueType="num">
                                          <p:cBhvr additive="base">
                                            <p:cTn id="52" dur="350" fill="hold"/>
                                            <p:tgtEl>
                                              <p:spTgt spid="16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200"/>
                                      </p:stCondLst>
                                      <p:childTnLst>
                                        <p:set>
                                          <p:cBhvr>
                                            <p:cTn id="54" dur="1" fill="hold">
                                              <p:stCondLst>
                                                <p:cond delay="0"/>
                                              </p:stCondLst>
                                            </p:cTn>
                                            <p:tgtEl>
                                              <p:spTgt spid="170"/>
                                            </p:tgtEl>
                                            <p:attrNameLst>
                                              <p:attrName>style.visibility</p:attrName>
                                            </p:attrNameLst>
                                          </p:cBhvr>
                                          <p:to>
                                            <p:strVal val="visible"/>
                                          </p:to>
                                        </p:set>
                                        <p:anim calcmode="lin" valueType="num">
                                          <p:cBhvr additive="base">
                                            <p:cTn id="55" dur="350" fill="hold"/>
                                            <p:tgtEl>
                                              <p:spTgt spid="170"/>
                                            </p:tgtEl>
                                            <p:attrNameLst>
                                              <p:attrName>ppt_x</p:attrName>
                                            </p:attrNameLst>
                                          </p:cBhvr>
                                          <p:tavLst>
                                            <p:tav tm="0">
                                              <p:val>
                                                <p:strVal val="#ppt_x"/>
                                              </p:val>
                                            </p:tav>
                                            <p:tav tm="100000">
                                              <p:val>
                                                <p:strVal val="#ppt_x"/>
                                              </p:val>
                                            </p:tav>
                                          </p:tavLst>
                                        </p:anim>
                                        <p:anim calcmode="lin" valueType="num">
                                          <p:cBhvr additive="base">
                                            <p:cTn id="56" dur="350" fill="hold"/>
                                            <p:tgtEl>
                                              <p:spTgt spid="170"/>
                                            </p:tgtEl>
                                            <p:attrNameLst>
                                              <p:attrName>ppt_y</p:attrName>
                                            </p:attrNameLst>
                                          </p:cBhvr>
                                          <p:tavLst>
                                            <p:tav tm="0">
                                              <p:val>
                                                <p:strVal val="1+#ppt_h/2"/>
                                              </p:val>
                                            </p:tav>
                                            <p:tav tm="100000">
                                              <p:val>
                                                <p:strVal val="#ppt_y"/>
                                              </p:val>
                                            </p:tav>
                                          </p:tavLst>
                                        </p:anim>
                                      </p:childTnLst>
                                    </p:cTn>
                                  </p:par>
                                  <p:par>
                                    <p:cTn id="57" presetID="2" presetClass="entr" presetSubtype="6" fill="hold" grpId="0" nodeType="withEffect">
                                      <p:stCondLst>
                                        <p:cond delay="200"/>
                                      </p:stCondLst>
                                      <p:childTnLst>
                                        <p:set>
                                          <p:cBhvr>
                                            <p:cTn id="58" dur="1" fill="hold">
                                              <p:stCondLst>
                                                <p:cond delay="0"/>
                                              </p:stCondLst>
                                            </p:cTn>
                                            <p:tgtEl>
                                              <p:spTgt spid="171"/>
                                            </p:tgtEl>
                                            <p:attrNameLst>
                                              <p:attrName>style.visibility</p:attrName>
                                            </p:attrNameLst>
                                          </p:cBhvr>
                                          <p:to>
                                            <p:strVal val="visible"/>
                                          </p:to>
                                        </p:set>
                                        <p:anim calcmode="lin" valueType="num">
                                          <p:cBhvr additive="base">
                                            <p:cTn id="59" dur="350" fill="hold"/>
                                            <p:tgtEl>
                                              <p:spTgt spid="171"/>
                                            </p:tgtEl>
                                            <p:attrNameLst>
                                              <p:attrName>ppt_x</p:attrName>
                                            </p:attrNameLst>
                                          </p:cBhvr>
                                          <p:tavLst>
                                            <p:tav tm="0">
                                              <p:val>
                                                <p:strVal val="1+#ppt_w/2"/>
                                              </p:val>
                                            </p:tav>
                                            <p:tav tm="100000">
                                              <p:val>
                                                <p:strVal val="#ppt_x"/>
                                              </p:val>
                                            </p:tav>
                                          </p:tavLst>
                                        </p:anim>
                                        <p:anim calcmode="lin" valueType="num">
                                          <p:cBhvr additive="base">
                                            <p:cTn id="60" dur="350" fill="hold"/>
                                            <p:tgtEl>
                                              <p:spTgt spid="171"/>
                                            </p:tgtEl>
                                            <p:attrNameLst>
                                              <p:attrName>ppt_y</p:attrName>
                                            </p:attrNameLst>
                                          </p:cBhvr>
                                          <p:tavLst>
                                            <p:tav tm="0">
                                              <p:val>
                                                <p:strVal val="1+#ppt_h/2"/>
                                              </p:val>
                                            </p:tav>
                                            <p:tav tm="100000">
                                              <p:val>
                                                <p:strVal val="#ppt_y"/>
                                              </p:val>
                                            </p:tav>
                                          </p:tavLst>
                                        </p:anim>
                                      </p:childTnLst>
                                    </p:cTn>
                                  </p:par>
                                  <p:par>
                                    <p:cTn id="61" presetID="2" presetClass="entr" presetSubtype="12" fill="hold" grpId="0" nodeType="withEffect">
                                      <p:stCondLst>
                                        <p:cond delay="200"/>
                                      </p:stCondLst>
                                      <p:childTnLst>
                                        <p:set>
                                          <p:cBhvr>
                                            <p:cTn id="62" dur="1" fill="hold">
                                              <p:stCondLst>
                                                <p:cond delay="0"/>
                                              </p:stCondLst>
                                            </p:cTn>
                                            <p:tgtEl>
                                              <p:spTgt spid="172"/>
                                            </p:tgtEl>
                                            <p:attrNameLst>
                                              <p:attrName>style.visibility</p:attrName>
                                            </p:attrNameLst>
                                          </p:cBhvr>
                                          <p:to>
                                            <p:strVal val="visible"/>
                                          </p:to>
                                        </p:set>
                                        <p:anim calcmode="lin" valueType="num">
                                          <p:cBhvr additive="base">
                                            <p:cTn id="63" dur="350" fill="hold"/>
                                            <p:tgtEl>
                                              <p:spTgt spid="172"/>
                                            </p:tgtEl>
                                            <p:attrNameLst>
                                              <p:attrName>ppt_x</p:attrName>
                                            </p:attrNameLst>
                                          </p:cBhvr>
                                          <p:tavLst>
                                            <p:tav tm="0">
                                              <p:val>
                                                <p:strVal val="0-#ppt_w/2"/>
                                              </p:val>
                                            </p:tav>
                                            <p:tav tm="100000">
                                              <p:val>
                                                <p:strVal val="#ppt_x"/>
                                              </p:val>
                                            </p:tav>
                                          </p:tavLst>
                                        </p:anim>
                                        <p:anim calcmode="lin" valueType="num">
                                          <p:cBhvr additive="base">
                                            <p:cTn id="64" dur="350" fill="hold"/>
                                            <p:tgtEl>
                                              <p:spTgt spid="17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173"/>
                                            </p:tgtEl>
                                            <p:attrNameLst>
                                              <p:attrName>style.visibility</p:attrName>
                                            </p:attrNameLst>
                                          </p:cBhvr>
                                          <p:to>
                                            <p:strVal val="visible"/>
                                          </p:to>
                                        </p:set>
                                        <p:anim calcmode="lin" valueType="num">
                                          <p:cBhvr additive="base">
                                            <p:cTn id="67" dur="350" fill="hold"/>
                                            <p:tgtEl>
                                              <p:spTgt spid="173"/>
                                            </p:tgtEl>
                                            <p:attrNameLst>
                                              <p:attrName>ppt_x</p:attrName>
                                            </p:attrNameLst>
                                          </p:cBhvr>
                                          <p:tavLst>
                                            <p:tav tm="0">
                                              <p:val>
                                                <p:strVal val="#ppt_x"/>
                                              </p:val>
                                            </p:tav>
                                            <p:tav tm="100000">
                                              <p:val>
                                                <p:strVal val="#ppt_x"/>
                                              </p:val>
                                            </p:tav>
                                          </p:tavLst>
                                        </p:anim>
                                        <p:anim calcmode="lin" valueType="num">
                                          <p:cBhvr additive="base">
                                            <p:cTn id="68" dur="350" fill="hold"/>
                                            <p:tgtEl>
                                              <p:spTgt spid="173"/>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200"/>
                                      </p:stCondLst>
                                      <p:childTnLst>
                                        <p:set>
                                          <p:cBhvr>
                                            <p:cTn id="70" dur="1" fill="hold">
                                              <p:stCondLst>
                                                <p:cond delay="0"/>
                                              </p:stCondLst>
                                            </p:cTn>
                                            <p:tgtEl>
                                              <p:spTgt spid="174"/>
                                            </p:tgtEl>
                                            <p:attrNameLst>
                                              <p:attrName>style.visibility</p:attrName>
                                            </p:attrNameLst>
                                          </p:cBhvr>
                                          <p:to>
                                            <p:strVal val="visible"/>
                                          </p:to>
                                        </p:set>
                                        <p:anim calcmode="lin" valueType="num">
                                          <p:cBhvr additive="base">
                                            <p:cTn id="71" dur="350" fill="hold"/>
                                            <p:tgtEl>
                                              <p:spTgt spid="174"/>
                                            </p:tgtEl>
                                            <p:attrNameLst>
                                              <p:attrName>ppt_x</p:attrName>
                                            </p:attrNameLst>
                                          </p:cBhvr>
                                          <p:tavLst>
                                            <p:tav tm="0">
                                              <p:val>
                                                <p:strVal val="1+#ppt_w/2"/>
                                              </p:val>
                                            </p:tav>
                                            <p:tav tm="100000">
                                              <p:val>
                                                <p:strVal val="#ppt_x"/>
                                              </p:val>
                                            </p:tav>
                                          </p:tavLst>
                                        </p:anim>
                                        <p:anim calcmode="lin" valueType="num">
                                          <p:cBhvr additive="base">
                                            <p:cTn id="72" dur="350" fill="hold"/>
                                            <p:tgtEl>
                                              <p:spTgt spid="174"/>
                                            </p:tgtEl>
                                            <p:attrNameLst>
                                              <p:attrName>ppt_y</p:attrName>
                                            </p:attrNameLst>
                                          </p:cBhvr>
                                          <p:tavLst>
                                            <p:tav tm="0">
                                              <p:val>
                                                <p:strVal val="1+#ppt_h/2"/>
                                              </p:val>
                                            </p:tav>
                                            <p:tav tm="100000">
                                              <p:val>
                                                <p:strVal val="#ppt_y"/>
                                              </p:val>
                                            </p:tav>
                                          </p:tavLst>
                                        </p:anim>
                                      </p:childTnLst>
                                    </p:cTn>
                                  </p:par>
                                  <p:par>
                                    <p:cTn id="73" presetID="2" presetClass="exit" presetSubtype="4" fill="hold" grpId="1" nodeType="withEffect">
                                      <p:stCondLst>
                                        <p:cond delay="200"/>
                                      </p:stCondLst>
                                      <p:childTnLst>
                                        <p:anim calcmode="lin" valueType="num">
                                          <p:cBhvr additive="base">
                                            <p:cTn id="74" dur="350"/>
                                            <p:tgtEl>
                                              <p:spTgt spid="163"/>
                                            </p:tgtEl>
                                            <p:attrNameLst>
                                              <p:attrName>ppt_x</p:attrName>
                                            </p:attrNameLst>
                                          </p:cBhvr>
                                          <p:tavLst>
                                            <p:tav tm="0">
                                              <p:val>
                                                <p:strVal val="ppt_x"/>
                                              </p:val>
                                            </p:tav>
                                            <p:tav tm="100000">
                                              <p:val>
                                                <p:strVal val="ppt_x"/>
                                              </p:val>
                                            </p:tav>
                                          </p:tavLst>
                                        </p:anim>
                                        <p:anim calcmode="lin" valueType="num">
                                          <p:cBhvr additive="base">
                                            <p:cTn id="75" dur="350"/>
                                            <p:tgtEl>
                                              <p:spTgt spid="163"/>
                                            </p:tgtEl>
                                            <p:attrNameLst>
                                              <p:attrName>ppt_y</p:attrName>
                                            </p:attrNameLst>
                                          </p:cBhvr>
                                          <p:tavLst>
                                            <p:tav tm="0">
                                              <p:val>
                                                <p:strVal val="ppt_y"/>
                                              </p:val>
                                            </p:tav>
                                            <p:tav tm="100000">
                                              <p:val>
                                                <p:strVal val="1+ppt_h/2"/>
                                              </p:val>
                                            </p:tav>
                                          </p:tavLst>
                                        </p:anim>
                                        <p:set>
                                          <p:cBhvr>
                                            <p:cTn id="76" dur="1" fill="hold">
                                              <p:stCondLst>
                                                <p:cond delay="349"/>
                                              </p:stCondLst>
                                            </p:cTn>
                                            <p:tgtEl>
                                              <p:spTgt spid="163"/>
                                            </p:tgtEl>
                                            <p:attrNameLst>
                                              <p:attrName>style.visibility</p:attrName>
                                            </p:attrNameLst>
                                          </p:cBhvr>
                                          <p:to>
                                            <p:strVal val="hidden"/>
                                          </p:to>
                                        </p:set>
                                      </p:childTnLst>
                                    </p:cTn>
                                  </p:par>
                                  <p:par>
                                    <p:cTn id="77" presetID="2" presetClass="exit" presetSubtype="3" fill="hold" grpId="1" nodeType="withEffect">
                                      <p:stCondLst>
                                        <p:cond delay="200"/>
                                      </p:stCondLst>
                                      <p:childTnLst>
                                        <p:anim calcmode="lin" valueType="num">
                                          <p:cBhvr additive="base">
                                            <p:cTn id="78" dur="350"/>
                                            <p:tgtEl>
                                              <p:spTgt spid="164"/>
                                            </p:tgtEl>
                                            <p:attrNameLst>
                                              <p:attrName>ppt_x</p:attrName>
                                            </p:attrNameLst>
                                          </p:cBhvr>
                                          <p:tavLst>
                                            <p:tav tm="0">
                                              <p:val>
                                                <p:strVal val="ppt_x"/>
                                              </p:val>
                                            </p:tav>
                                            <p:tav tm="100000">
                                              <p:val>
                                                <p:strVal val="1+ppt_w/2"/>
                                              </p:val>
                                            </p:tav>
                                          </p:tavLst>
                                        </p:anim>
                                        <p:anim calcmode="lin" valueType="num">
                                          <p:cBhvr additive="base">
                                            <p:cTn id="79" dur="350"/>
                                            <p:tgtEl>
                                              <p:spTgt spid="164"/>
                                            </p:tgtEl>
                                            <p:attrNameLst>
                                              <p:attrName>ppt_y</p:attrName>
                                            </p:attrNameLst>
                                          </p:cBhvr>
                                          <p:tavLst>
                                            <p:tav tm="0">
                                              <p:val>
                                                <p:strVal val="ppt_y"/>
                                              </p:val>
                                            </p:tav>
                                            <p:tav tm="100000">
                                              <p:val>
                                                <p:strVal val="0-ppt_h/2"/>
                                              </p:val>
                                            </p:tav>
                                          </p:tavLst>
                                        </p:anim>
                                        <p:set>
                                          <p:cBhvr>
                                            <p:cTn id="80" dur="1" fill="hold">
                                              <p:stCondLst>
                                                <p:cond delay="349"/>
                                              </p:stCondLst>
                                            </p:cTn>
                                            <p:tgtEl>
                                              <p:spTgt spid="164"/>
                                            </p:tgtEl>
                                            <p:attrNameLst>
                                              <p:attrName>style.visibility</p:attrName>
                                            </p:attrNameLst>
                                          </p:cBhvr>
                                          <p:to>
                                            <p:strVal val="hidden"/>
                                          </p:to>
                                        </p:set>
                                      </p:childTnLst>
                                    </p:cTn>
                                  </p:par>
                                  <p:par>
                                    <p:cTn id="81" presetID="2" presetClass="exit" presetSubtype="4" fill="hold" grpId="1" nodeType="withEffect">
                                      <p:stCondLst>
                                        <p:cond delay="200"/>
                                      </p:stCondLst>
                                      <p:childTnLst>
                                        <p:anim calcmode="lin" valueType="num">
                                          <p:cBhvr additive="base">
                                            <p:cTn id="82" dur="350"/>
                                            <p:tgtEl>
                                              <p:spTgt spid="165"/>
                                            </p:tgtEl>
                                            <p:attrNameLst>
                                              <p:attrName>ppt_x</p:attrName>
                                            </p:attrNameLst>
                                          </p:cBhvr>
                                          <p:tavLst>
                                            <p:tav tm="0">
                                              <p:val>
                                                <p:strVal val="ppt_x"/>
                                              </p:val>
                                            </p:tav>
                                            <p:tav tm="100000">
                                              <p:val>
                                                <p:strVal val="ppt_x"/>
                                              </p:val>
                                            </p:tav>
                                          </p:tavLst>
                                        </p:anim>
                                        <p:anim calcmode="lin" valueType="num">
                                          <p:cBhvr additive="base">
                                            <p:cTn id="83" dur="350"/>
                                            <p:tgtEl>
                                              <p:spTgt spid="165"/>
                                            </p:tgtEl>
                                            <p:attrNameLst>
                                              <p:attrName>ppt_y</p:attrName>
                                            </p:attrNameLst>
                                          </p:cBhvr>
                                          <p:tavLst>
                                            <p:tav tm="0">
                                              <p:val>
                                                <p:strVal val="ppt_y"/>
                                              </p:val>
                                            </p:tav>
                                            <p:tav tm="100000">
                                              <p:val>
                                                <p:strVal val="1+ppt_h/2"/>
                                              </p:val>
                                            </p:tav>
                                          </p:tavLst>
                                        </p:anim>
                                        <p:set>
                                          <p:cBhvr>
                                            <p:cTn id="84" dur="1" fill="hold">
                                              <p:stCondLst>
                                                <p:cond delay="349"/>
                                              </p:stCondLst>
                                            </p:cTn>
                                            <p:tgtEl>
                                              <p:spTgt spid="165"/>
                                            </p:tgtEl>
                                            <p:attrNameLst>
                                              <p:attrName>style.visibility</p:attrName>
                                            </p:attrNameLst>
                                          </p:cBhvr>
                                          <p:to>
                                            <p:strVal val="hidden"/>
                                          </p:to>
                                        </p:set>
                                      </p:childTnLst>
                                    </p:cTn>
                                  </p:par>
                                  <p:par>
                                    <p:cTn id="85" presetID="2" presetClass="exit" presetSubtype="3" fill="hold" grpId="1" nodeType="withEffect">
                                      <p:stCondLst>
                                        <p:cond delay="200"/>
                                      </p:stCondLst>
                                      <p:childTnLst>
                                        <p:anim calcmode="lin" valueType="num">
                                          <p:cBhvr additive="base">
                                            <p:cTn id="86" dur="350"/>
                                            <p:tgtEl>
                                              <p:spTgt spid="166"/>
                                            </p:tgtEl>
                                            <p:attrNameLst>
                                              <p:attrName>ppt_x</p:attrName>
                                            </p:attrNameLst>
                                          </p:cBhvr>
                                          <p:tavLst>
                                            <p:tav tm="0">
                                              <p:val>
                                                <p:strVal val="ppt_x"/>
                                              </p:val>
                                            </p:tav>
                                            <p:tav tm="100000">
                                              <p:val>
                                                <p:strVal val="1+ppt_w/2"/>
                                              </p:val>
                                            </p:tav>
                                          </p:tavLst>
                                        </p:anim>
                                        <p:anim calcmode="lin" valueType="num">
                                          <p:cBhvr additive="base">
                                            <p:cTn id="87" dur="350"/>
                                            <p:tgtEl>
                                              <p:spTgt spid="166"/>
                                            </p:tgtEl>
                                            <p:attrNameLst>
                                              <p:attrName>ppt_y</p:attrName>
                                            </p:attrNameLst>
                                          </p:cBhvr>
                                          <p:tavLst>
                                            <p:tav tm="0">
                                              <p:val>
                                                <p:strVal val="ppt_y"/>
                                              </p:val>
                                            </p:tav>
                                            <p:tav tm="100000">
                                              <p:val>
                                                <p:strVal val="0-ppt_h/2"/>
                                              </p:val>
                                            </p:tav>
                                          </p:tavLst>
                                        </p:anim>
                                        <p:set>
                                          <p:cBhvr>
                                            <p:cTn id="88" dur="1" fill="hold">
                                              <p:stCondLst>
                                                <p:cond delay="349"/>
                                              </p:stCondLst>
                                            </p:cTn>
                                            <p:tgtEl>
                                              <p:spTgt spid="166"/>
                                            </p:tgtEl>
                                            <p:attrNameLst>
                                              <p:attrName>style.visibility</p:attrName>
                                            </p:attrNameLst>
                                          </p:cBhvr>
                                          <p:to>
                                            <p:strVal val="hidden"/>
                                          </p:to>
                                        </p:set>
                                      </p:childTnLst>
                                    </p:cTn>
                                  </p:par>
                                  <p:par>
                                    <p:cTn id="89" presetID="2" presetClass="exit" presetSubtype="1" fill="hold" grpId="1" nodeType="withEffect">
                                      <p:stCondLst>
                                        <p:cond delay="200"/>
                                      </p:stCondLst>
                                      <p:childTnLst>
                                        <p:anim calcmode="lin" valueType="num">
                                          <p:cBhvr additive="base">
                                            <p:cTn id="90" dur="350"/>
                                            <p:tgtEl>
                                              <p:spTgt spid="167"/>
                                            </p:tgtEl>
                                            <p:attrNameLst>
                                              <p:attrName>ppt_x</p:attrName>
                                            </p:attrNameLst>
                                          </p:cBhvr>
                                          <p:tavLst>
                                            <p:tav tm="0">
                                              <p:val>
                                                <p:strVal val="ppt_x"/>
                                              </p:val>
                                            </p:tav>
                                            <p:tav tm="100000">
                                              <p:val>
                                                <p:strVal val="ppt_x"/>
                                              </p:val>
                                            </p:tav>
                                          </p:tavLst>
                                        </p:anim>
                                        <p:anim calcmode="lin" valueType="num">
                                          <p:cBhvr additive="base">
                                            <p:cTn id="91" dur="350"/>
                                            <p:tgtEl>
                                              <p:spTgt spid="167"/>
                                            </p:tgtEl>
                                            <p:attrNameLst>
                                              <p:attrName>ppt_y</p:attrName>
                                            </p:attrNameLst>
                                          </p:cBhvr>
                                          <p:tavLst>
                                            <p:tav tm="0">
                                              <p:val>
                                                <p:strVal val="ppt_y"/>
                                              </p:val>
                                            </p:tav>
                                            <p:tav tm="100000">
                                              <p:val>
                                                <p:strVal val="0-ppt_h/2"/>
                                              </p:val>
                                            </p:tav>
                                          </p:tavLst>
                                        </p:anim>
                                        <p:set>
                                          <p:cBhvr>
                                            <p:cTn id="92" dur="1" fill="hold">
                                              <p:stCondLst>
                                                <p:cond delay="349"/>
                                              </p:stCondLst>
                                            </p:cTn>
                                            <p:tgtEl>
                                              <p:spTgt spid="167"/>
                                            </p:tgtEl>
                                            <p:attrNameLst>
                                              <p:attrName>style.visibility</p:attrName>
                                            </p:attrNameLst>
                                          </p:cBhvr>
                                          <p:to>
                                            <p:strVal val="hidden"/>
                                          </p:to>
                                        </p:set>
                                      </p:childTnLst>
                                    </p:cTn>
                                  </p:par>
                                  <p:par>
                                    <p:cTn id="93" presetID="2" presetClass="exit" presetSubtype="9" fill="hold" grpId="1" nodeType="withEffect">
                                      <p:stCondLst>
                                        <p:cond delay="200"/>
                                      </p:stCondLst>
                                      <p:childTnLst>
                                        <p:anim calcmode="lin" valueType="num">
                                          <p:cBhvr additive="base">
                                            <p:cTn id="94" dur="350"/>
                                            <p:tgtEl>
                                              <p:spTgt spid="168"/>
                                            </p:tgtEl>
                                            <p:attrNameLst>
                                              <p:attrName>ppt_x</p:attrName>
                                            </p:attrNameLst>
                                          </p:cBhvr>
                                          <p:tavLst>
                                            <p:tav tm="0">
                                              <p:val>
                                                <p:strVal val="ppt_x"/>
                                              </p:val>
                                            </p:tav>
                                            <p:tav tm="100000">
                                              <p:val>
                                                <p:strVal val="0-ppt_w/2"/>
                                              </p:val>
                                            </p:tav>
                                          </p:tavLst>
                                        </p:anim>
                                        <p:anim calcmode="lin" valueType="num">
                                          <p:cBhvr additive="base">
                                            <p:cTn id="95" dur="350"/>
                                            <p:tgtEl>
                                              <p:spTgt spid="168"/>
                                            </p:tgtEl>
                                            <p:attrNameLst>
                                              <p:attrName>ppt_y</p:attrName>
                                            </p:attrNameLst>
                                          </p:cBhvr>
                                          <p:tavLst>
                                            <p:tav tm="0">
                                              <p:val>
                                                <p:strVal val="ppt_y"/>
                                              </p:val>
                                            </p:tav>
                                            <p:tav tm="100000">
                                              <p:val>
                                                <p:strVal val="0-ppt_h/2"/>
                                              </p:val>
                                            </p:tav>
                                          </p:tavLst>
                                        </p:anim>
                                        <p:set>
                                          <p:cBhvr>
                                            <p:cTn id="96" dur="1" fill="hold">
                                              <p:stCondLst>
                                                <p:cond delay="349"/>
                                              </p:stCondLst>
                                            </p:cTn>
                                            <p:tgtEl>
                                              <p:spTgt spid="168"/>
                                            </p:tgtEl>
                                            <p:attrNameLst>
                                              <p:attrName>style.visibility</p:attrName>
                                            </p:attrNameLst>
                                          </p:cBhvr>
                                          <p:to>
                                            <p:strVal val="hidden"/>
                                          </p:to>
                                        </p:set>
                                      </p:childTnLst>
                                    </p:cTn>
                                  </p:par>
                                  <p:par>
                                    <p:cTn id="97" presetID="2" presetClass="exit" presetSubtype="4" fill="hold" grpId="1" nodeType="withEffect">
                                      <p:stCondLst>
                                        <p:cond delay="200"/>
                                      </p:stCondLst>
                                      <p:childTnLst>
                                        <p:anim calcmode="lin" valueType="num">
                                          <p:cBhvr additive="base">
                                            <p:cTn id="98" dur="350"/>
                                            <p:tgtEl>
                                              <p:spTgt spid="169"/>
                                            </p:tgtEl>
                                            <p:attrNameLst>
                                              <p:attrName>ppt_x</p:attrName>
                                            </p:attrNameLst>
                                          </p:cBhvr>
                                          <p:tavLst>
                                            <p:tav tm="0">
                                              <p:val>
                                                <p:strVal val="ppt_x"/>
                                              </p:val>
                                            </p:tav>
                                            <p:tav tm="100000">
                                              <p:val>
                                                <p:strVal val="ppt_x"/>
                                              </p:val>
                                            </p:tav>
                                          </p:tavLst>
                                        </p:anim>
                                        <p:anim calcmode="lin" valueType="num">
                                          <p:cBhvr additive="base">
                                            <p:cTn id="99" dur="350"/>
                                            <p:tgtEl>
                                              <p:spTgt spid="169"/>
                                            </p:tgtEl>
                                            <p:attrNameLst>
                                              <p:attrName>ppt_y</p:attrName>
                                            </p:attrNameLst>
                                          </p:cBhvr>
                                          <p:tavLst>
                                            <p:tav tm="0">
                                              <p:val>
                                                <p:strVal val="ppt_y"/>
                                              </p:val>
                                            </p:tav>
                                            <p:tav tm="100000">
                                              <p:val>
                                                <p:strVal val="1+ppt_h/2"/>
                                              </p:val>
                                            </p:tav>
                                          </p:tavLst>
                                        </p:anim>
                                        <p:set>
                                          <p:cBhvr>
                                            <p:cTn id="100" dur="1" fill="hold">
                                              <p:stCondLst>
                                                <p:cond delay="349"/>
                                              </p:stCondLst>
                                            </p:cTn>
                                            <p:tgtEl>
                                              <p:spTgt spid="169"/>
                                            </p:tgtEl>
                                            <p:attrNameLst>
                                              <p:attrName>style.visibility</p:attrName>
                                            </p:attrNameLst>
                                          </p:cBhvr>
                                          <p:to>
                                            <p:strVal val="hidden"/>
                                          </p:to>
                                        </p:set>
                                      </p:childTnLst>
                                    </p:cTn>
                                  </p:par>
                                  <p:par>
                                    <p:cTn id="101" presetID="2" presetClass="exit" presetSubtype="4" fill="hold" grpId="1" nodeType="withEffect">
                                      <p:stCondLst>
                                        <p:cond delay="200"/>
                                      </p:stCondLst>
                                      <p:childTnLst>
                                        <p:anim calcmode="lin" valueType="num">
                                          <p:cBhvr additive="base">
                                            <p:cTn id="102" dur="350"/>
                                            <p:tgtEl>
                                              <p:spTgt spid="170"/>
                                            </p:tgtEl>
                                            <p:attrNameLst>
                                              <p:attrName>ppt_x</p:attrName>
                                            </p:attrNameLst>
                                          </p:cBhvr>
                                          <p:tavLst>
                                            <p:tav tm="0">
                                              <p:val>
                                                <p:strVal val="ppt_x"/>
                                              </p:val>
                                            </p:tav>
                                            <p:tav tm="100000">
                                              <p:val>
                                                <p:strVal val="ppt_x"/>
                                              </p:val>
                                            </p:tav>
                                          </p:tavLst>
                                        </p:anim>
                                        <p:anim calcmode="lin" valueType="num">
                                          <p:cBhvr additive="base">
                                            <p:cTn id="103" dur="350"/>
                                            <p:tgtEl>
                                              <p:spTgt spid="170"/>
                                            </p:tgtEl>
                                            <p:attrNameLst>
                                              <p:attrName>ppt_y</p:attrName>
                                            </p:attrNameLst>
                                          </p:cBhvr>
                                          <p:tavLst>
                                            <p:tav tm="0">
                                              <p:val>
                                                <p:strVal val="ppt_y"/>
                                              </p:val>
                                            </p:tav>
                                            <p:tav tm="100000">
                                              <p:val>
                                                <p:strVal val="1+ppt_h/2"/>
                                              </p:val>
                                            </p:tav>
                                          </p:tavLst>
                                        </p:anim>
                                        <p:set>
                                          <p:cBhvr>
                                            <p:cTn id="104" dur="1" fill="hold">
                                              <p:stCondLst>
                                                <p:cond delay="349"/>
                                              </p:stCondLst>
                                            </p:cTn>
                                            <p:tgtEl>
                                              <p:spTgt spid="170"/>
                                            </p:tgtEl>
                                            <p:attrNameLst>
                                              <p:attrName>style.visibility</p:attrName>
                                            </p:attrNameLst>
                                          </p:cBhvr>
                                          <p:to>
                                            <p:strVal val="hidden"/>
                                          </p:to>
                                        </p:set>
                                      </p:childTnLst>
                                    </p:cTn>
                                  </p:par>
                                  <p:par>
                                    <p:cTn id="105" presetID="2" presetClass="exit" presetSubtype="6" fill="hold" grpId="1" nodeType="withEffect">
                                      <p:stCondLst>
                                        <p:cond delay="200"/>
                                      </p:stCondLst>
                                      <p:childTnLst>
                                        <p:anim calcmode="lin" valueType="num">
                                          <p:cBhvr additive="base">
                                            <p:cTn id="106" dur="350"/>
                                            <p:tgtEl>
                                              <p:spTgt spid="171"/>
                                            </p:tgtEl>
                                            <p:attrNameLst>
                                              <p:attrName>ppt_x</p:attrName>
                                            </p:attrNameLst>
                                          </p:cBhvr>
                                          <p:tavLst>
                                            <p:tav tm="0">
                                              <p:val>
                                                <p:strVal val="ppt_x"/>
                                              </p:val>
                                            </p:tav>
                                            <p:tav tm="100000">
                                              <p:val>
                                                <p:strVal val="1+ppt_w/2"/>
                                              </p:val>
                                            </p:tav>
                                          </p:tavLst>
                                        </p:anim>
                                        <p:anim calcmode="lin" valueType="num">
                                          <p:cBhvr additive="base">
                                            <p:cTn id="107" dur="350"/>
                                            <p:tgtEl>
                                              <p:spTgt spid="171"/>
                                            </p:tgtEl>
                                            <p:attrNameLst>
                                              <p:attrName>ppt_y</p:attrName>
                                            </p:attrNameLst>
                                          </p:cBhvr>
                                          <p:tavLst>
                                            <p:tav tm="0">
                                              <p:val>
                                                <p:strVal val="ppt_y"/>
                                              </p:val>
                                            </p:tav>
                                            <p:tav tm="100000">
                                              <p:val>
                                                <p:strVal val="1+ppt_h/2"/>
                                              </p:val>
                                            </p:tav>
                                          </p:tavLst>
                                        </p:anim>
                                        <p:set>
                                          <p:cBhvr>
                                            <p:cTn id="108" dur="1" fill="hold">
                                              <p:stCondLst>
                                                <p:cond delay="349"/>
                                              </p:stCondLst>
                                            </p:cTn>
                                            <p:tgtEl>
                                              <p:spTgt spid="171"/>
                                            </p:tgtEl>
                                            <p:attrNameLst>
                                              <p:attrName>style.visibility</p:attrName>
                                            </p:attrNameLst>
                                          </p:cBhvr>
                                          <p:to>
                                            <p:strVal val="hidden"/>
                                          </p:to>
                                        </p:set>
                                      </p:childTnLst>
                                    </p:cTn>
                                  </p:par>
                                  <p:par>
                                    <p:cTn id="109" presetID="2" presetClass="exit" presetSubtype="12" fill="hold" grpId="1" nodeType="withEffect">
                                      <p:stCondLst>
                                        <p:cond delay="200"/>
                                      </p:stCondLst>
                                      <p:childTnLst>
                                        <p:anim calcmode="lin" valueType="num">
                                          <p:cBhvr additive="base">
                                            <p:cTn id="110" dur="350"/>
                                            <p:tgtEl>
                                              <p:spTgt spid="172"/>
                                            </p:tgtEl>
                                            <p:attrNameLst>
                                              <p:attrName>ppt_x</p:attrName>
                                            </p:attrNameLst>
                                          </p:cBhvr>
                                          <p:tavLst>
                                            <p:tav tm="0">
                                              <p:val>
                                                <p:strVal val="ppt_x"/>
                                              </p:val>
                                            </p:tav>
                                            <p:tav tm="100000">
                                              <p:val>
                                                <p:strVal val="0-ppt_w/2"/>
                                              </p:val>
                                            </p:tav>
                                          </p:tavLst>
                                        </p:anim>
                                        <p:anim calcmode="lin" valueType="num">
                                          <p:cBhvr additive="base">
                                            <p:cTn id="111" dur="350"/>
                                            <p:tgtEl>
                                              <p:spTgt spid="172"/>
                                            </p:tgtEl>
                                            <p:attrNameLst>
                                              <p:attrName>ppt_y</p:attrName>
                                            </p:attrNameLst>
                                          </p:cBhvr>
                                          <p:tavLst>
                                            <p:tav tm="0">
                                              <p:val>
                                                <p:strVal val="ppt_y"/>
                                              </p:val>
                                            </p:tav>
                                            <p:tav tm="100000">
                                              <p:val>
                                                <p:strVal val="1+ppt_h/2"/>
                                              </p:val>
                                            </p:tav>
                                          </p:tavLst>
                                        </p:anim>
                                        <p:set>
                                          <p:cBhvr>
                                            <p:cTn id="112" dur="1" fill="hold">
                                              <p:stCondLst>
                                                <p:cond delay="349"/>
                                              </p:stCondLst>
                                            </p:cTn>
                                            <p:tgtEl>
                                              <p:spTgt spid="172"/>
                                            </p:tgtEl>
                                            <p:attrNameLst>
                                              <p:attrName>style.visibility</p:attrName>
                                            </p:attrNameLst>
                                          </p:cBhvr>
                                          <p:to>
                                            <p:strVal val="hidden"/>
                                          </p:to>
                                        </p:set>
                                      </p:childTnLst>
                                    </p:cTn>
                                  </p:par>
                                  <p:par>
                                    <p:cTn id="113" presetID="2" presetClass="exit" presetSubtype="6" fill="hold" grpId="1" nodeType="withEffect">
                                      <p:stCondLst>
                                        <p:cond delay="200"/>
                                      </p:stCondLst>
                                      <p:childTnLst>
                                        <p:anim calcmode="lin" valueType="num">
                                          <p:cBhvr additive="base">
                                            <p:cTn id="114" dur="350"/>
                                            <p:tgtEl>
                                              <p:spTgt spid="173"/>
                                            </p:tgtEl>
                                            <p:attrNameLst>
                                              <p:attrName>ppt_x</p:attrName>
                                            </p:attrNameLst>
                                          </p:cBhvr>
                                          <p:tavLst>
                                            <p:tav tm="0">
                                              <p:val>
                                                <p:strVal val="ppt_x"/>
                                              </p:val>
                                            </p:tav>
                                            <p:tav tm="100000">
                                              <p:val>
                                                <p:strVal val="1+ppt_w/2"/>
                                              </p:val>
                                            </p:tav>
                                          </p:tavLst>
                                        </p:anim>
                                        <p:anim calcmode="lin" valueType="num">
                                          <p:cBhvr additive="base">
                                            <p:cTn id="115" dur="350"/>
                                            <p:tgtEl>
                                              <p:spTgt spid="173"/>
                                            </p:tgtEl>
                                            <p:attrNameLst>
                                              <p:attrName>ppt_y</p:attrName>
                                            </p:attrNameLst>
                                          </p:cBhvr>
                                          <p:tavLst>
                                            <p:tav tm="0">
                                              <p:val>
                                                <p:strVal val="ppt_y"/>
                                              </p:val>
                                            </p:tav>
                                            <p:tav tm="100000">
                                              <p:val>
                                                <p:strVal val="1+ppt_h/2"/>
                                              </p:val>
                                            </p:tav>
                                          </p:tavLst>
                                        </p:anim>
                                        <p:set>
                                          <p:cBhvr>
                                            <p:cTn id="116" dur="1" fill="hold">
                                              <p:stCondLst>
                                                <p:cond delay="349"/>
                                              </p:stCondLst>
                                            </p:cTn>
                                            <p:tgtEl>
                                              <p:spTgt spid="173"/>
                                            </p:tgtEl>
                                            <p:attrNameLst>
                                              <p:attrName>style.visibility</p:attrName>
                                            </p:attrNameLst>
                                          </p:cBhvr>
                                          <p:to>
                                            <p:strVal val="hidden"/>
                                          </p:to>
                                        </p:set>
                                      </p:childTnLst>
                                    </p:cTn>
                                  </p:par>
                                  <p:par>
                                    <p:cTn id="117" presetID="2" presetClass="exit" presetSubtype="2" fill="hold" grpId="1" nodeType="withEffect">
                                      <p:stCondLst>
                                        <p:cond delay="200"/>
                                      </p:stCondLst>
                                      <p:childTnLst>
                                        <p:anim calcmode="lin" valueType="num">
                                          <p:cBhvr additive="base">
                                            <p:cTn id="118" dur="350"/>
                                            <p:tgtEl>
                                              <p:spTgt spid="174"/>
                                            </p:tgtEl>
                                            <p:attrNameLst>
                                              <p:attrName>ppt_x</p:attrName>
                                            </p:attrNameLst>
                                          </p:cBhvr>
                                          <p:tavLst>
                                            <p:tav tm="0">
                                              <p:val>
                                                <p:strVal val="ppt_x"/>
                                              </p:val>
                                            </p:tav>
                                            <p:tav tm="100000">
                                              <p:val>
                                                <p:strVal val="1+ppt_w/2"/>
                                              </p:val>
                                            </p:tav>
                                          </p:tavLst>
                                        </p:anim>
                                        <p:anim calcmode="lin" valueType="num">
                                          <p:cBhvr additive="base">
                                            <p:cTn id="119" dur="350"/>
                                            <p:tgtEl>
                                              <p:spTgt spid="174"/>
                                            </p:tgtEl>
                                            <p:attrNameLst>
                                              <p:attrName>ppt_y</p:attrName>
                                            </p:attrNameLst>
                                          </p:cBhvr>
                                          <p:tavLst>
                                            <p:tav tm="0">
                                              <p:val>
                                                <p:strVal val="ppt_y"/>
                                              </p:val>
                                            </p:tav>
                                            <p:tav tm="100000">
                                              <p:val>
                                                <p:strVal val="ppt_y"/>
                                              </p:val>
                                            </p:tav>
                                          </p:tavLst>
                                        </p:anim>
                                        <p:set>
                                          <p:cBhvr>
                                            <p:cTn id="120" dur="1" fill="hold">
                                              <p:stCondLst>
                                                <p:cond delay="349"/>
                                              </p:stCondLst>
                                            </p:cTn>
                                            <p:tgtEl>
                                              <p:spTgt spid="174"/>
                                            </p:tgtEl>
                                            <p:attrNameLst>
                                              <p:attrName>style.visibility</p:attrName>
                                            </p:attrNameLst>
                                          </p:cBhvr>
                                          <p:to>
                                            <p:strVal val="hidden"/>
                                          </p:to>
                                        </p:set>
                                      </p:childTnLst>
                                    </p:cTn>
                                  </p:par>
                                  <p:par>
                                    <p:cTn id="121" presetID="21" presetClass="entr" presetSubtype="8" fill="hold" nodeType="withEffect">
                                      <p:stCondLst>
                                        <p:cond delay="0"/>
                                      </p:stCondLst>
                                      <p:childTnLst>
                                        <p:set>
                                          <p:cBhvr>
                                            <p:cTn id="122" dur="1" fill="hold">
                                              <p:stCondLst>
                                                <p:cond delay="0"/>
                                              </p:stCondLst>
                                            </p:cTn>
                                            <p:tgtEl>
                                              <p:spTgt spid="175"/>
                                            </p:tgtEl>
                                            <p:attrNameLst>
                                              <p:attrName>style.visibility</p:attrName>
                                            </p:attrNameLst>
                                          </p:cBhvr>
                                          <p:to>
                                            <p:strVal val="visible"/>
                                          </p:to>
                                        </p:set>
                                        <p:animEffect transition="in" filter="wheel(8)">
                                          <p:cBhvr>
                                            <p:cTn id="123" dur="1000"/>
                                            <p:tgtEl>
                                              <p:spTgt spid="175"/>
                                            </p:tgtEl>
                                          </p:cBhvr>
                                        </p:animEffect>
                                      </p:childTnLst>
                                    </p:cTn>
                                  </p:par>
                                </p:childTnLst>
                              </p:cTn>
                            </p:par>
                            <p:par>
                              <p:cTn id="124" fill="hold">
                                <p:stCondLst>
                                  <p:cond delay="1000"/>
                                </p:stCondLst>
                                <p:childTnLst>
                                  <p:par>
                                    <p:cTn id="125" presetID="14" presetClass="entr" presetSubtype="10" fill="hold" grpId="0" nodeType="afterEffect">
                                      <p:stCondLst>
                                        <p:cond delay="0"/>
                                      </p:stCondLst>
                                      <p:childTnLst>
                                        <p:set>
                                          <p:cBhvr>
                                            <p:cTn id="126" dur="1" fill="hold">
                                              <p:stCondLst>
                                                <p:cond delay="0"/>
                                              </p:stCondLst>
                                            </p:cTn>
                                            <p:tgtEl>
                                              <p:spTgt spid="191"/>
                                            </p:tgtEl>
                                            <p:attrNameLst>
                                              <p:attrName>style.visibility</p:attrName>
                                            </p:attrNameLst>
                                          </p:cBhvr>
                                          <p:to>
                                            <p:strVal val="visible"/>
                                          </p:to>
                                        </p:set>
                                        <p:animEffect transition="in" filter="randombar(horizontal)">
                                          <p:cBhvr>
                                            <p:cTn id="127" dur="750"/>
                                            <p:tgtEl>
                                              <p:spTgt spid="191"/>
                                            </p:tgtEl>
                                          </p:cBhvr>
                                        </p:animEffect>
                                      </p:childTnLst>
                                    </p:cTn>
                                  </p:par>
                                </p:childTnLst>
                              </p:cTn>
                            </p:par>
                            <p:par>
                              <p:cTn id="128" fill="hold">
                                <p:stCondLst>
                                  <p:cond delay="1750"/>
                                </p:stCondLst>
                                <p:childTnLst>
                                  <p:par>
                                    <p:cTn id="129" presetID="53" presetClass="entr" presetSubtype="16" fill="hold" grpId="0" nodeType="afterEffect">
                                      <p:stCondLst>
                                        <p:cond delay="0"/>
                                      </p:stCondLst>
                                      <p:childTnLst>
                                        <p:set>
                                          <p:cBhvr>
                                            <p:cTn id="130" dur="1" fill="hold">
                                              <p:stCondLst>
                                                <p:cond delay="0"/>
                                              </p:stCondLst>
                                            </p:cTn>
                                            <p:tgtEl>
                                              <p:spTgt spid="112"/>
                                            </p:tgtEl>
                                            <p:attrNameLst>
                                              <p:attrName>style.visibility</p:attrName>
                                            </p:attrNameLst>
                                          </p:cBhvr>
                                          <p:to>
                                            <p:strVal val="visible"/>
                                          </p:to>
                                        </p:set>
                                        <p:anim calcmode="lin" valueType="num">
                                          <p:cBhvr>
                                            <p:cTn id="131" dur="300" fill="hold"/>
                                            <p:tgtEl>
                                              <p:spTgt spid="112"/>
                                            </p:tgtEl>
                                            <p:attrNameLst>
                                              <p:attrName>ppt_w</p:attrName>
                                            </p:attrNameLst>
                                          </p:cBhvr>
                                          <p:tavLst>
                                            <p:tav tm="0">
                                              <p:val>
                                                <p:fltVal val="0"/>
                                              </p:val>
                                            </p:tav>
                                            <p:tav tm="100000">
                                              <p:val>
                                                <p:strVal val="#ppt_w"/>
                                              </p:val>
                                            </p:tav>
                                          </p:tavLst>
                                        </p:anim>
                                        <p:anim calcmode="lin" valueType="num">
                                          <p:cBhvr>
                                            <p:cTn id="132" dur="300" fill="hold"/>
                                            <p:tgtEl>
                                              <p:spTgt spid="112"/>
                                            </p:tgtEl>
                                            <p:attrNameLst>
                                              <p:attrName>ppt_h</p:attrName>
                                            </p:attrNameLst>
                                          </p:cBhvr>
                                          <p:tavLst>
                                            <p:tav tm="0">
                                              <p:val>
                                                <p:fltVal val="0"/>
                                              </p:val>
                                            </p:tav>
                                            <p:tav tm="100000">
                                              <p:val>
                                                <p:strVal val="#ppt_h"/>
                                              </p:val>
                                            </p:tav>
                                          </p:tavLst>
                                        </p:anim>
                                        <p:animEffect transition="in" filter="fade">
                                          <p:cBhvr>
                                            <p:cTn id="133" dur="300"/>
                                            <p:tgtEl>
                                              <p:spTgt spid="112"/>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55"/>
                                            </p:tgtEl>
                                            <p:attrNameLst>
                                              <p:attrName>style.visibility</p:attrName>
                                            </p:attrNameLst>
                                          </p:cBhvr>
                                          <p:to>
                                            <p:strVal val="visible"/>
                                          </p:to>
                                        </p:set>
                                        <p:anim calcmode="lin" valueType="num">
                                          <p:cBhvr>
                                            <p:cTn id="136" dur="300" fill="hold"/>
                                            <p:tgtEl>
                                              <p:spTgt spid="55"/>
                                            </p:tgtEl>
                                            <p:attrNameLst>
                                              <p:attrName>ppt_w</p:attrName>
                                            </p:attrNameLst>
                                          </p:cBhvr>
                                          <p:tavLst>
                                            <p:tav tm="0">
                                              <p:val>
                                                <p:fltVal val="0"/>
                                              </p:val>
                                            </p:tav>
                                            <p:tav tm="100000">
                                              <p:val>
                                                <p:strVal val="#ppt_w"/>
                                              </p:val>
                                            </p:tav>
                                          </p:tavLst>
                                        </p:anim>
                                        <p:anim calcmode="lin" valueType="num">
                                          <p:cBhvr>
                                            <p:cTn id="137" dur="300" fill="hold"/>
                                            <p:tgtEl>
                                              <p:spTgt spid="55"/>
                                            </p:tgtEl>
                                            <p:attrNameLst>
                                              <p:attrName>ppt_h</p:attrName>
                                            </p:attrNameLst>
                                          </p:cBhvr>
                                          <p:tavLst>
                                            <p:tav tm="0">
                                              <p:val>
                                                <p:fltVal val="0"/>
                                              </p:val>
                                            </p:tav>
                                            <p:tav tm="100000">
                                              <p:val>
                                                <p:strVal val="#ppt_h"/>
                                              </p:val>
                                            </p:tav>
                                          </p:tavLst>
                                        </p:anim>
                                        <p:animEffect transition="in" filter="fade">
                                          <p:cBhvr>
                                            <p:cTn id="138" dur="300"/>
                                            <p:tgtEl>
                                              <p:spTgt spid="55"/>
                                            </p:tgtEl>
                                          </p:cBhvr>
                                        </p:animEffect>
                                      </p:childTnLst>
                                    </p:cTn>
                                  </p:par>
                                  <p:par>
                                    <p:cTn id="139" presetID="6" presetClass="emph" presetSubtype="0" autoRev="1" fill="hold" grpId="1" nodeType="withEffect">
                                      <p:stCondLst>
                                        <p:cond delay="300"/>
                                      </p:stCondLst>
                                      <p:childTnLst>
                                        <p:animScale>
                                          <p:cBhvr>
                                            <p:cTn id="140" dur="150" fill="hold"/>
                                            <p:tgtEl>
                                              <p:spTgt spid="55"/>
                                            </p:tgtEl>
                                          </p:cBhvr>
                                          <p:by x="110000" y="110000"/>
                                        </p:animScale>
                                      </p:childTnLst>
                                    </p:cTn>
                                  </p:par>
                                  <p:par>
                                    <p:cTn id="141" presetID="53" presetClass="entr" presetSubtype="16" fill="hold" grpId="0" nodeType="withEffect">
                                      <p:stCondLst>
                                        <p:cond delay="200"/>
                                      </p:stCondLst>
                                      <p:childTnLst>
                                        <p:set>
                                          <p:cBhvr>
                                            <p:cTn id="142" dur="1" fill="hold">
                                              <p:stCondLst>
                                                <p:cond delay="0"/>
                                              </p:stCondLst>
                                            </p:cTn>
                                            <p:tgtEl>
                                              <p:spTgt spid="56"/>
                                            </p:tgtEl>
                                            <p:attrNameLst>
                                              <p:attrName>style.visibility</p:attrName>
                                            </p:attrNameLst>
                                          </p:cBhvr>
                                          <p:to>
                                            <p:strVal val="visible"/>
                                          </p:to>
                                        </p:set>
                                        <p:anim calcmode="lin" valueType="num">
                                          <p:cBhvr>
                                            <p:cTn id="143" dur="300" fill="hold"/>
                                            <p:tgtEl>
                                              <p:spTgt spid="56"/>
                                            </p:tgtEl>
                                            <p:attrNameLst>
                                              <p:attrName>ppt_w</p:attrName>
                                            </p:attrNameLst>
                                          </p:cBhvr>
                                          <p:tavLst>
                                            <p:tav tm="0">
                                              <p:val>
                                                <p:fltVal val="0"/>
                                              </p:val>
                                            </p:tav>
                                            <p:tav tm="100000">
                                              <p:val>
                                                <p:strVal val="#ppt_w"/>
                                              </p:val>
                                            </p:tav>
                                          </p:tavLst>
                                        </p:anim>
                                        <p:anim calcmode="lin" valueType="num">
                                          <p:cBhvr>
                                            <p:cTn id="144" dur="300" fill="hold"/>
                                            <p:tgtEl>
                                              <p:spTgt spid="56"/>
                                            </p:tgtEl>
                                            <p:attrNameLst>
                                              <p:attrName>ppt_h</p:attrName>
                                            </p:attrNameLst>
                                          </p:cBhvr>
                                          <p:tavLst>
                                            <p:tav tm="0">
                                              <p:val>
                                                <p:fltVal val="0"/>
                                              </p:val>
                                            </p:tav>
                                            <p:tav tm="100000">
                                              <p:val>
                                                <p:strVal val="#ppt_h"/>
                                              </p:val>
                                            </p:tav>
                                          </p:tavLst>
                                        </p:anim>
                                        <p:animEffect transition="in" filter="fade">
                                          <p:cBhvr>
                                            <p:cTn id="145" dur="300"/>
                                            <p:tgtEl>
                                              <p:spTgt spid="56"/>
                                            </p:tgtEl>
                                          </p:cBhvr>
                                        </p:animEffect>
                                      </p:childTnLst>
                                    </p:cTn>
                                  </p:par>
                                  <p:par>
                                    <p:cTn id="146" presetID="6" presetClass="emph" presetSubtype="0" autoRev="1" fill="hold" grpId="1" nodeType="withEffect">
                                      <p:stCondLst>
                                        <p:cond delay="500"/>
                                      </p:stCondLst>
                                      <p:childTnLst>
                                        <p:animScale>
                                          <p:cBhvr>
                                            <p:cTn id="147" dur="150" fill="hold"/>
                                            <p:tgtEl>
                                              <p:spTgt spid="56"/>
                                            </p:tgtEl>
                                          </p:cBhvr>
                                          <p:by x="110000" y="110000"/>
                                        </p:animScale>
                                      </p:childTnLst>
                                    </p:cTn>
                                  </p:par>
                                  <p:par>
                                    <p:cTn id="148" presetID="53" presetClass="entr" presetSubtype="16" fill="hold" grpId="0" nodeType="withEffect">
                                      <p:stCondLst>
                                        <p:cond delay="1500"/>
                                      </p:stCondLst>
                                      <p:childTnLst>
                                        <p:set>
                                          <p:cBhvr>
                                            <p:cTn id="149" dur="1" fill="hold">
                                              <p:stCondLst>
                                                <p:cond delay="0"/>
                                              </p:stCondLst>
                                            </p:cTn>
                                            <p:tgtEl>
                                              <p:spTgt spid="57"/>
                                            </p:tgtEl>
                                            <p:attrNameLst>
                                              <p:attrName>style.visibility</p:attrName>
                                            </p:attrNameLst>
                                          </p:cBhvr>
                                          <p:to>
                                            <p:strVal val="visible"/>
                                          </p:to>
                                        </p:set>
                                        <p:anim calcmode="lin" valueType="num">
                                          <p:cBhvr>
                                            <p:cTn id="150" dur="300" fill="hold"/>
                                            <p:tgtEl>
                                              <p:spTgt spid="57"/>
                                            </p:tgtEl>
                                            <p:attrNameLst>
                                              <p:attrName>ppt_w</p:attrName>
                                            </p:attrNameLst>
                                          </p:cBhvr>
                                          <p:tavLst>
                                            <p:tav tm="0">
                                              <p:val>
                                                <p:fltVal val="0"/>
                                              </p:val>
                                            </p:tav>
                                            <p:tav tm="100000">
                                              <p:val>
                                                <p:strVal val="#ppt_w"/>
                                              </p:val>
                                            </p:tav>
                                          </p:tavLst>
                                        </p:anim>
                                        <p:anim calcmode="lin" valueType="num">
                                          <p:cBhvr>
                                            <p:cTn id="151" dur="300" fill="hold"/>
                                            <p:tgtEl>
                                              <p:spTgt spid="57"/>
                                            </p:tgtEl>
                                            <p:attrNameLst>
                                              <p:attrName>ppt_h</p:attrName>
                                            </p:attrNameLst>
                                          </p:cBhvr>
                                          <p:tavLst>
                                            <p:tav tm="0">
                                              <p:val>
                                                <p:fltVal val="0"/>
                                              </p:val>
                                            </p:tav>
                                            <p:tav tm="100000">
                                              <p:val>
                                                <p:strVal val="#ppt_h"/>
                                              </p:val>
                                            </p:tav>
                                          </p:tavLst>
                                        </p:anim>
                                        <p:animEffect transition="in" filter="fade">
                                          <p:cBhvr>
                                            <p:cTn id="152" dur="300"/>
                                            <p:tgtEl>
                                              <p:spTgt spid="57"/>
                                            </p:tgtEl>
                                          </p:cBhvr>
                                        </p:animEffect>
                                      </p:childTnLst>
                                    </p:cTn>
                                  </p:par>
                                  <p:par>
                                    <p:cTn id="153" presetID="6" presetClass="emph" presetSubtype="0" autoRev="1" fill="hold" grpId="1" nodeType="withEffect">
                                      <p:stCondLst>
                                        <p:cond delay="1800"/>
                                      </p:stCondLst>
                                      <p:childTnLst>
                                        <p:animScale>
                                          <p:cBhvr>
                                            <p:cTn id="154" dur="150" fill="hold"/>
                                            <p:tgtEl>
                                              <p:spTgt spid="57"/>
                                            </p:tgtEl>
                                          </p:cBhvr>
                                          <p:by x="110000" y="110000"/>
                                        </p:animScale>
                                      </p:childTnLst>
                                    </p:cTn>
                                  </p:par>
                                  <p:par>
                                    <p:cTn id="155" presetID="53" presetClass="entr" presetSubtype="16" fill="hold" grpId="0" nodeType="withEffect">
                                      <p:stCondLst>
                                        <p:cond delay="1700"/>
                                      </p:stCondLst>
                                      <p:childTnLst>
                                        <p:set>
                                          <p:cBhvr>
                                            <p:cTn id="156" dur="1" fill="hold">
                                              <p:stCondLst>
                                                <p:cond delay="0"/>
                                              </p:stCondLst>
                                            </p:cTn>
                                            <p:tgtEl>
                                              <p:spTgt spid="58"/>
                                            </p:tgtEl>
                                            <p:attrNameLst>
                                              <p:attrName>style.visibility</p:attrName>
                                            </p:attrNameLst>
                                          </p:cBhvr>
                                          <p:to>
                                            <p:strVal val="visible"/>
                                          </p:to>
                                        </p:set>
                                        <p:anim calcmode="lin" valueType="num">
                                          <p:cBhvr>
                                            <p:cTn id="157" dur="300" fill="hold"/>
                                            <p:tgtEl>
                                              <p:spTgt spid="58"/>
                                            </p:tgtEl>
                                            <p:attrNameLst>
                                              <p:attrName>ppt_w</p:attrName>
                                            </p:attrNameLst>
                                          </p:cBhvr>
                                          <p:tavLst>
                                            <p:tav tm="0">
                                              <p:val>
                                                <p:fltVal val="0"/>
                                              </p:val>
                                            </p:tav>
                                            <p:tav tm="100000">
                                              <p:val>
                                                <p:strVal val="#ppt_w"/>
                                              </p:val>
                                            </p:tav>
                                          </p:tavLst>
                                        </p:anim>
                                        <p:anim calcmode="lin" valueType="num">
                                          <p:cBhvr>
                                            <p:cTn id="158" dur="300" fill="hold"/>
                                            <p:tgtEl>
                                              <p:spTgt spid="58"/>
                                            </p:tgtEl>
                                            <p:attrNameLst>
                                              <p:attrName>ppt_h</p:attrName>
                                            </p:attrNameLst>
                                          </p:cBhvr>
                                          <p:tavLst>
                                            <p:tav tm="0">
                                              <p:val>
                                                <p:fltVal val="0"/>
                                              </p:val>
                                            </p:tav>
                                            <p:tav tm="100000">
                                              <p:val>
                                                <p:strVal val="#ppt_h"/>
                                              </p:val>
                                            </p:tav>
                                          </p:tavLst>
                                        </p:anim>
                                        <p:animEffect transition="in" filter="fade">
                                          <p:cBhvr>
                                            <p:cTn id="159" dur="300"/>
                                            <p:tgtEl>
                                              <p:spTgt spid="58"/>
                                            </p:tgtEl>
                                          </p:cBhvr>
                                        </p:animEffect>
                                      </p:childTnLst>
                                    </p:cTn>
                                  </p:par>
                                  <p:par>
                                    <p:cTn id="160" presetID="6" presetClass="emph" presetSubtype="0" autoRev="1" fill="hold" grpId="1" nodeType="withEffect">
                                      <p:stCondLst>
                                        <p:cond delay="2000"/>
                                      </p:stCondLst>
                                      <p:childTnLst>
                                        <p:animScale>
                                          <p:cBhvr>
                                            <p:cTn id="161" dur="150" fill="hold"/>
                                            <p:tgtEl>
                                              <p:spTgt spid="58"/>
                                            </p:tgtEl>
                                          </p:cBhvr>
                                          <p:by x="110000" y="110000"/>
                                        </p:animScale>
                                      </p:childTnLst>
                                    </p:cTn>
                                  </p:par>
                                  <p:par>
                                    <p:cTn id="162" presetID="53" presetClass="entr" presetSubtype="16" fill="hold" grpId="0" nodeType="withEffect">
                                      <p:stCondLst>
                                        <p:cond delay="1500"/>
                                      </p:stCondLst>
                                      <p:childTnLst>
                                        <p:set>
                                          <p:cBhvr>
                                            <p:cTn id="163" dur="1" fill="hold">
                                              <p:stCondLst>
                                                <p:cond delay="0"/>
                                              </p:stCondLst>
                                            </p:cTn>
                                            <p:tgtEl>
                                              <p:spTgt spid="59"/>
                                            </p:tgtEl>
                                            <p:attrNameLst>
                                              <p:attrName>style.visibility</p:attrName>
                                            </p:attrNameLst>
                                          </p:cBhvr>
                                          <p:to>
                                            <p:strVal val="visible"/>
                                          </p:to>
                                        </p:set>
                                        <p:anim calcmode="lin" valueType="num">
                                          <p:cBhvr>
                                            <p:cTn id="164" dur="300" fill="hold"/>
                                            <p:tgtEl>
                                              <p:spTgt spid="59"/>
                                            </p:tgtEl>
                                            <p:attrNameLst>
                                              <p:attrName>ppt_w</p:attrName>
                                            </p:attrNameLst>
                                          </p:cBhvr>
                                          <p:tavLst>
                                            <p:tav tm="0">
                                              <p:val>
                                                <p:fltVal val="0"/>
                                              </p:val>
                                            </p:tav>
                                            <p:tav tm="100000">
                                              <p:val>
                                                <p:strVal val="#ppt_w"/>
                                              </p:val>
                                            </p:tav>
                                          </p:tavLst>
                                        </p:anim>
                                        <p:anim calcmode="lin" valueType="num">
                                          <p:cBhvr>
                                            <p:cTn id="165" dur="300" fill="hold"/>
                                            <p:tgtEl>
                                              <p:spTgt spid="59"/>
                                            </p:tgtEl>
                                            <p:attrNameLst>
                                              <p:attrName>ppt_h</p:attrName>
                                            </p:attrNameLst>
                                          </p:cBhvr>
                                          <p:tavLst>
                                            <p:tav tm="0">
                                              <p:val>
                                                <p:fltVal val="0"/>
                                              </p:val>
                                            </p:tav>
                                            <p:tav tm="100000">
                                              <p:val>
                                                <p:strVal val="#ppt_h"/>
                                              </p:val>
                                            </p:tav>
                                          </p:tavLst>
                                        </p:anim>
                                        <p:animEffect transition="in" filter="fade">
                                          <p:cBhvr>
                                            <p:cTn id="166" dur="300"/>
                                            <p:tgtEl>
                                              <p:spTgt spid="59"/>
                                            </p:tgtEl>
                                          </p:cBhvr>
                                        </p:animEffect>
                                      </p:childTnLst>
                                    </p:cTn>
                                  </p:par>
                                  <p:par>
                                    <p:cTn id="167" presetID="6" presetClass="emph" presetSubtype="0" autoRev="1" fill="hold" grpId="1" nodeType="withEffect">
                                      <p:stCondLst>
                                        <p:cond delay="1800"/>
                                      </p:stCondLst>
                                      <p:childTnLst>
                                        <p:animScale>
                                          <p:cBhvr>
                                            <p:cTn id="168" dur="150" fill="hold"/>
                                            <p:tgtEl>
                                              <p:spTgt spid="59"/>
                                            </p:tgtEl>
                                          </p:cBhvr>
                                          <p:by x="110000" y="110000"/>
                                        </p:animScale>
                                      </p:childTnLst>
                                    </p:cTn>
                                  </p:par>
                                  <p:par>
                                    <p:cTn id="169" presetID="53" presetClass="entr" presetSubtype="16" fill="hold" grpId="0" nodeType="withEffect">
                                      <p:stCondLst>
                                        <p:cond delay="1700"/>
                                      </p:stCondLst>
                                      <p:childTnLst>
                                        <p:set>
                                          <p:cBhvr>
                                            <p:cTn id="170" dur="1" fill="hold">
                                              <p:stCondLst>
                                                <p:cond delay="0"/>
                                              </p:stCondLst>
                                            </p:cTn>
                                            <p:tgtEl>
                                              <p:spTgt spid="60"/>
                                            </p:tgtEl>
                                            <p:attrNameLst>
                                              <p:attrName>style.visibility</p:attrName>
                                            </p:attrNameLst>
                                          </p:cBhvr>
                                          <p:to>
                                            <p:strVal val="visible"/>
                                          </p:to>
                                        </p:set>
                                        <p:anim calcmode="lin" valueType="num">
                                          <p:cBhvr>
                                            <p:cTn id="171" dur="300" fill="hold"/>
                                            <p:tgtEl>
                                              <p:spTgt spid="60"/>
                                            </p:tgtEl>
                                            <p:attrNameLst>
                                              <p:attrName>ppt_w</p:attrName>
                                            </p:attrNameLst>
                                          </p:cBhvr>
                                          <p:tavLst>
                                            <p:tav tm="0">
                                              <p:val>
                                                <p:fltVal val="0"/>
                                              </p:val>
                                            </p:tav>
                                            <p:tav tm="100000">
                                              <p:val>
                                                <p:strVal val="#ppt_w"/>
                                              </p:val>
                                            </p:tav>
                                          </p:tavLst>
                                        </p:anim>
                                        <p:anim calcmode="lin" valueType="num">
                                          <p:cBhvr>
                                            <p:cTn id="172" dur="300" fill="hold"/>
                                            <p:tgtEl>
                                              <p:spTgt spid="60"/>
                                            </p:tgtEl>
                                            <p:attrNameLst>
                                              <p:attrName>ppt_h</p:attrName>
                                            </p:attrNameLst>
                                          </p:cBhvr>
                                          <p:tavLst>
                                            <p:tav tm="0">
                                              <p:val>
                                                <p:fltVal val="0"/>
                                              </p:val>
                                            </p:tav>
                                            <p:tav tm="100000">
                                              <p:val>
                                                <p:strVal val="#ppt_h"/>
                                              </p:val>
                                            </p:tav>
                                          </p:tavLst>
                                        </p:anim>
                                        <p:animEffect transition="in" filter="fade">
                                          <p:cBhvr>
                                            <p:cTn id="173" dur="300"/>
                                            <p:tgtEl>
                                              <p:spTgt spid="60"/>
                                            </p:tgtEl>
                                          </p:cBhvr>
                                        </p:animEffect>
                                      </p:childTnLst>
                                    </p:cTn>
                                  </p:par>
                                  <p:par>
                                    <p:cTn id="174" presetID="6" presetClass="emph" presetSubtype="0" autoRev="1" fill="hold" grpId="1" nodeType="withEffect">
                                      <p:stCondLst>
                                        <p:cond delay="2000"/>
                                      </p:stCondLst>
                                      <p:childTnLst>
                                        <p:animScale>
                                          <p:cBhvr>
                                            <p:cTn id="175" dur="150" fill="hold"/>
                                            <p:tgtEl>
                                              <p:spTgt spid="60"/>
                                            </p:tgtEl>
                                          </p:cBhvr>
                                          <p:by x="110000" y="110000"/>
                                        </p:animScale>
                                      </p:childTnLst>
                                    </p:cTn>
                                  </p:par>
                                  <p:par>
                                    <p:cTn id="176" presetID="6" presetClass="emph" presetSubtype="0" autoRev="1" fill="hold" grpId="1" nodeType="withEffect">
                                      <p:stCondLst>
                                        <p:cond delay="300"/>
                                      </p:stCondLst>
                                      <p:childTnLst>
                                        <p:animScale>
                                          <p:cBhvr>
                                            <p:cTn id="177" dur="150" fill="hold"/>
                                            <p:tgtEl>
                                              <p:spTgt spid="112"/>
                                            </p:tgtEl>
                                          </p:cBhvr>
                                          <p:by x="110000" y="110000"/>
                                        </p:animScale>
                                      </p:childTnLst>
                                    </p:cTn>
                                  </p:par>
                                  <p:par>
                                    <p:cTn id="178" presetID="53" presetClass="entr" presetSubtype="16" fill="hold" grpId="0" nodeType="withEffect">
                                      <p:stCondLst>
                                        <p:cond delay="200"/>
                                      </p:stCondLst>
                                      <p:childTnLst>
                                        <p:set>
                                          <p:cBhvr>
                                            <p:cTn id="179" dur="1" fill="hold">
                                              <p:stCondLst>
                                                <p:cond delay="0"/>
                                              </p:stCondLst>
                                            </p:cTn>
                                            <p:tgtEl>
                                              <p:spTgt spid="114"/>
                                            </p:tgtEl>
                                            <p:attrNameLst>
                                              <p:attrName>style.visibility</p:attrName>
                                            </p:attrNameLst>
                                          </p:cBhvr>
                                          <p:to>
                                            <p:strVal val="visible"/>
                                          </p:to>
                                        </p:set>
                                        <p:anim calcmode="lin" valueType="num">
                                          <p:cBhvr>
                                            <p:cTn id="180" dur="300" fill="hold"/>
                                            <p:tgtEl>
                                              <p:spTgt spid="114"/>
                                            </p:tgtEl>
                                            <p:attrNameLst>
                                              <p:attrName>ppt_w</p:attrName>
                                            </p:attrNameLst>
                                          </p:cBhvr>
                                          <p:tavLst>
                                            <p:tav tm="0">
                                              <p:val>
                                                <p:fltVal val="0"/>
                                              </p:val>
                                            </p:tav>
                                            <p:tav tm="100000">
                                              <p:val>
                                                <p:strVal val="#ppt_w"/>
                                              </p:val>
                                            </p:tav>
                                          </p:tavLst>
                                        </p:anim>
                                        <p:anim calcmode="lin" valueType="num">
                                          <p:cBhvr>
                                            <p:cTn id="181" dur="300" fill="hold"/>
                                            <p:tgtEl>
                                              <p:spTgt spid="114"/>
                                            </p:tgtEl>
                                            <p:attrNameLst>
                                              <p:attrName>ppt_h</p:attrName>
                                            </p:attrNameLst>
                                          </p:cBhvr>
                                          <p:tavLst>
                                            <p:tav tm="0">
                                              <p:val>
                                                <p:fltVal val="0"/>
                                              </p:val>
                                            </p:tav>
                                            <p:tav tm="100000">
                                              <p:val>
                                                <p:strVal val="#ppt_h"/>
                                              </p:val>
                                            </p:tav>
                                          </p:tavLst>
                                        </p:anim>
                                        <p:animEffect transition="in" filter="fade">
                                          <p:cBhvr>
                                            <p:cTn id="182" dur="300"/>
                                            <p:tgtEl>
                                              <p:spTgt spid="114"/>
                                            </p:tgtEl>
                                          </p:cBhvr>
                                        </p:animEffect>
                                      </p:childTnLst>
                                    </p:cTn>
                                  </p:par>
                                  <p:par>
                                    <p:cTn id="183" presetID="6" presetClass="emph" presetSubtype="0" autoRev="1" fill="hold" grpId="1" nodeType="withEffect">
                                      <p:stCondLst>
                                        <p:cond delay="500"/>
                                      </p:stCondLst>
                                      <p:childTnLst>
                                        <p:animScale>
                                          <p:cBhvr>
                                            <p:cTn id="184" dur="150" fill="hold"/>
                                            <p:tgtEl>
                                              <p:spTgt spid="114"/>
                                            </p:tgtEl>
                                          </p:cBhvr>
                                          <p:by x="110000" y="110000"/>
                                        </p:animScale>
                                      </p:childTnLst>
                                    </p:cTn>
                                  </p:par>
                                  <p:par>
                                    <p:cTn id="185" presetID="53" presetClass="entr" presetSubtype="16" fill="hold" grpId="0" nodeType="withEffect">
                                      <p:stCondLst>
                                        <p:cond delay="500"/>
                                      </p:stCondLst>
                                      <p:childTnLst>
                                        <p:set>
                                          <p:cBhvr>
                                            <p:cTn id="186" dur="1" fill="hold">
                                              <p:stCondLst>
                                                <p:cond delay="0"/>
                                              </p:stCondLst>
                                            </p:cTn>
                                            <p:tgtEl>
                                              <p:spTgt spid="106"/>
                                            </p:tgtEl>
                                            <p:attrNameLst>
                                              <p:attrName>style.visibility</p:attrName>
                                            </p:attrNameLst>
                                          </p:cBhvr>
                                          <p:to>
                                            <p:strVal val="visible"/>
                                          </p:to>
                                        </p:set>
                                        <p:anim calcmode="lin" valueType="num">
                                          <p:cBhvr>
                                            <p:cTn id="187" dur="300" fill="hold"/>
                                            <p:tgtEl>
                                              <p:spTgt spid="106"/>
                                            </p:tgtEl>
                                            <p:attrNameLst>
                                              <p:attrName>ppt_w</p:attrName>
                                            </p:attrNameLst>
                                          </p:cBhvr>
                                          <p:tavLst>
                                            <p:tav tm="0">
                                              <p:val>
                                                <p:fltVal val="0"/>
                                              </p:val>
                                            </p:tav>
                                            <p:tav tm="100000">
                                              <p:val>
                                                <p:strVal val="#ppt_w"/>
                                              </p:val>
                                            </p:tav>
                                          </p:tavLst>
                                        </p:anim>
                                        <p:anim calcmode="lin" valueType="num">
                                          <p:cBhvr>
                                            <p:cTn id="188" dur="300" fill="hold"/>
                                            <p:tgtEl>
                                              <p:spTgt spid="106"/>
                                            </p:tgtEl>
                                            <p:attrNameLst>
                                              <p:attrName>ppt_h</p:attrName>
                                            </p:attrNameLst>
                                          </p:cBhvr>
                                          <p:tavLst>
                                            <p:tav tm="0">
                                              <p:val>
                                                <p:fltVal val="0"/>
                                              </p:val>
                                            </p:tav>
                                            <p:tav tm="100000">
                                              <p:val>
                                                <p:strVal val="#ppt_h"/>
                                              </p:val>
                                            </p:tav>
                                          </p:tavLst>
                                        </p:anim>
                                        <p:animEffect transition="in" filter="fade">
                                          <p:cBhvr>
                                            <p:cTn id="189" dur="300"/>
                                            <p:tgtEl>
                                              <p:spTgt spid="106"/>
                                            </p:tgtEl>
                                          </p:cBhvr>
                                        </p:animEffect>
                                      </p:childTnLst>
                                    </p:cTn>
                                  </p:par>
                                  <p:par>
                                    <p:cTn id="190" presetID="6" presetClass="emph" presetSubtype="0" autoRev="1" fill="hold" grpId="1" nodeType="withEffect">
                                      <p:stCondLst>
                                        <p:cond delay="800"/>
                                      </p:stCondLst>
                                      <p:childTnLst>
                                        <p:animScale>
                                          <p:cBhvr>
                                            <p:cTn id="191" dur="150" fill="hold"/>
                                            <p:tgtEl>
                                              <p:spTgt spid="106"/>
                                            </p:tgtEl>
                                          </p:cBhvr>
                                          <p:by x="110000" y="110000"/>
                                        </p:animScale>
                                      </p:childTnLst>
                                    </p:cTn>
                                  </p:par>
                                  <p:par>
                                    <p:cTn id="192" presetID="53" presetClass="entr" presetSubtype="16" fill="hold" grpId="0" nodeType="withEffect">
                                      <p:stCondLst>
                                        <p:cond delay="700"/>
                                      </p:stCondLst>
                                      <p:childTnLst>
                                        <p:set>
                                          <p:cBhvr>
                                            <p:cTn id="193" dur="1" fill="hold">
                                              <p:stCondLst>
                                                <p:cond delay="0"/>
                                              </p:stCondLst>
                                            </p:cTn>
                                            <p:tgtEl>
                                              <p:spTgt spid="107"/>
                                            </p:tgtEl>
                                            <p:attrNameLst>
                                              <p:attrName>style.visibility</p:attrName>
                                            </p:attrNameLst>
                                          </p:cBhvr>
                                          <p:to>
                                            <p:strVal val="visible"/>
                                          </p:to>
                                        </p:set>
                                        <p:anim calcmode="lin" valueType="num">
                                          <p:cBhvr>
                                            <p:cTn id="194" dur="300" fill="hold"/>
                                            <p:tgtEl>
                                              <p:spTgt spid="107"/>
                                            </p:tgtEl>
                                            <p:attrNameLst>
                                              <p:attrName>ppt_w</p:attrName>
                                            </p:attrNameLst>
                                          </p:cBhvr>
                                          <p:tavLst>
                                            <p:tav tm="0">
                                              <p:val>
                                                <p:fltVal val="0"/>
                                              </p:val>
                                            </p:tav>
                                            <p:tav tm="100000">
                                              <p:val>
                                                <p:strVal val="#ppt_w"/>
                                              </p:val>
                                            </p:tav>
                                          </p:tavLst>
                                        </p:anim>
                                        <p:anim calcmode="lin" valueType="num">
                                          <p:cBhvr>
                                            <p:cTn id="195" dur="300" fill="hold"/>
                                            <p:tgtEl>
                                              <p:spTgt spid="107"/>
                                            </p:tgtEl>
                                            <p:attrNameLst>
                                              <p:attrName>ppt_h</p:attrName>
                                            </p:attrNameLst>
                                          </p:cBhvr>
                                          <p:tavLst>
                                            <p:tav tm="0">
                                              <p:val>
                                                <p:fltVal val="0"/>
                                              </p:val>
                                            </p:tav>
                                            <p:tav tm="100000">
                                              <p:val>
                                                <p:strVal val="#ppt_h"/>
                                              </p:val>
                                            </p:tav>
                                          </p:tavLst>
                                        </p:anim>
                                        <p:animEffect transition="in" filter="fade">
                                          <p:cBhvr>
                                            <p:cTn id="196" dur="300"/>
                                            <p:tgtEl>
                                              <p:spTgt spid="107"/>
                                            </p:tgtEl>
                                          </p:cBhvr>
                                        </p:animEffect>
                                      </p:childTnLst>
                                    </p:cTn>
                                  </p:par>
                                  <p:par>
                                    <p:cTn id="197" presetID="6" presetClass="emph" presetSubtype="0" autoRev="1" fill="hold" grpId="1" nodeType="withEffect">
                                      <p:stCondLst>
                                        <p:cond delay="1000"/>
                                      </p:stCondLst>
                                      <p:childTnLst>
                                        <p:animScale>
                                          <p:cBhvr>
                                            <p:cTn id="198" dur="150" fill="hold"/>
                                            <p:tgtEl>
                                              <p:spTgt spid="107"/>
                                            </p:tgtEl>
                                          </p:cBhvr>
                                          <p:by x="110000" y="110000"/>
                                        </p:animScale>
                                      </p:childTnLst>
                                    </p:cTn>
                                  </p:par>
                                  <p:par>
                                    <p:cTn id="199" presetID="53" presetClass="entr" presetSubtype="16" fill="hold" grpId="0" nodeType="withEffect">
                                      <p:stCondLst>
                                        <p:cond delay="1000"/>
                                      </p:stCondLst>
                                      <p:childTnLst>
                                        <p:set>
                                          <p:cBhvr>
                                            <p:cTn id="200" dur="1" fill="hold">
                                              <p:stCondLst>
                                                <p:cond delay="0"/>
                                              </p:stCondLst>
                                            </p:cTn>
                                            <p:tgtEl>
                                              <p:spTgt spid="108"/>
                                            </p:tgtEl>
                                            <p:attrNameLst>
                                              <p:attrName>style.visibility</p:attrName>
                                            </p:attrNameLst>
                                          </p:cBhvr>
                                          <p:to>
                                            <p:strVal val="visible"/>
                                          </p:to>
                                        </p:set>
                                        <p:anim calcmode="lin" valueType="num">
                                          <p:cBhvr>
                                            <p:cTn id="201" dur="300" fill="hold"/>
                                            <p:tgtEl>
                                              <p:spTgt spid="108"/>
                                            </p:tgtEl>
                                            <p:attrNameLst>
                                              <p:attrName>ppt_w</p:attrName>
                                            </p:attrNameLst>
                                          </p:cBhvr>
                                          <p:tavLst>
                                            <p:tav tm="0">
                                              <p:val>
                                                <p:fltVal val="0"/>
                                              </p:val>
                                            </p:tav>
                                            <p:tav tm="100000">
                                              <p:val>
                                                <p:strVal val="#ppt_w"/>
                                              </p:val>
                                            </p:tav>
                                          </p:tavLst>
                                        </p:anim>
                                        <p:anim calcmode="lin" valueType="num">
                                          <p:cBhvr>
                                            <p:cTn id="202" dur="300" fill="hold"/>
                                            <p:tgtEl>
                                              <p:spTgt spid="108"/>
                                            </p:tgtEl>
                                            <p:attrNameLst>
                                              <p:attrName>ppt_h</p:attrName>
                                            </p:attrNameLst>
                                          </p:cBhvr>
                                          <p:tavLst>
                                            <p:tav tm="0">
                                              <p:val>
                                                <p:fltVal val="0"/>
                                              </p:val>
                                            </p:tav>
                                            <p:tav tm="100000">
                                              <p:val>
                                                <p:strVal val="#ppt_h"/>
                                              </p:val>
                                            </p:tav>
                                          </p:tavLst>
                                        </p:anim>
                                        <p:animEffect transition="in" filter="fade">
                                          <p:cBhvr>
                                            <p:cTn id="203" dur="300"/>
                                            <p:tgtEl>
                                              <p:spTgt spid="108"/>
                                            </p:tgtEl>
                                          </p:cBhvr>
                                        </p:animEffect>
                                      </p:childTnLst>
                                    </p:cTn>
                                  </p:par>
                                  <p:par>
                                    <p:cTn id="204" presetID="6" presetClass="emph" presetSubtype="0" autoRev="1" fill="hold" grpId="1" nodeType="withEffect">
                                      <p:stCondLst>
                                        <p:cond delay="1300"/>
                                      </p:stCondLst>
                                      <p:childTnLst>
                                        <p:animScale>
                                          <p:cBhvr>
                                            <p:cTn id="205" dur="150" fill="hold"/>
                                            <p:tgtEl>
                                              <p:spTgt spid="108"/>
                                            </p:tgtEl>
                                          </p:cBhvr>
                                          <p:by x="110000" y="110000"/>
                                        </p:animScale>
                                      </p:childTnLst>
                                    </p:cTn>
                                  </p:par>
                                  <p:par>
                                    <p:cTn id="206" presetID="53" presetClass="entr" presetSubtype="16" fill="hold" grpId="0" nodeType="withEffect">
                                      <p:stCondLst>
                                        <p:cond delay="1200"/>
                                      </p:stCondLst>
                                      <p:childTnLst>
                                        <p:set>
                                          <p:cBhvr>
                                            <p:cTn id="207" dur="1" fill="hold">
                                              <p:stCondLst>
                                                <p:cond delay="0"/>
                                              </p:stCondLst>
                                            </p:cTn>
                                            <p:tgtEl>
                                              <p:spTgt spid="109"/>
                                            </p:tgtEl>
                                            <p:attrNameLst>
                                              <p:attrName>style.visibility</p:attrName>
                                            </p:attrNameLst>
                                          </p:cBhvr>
                                          <p:to>
                                            <p:strVal val="visible"/>
                                          </p:to>
                                        </p:set>
                                        <p:anim calcmode="lin" valueType="num">
                                          <p:cBhvr>
                                            <p:cTn id="208" dur="300" fill="hold"/>
                                            <p:tgtEl>
                                              <p:spTgt spid="109"/>
                                            </p:tgtEl>
                                            <p:attrNameLst>
                                              <p:attrName>ppt_w</p:attrName>
                                            </p:attrNameLst>
                                          </p:cBhvr>
                                          <p:tavLst>
                                            <p:tav tm="0">
                                              <p:val>
                                                <p:fltVal val="0"/>
                                              </p:val>
                                            </p:tav>
                                            <p:tav tm="100000">
                                              <p:val>
                                                <p:strVal val="#ppt_w"/>
                                              </p:val>
                                            </p:tav>
                                          </p:tavLst>
                                        </p:anim>
                                        <p:anim calcmode="lin" valueType="num">
                                          <p:cBhvr>
                                            <p:cTn id="209" dur="300" fill="hold"/>
                                            <p:tgtEl>
                                              <p:spTgt spid="109"/>
                                            </p:tgtEl>
                                            <p:attrNameLst>
                                              <p:attrName>ppt_h</p:attrName>
                                            </p:attrNameLst>
                                          </p:cBhvr>
                                          <p:tavLst>
                                            <p:tav tm="0">
                                              <p:val>
                                                <p:fltVal val="0"/>
                                              </p:val>
                                            </p:tav>
                                            <p:tav tm="100000">
                                              <p:val>
                                                <p:strVal val="#ppt_h"/>
                                              </p:val>
                                            </p:tav>
                                          </p:tavLst>
                                        </p:anim>
                                        <p:animEffect transition="in" filter="fade">
                                          <p:cBhvr>
                                            <p:cTn id="210" dur="300"/>
                                            <p:tgtEl>
                                              <p:spTgt spid="109"/>
                                            </p:tgtEl>
                                          </p:cBhvr>
                                        </p:animEffect>
                                      </p:childTnLst>
                                    </p:cTn>
                                  </p:par>
                                  <p:par>
                                    <p:cTn id="211" presetID="6" presetClass="emph" presetSubtype="0" autoRev="1" fill="hold" grpId="1" nodeType="withEffect">
                                      <p:stCondLst>
                                        <p:cond delay="1500"/>
                                      </p:stCondLst>
                                      <p:childTnLst>
                                        <p:animScale>
                                          <p:cBhvr>
                                            <p:cTn id="212" dur="150" fill="hold"/>
                                            <p:tgtEl>
                                              <p:spTgt spid="109"/>
                                            </p:tgtEl>
                                          </p:cBhvr>
                                          <p:by x="110000" y="110000"/>
                                        </p:animScale>
                                      </p:childTnLst>
                                    </p:cTn>
                                  </p:par>
                                  <p:par>
                                    <p:cTn id="213" presetID="53" presetClass="entr" presetSubtype="16" fill="hold" grpId="0" nodeType="withEffect">
                                      <p:stCondLst>
                                        <p:cond delay="1500"/>
                                      </p:stCondLst>
                                      <p:childTnLst>
                                        <p:set>
                                          <p:cBhvr>
                                            <p:cTn id="214" dur="1" fill="hold">
                                              <p:stCondLst>
                                                <p:cond delay="0"/>
                                              </p:stCondLst>
                                            </p:cTn>
                                            <p:tgtEl>
                                              <p:spTgt spid="110"/>
                                            </p:tgtEl>
                                            <p:attrNameLst>
                                              <p:attrName>style.visibility</p:attrName>
                                            </p:attrNameLst>
                                          </p:cBhvr>
                                          <p:to>
                                            <p:strVal val="visible"/>
                                          </p:to>
                                        </p:set>
                                        <p:anim calcmode="lin" valueType="num">
                                          <p:cBhvr>
                                            <p:cTn id="215" dur="300" fill="hold"/>
                                            <p:tgtEl>
                                              <p:spTgt spid="110"/>
                                            </p:tgtEl>
                                            <p:attrNameLst>
                                              <p:attrName>ppt_w</p:attrName>
                                            </p:attrNameLst>
                                          </p:cBhvr>
                                          <p:tavLst>
                                            <p:tav tm="0">
                                              <p:val>
                                                <p:fltVal val="0"/>
                                              </p:val>
                                            </p:tav>
                                            <p:tav tm="100000">
                                              <p:val>
                                                <p:strVal val="#ppt_w"/>
                                              </p:val>
                                            </p:tav>
                                          </p:tavLst>
                                        </p:anim>
                                        <p:anim calcmode="lin" valueType="num">
                                          <p:cBhvr>
                                            <p:cTn id="216" dur="300" fill="hold"/>
                                            <p:tgtEl>
                                              <p:spTgt spid="110"/>
                                            </p:tgtEl>
                                            <p:attrNameLst>
                                              <p:attrName>ppt_h</p:attrName>
                                            </p:attrNameLst>
                                          </p:cBhvr>
                                          <p:tavLst>
                                            <p:tav tm="0">
                                              <p:val>
                                                <p:fltVal val="0"/>
                                              </p:val>
                                            </p:tav>
                                            <p:tav tm="100000">
                                              <p:val>
                                                <p:strVal val="#ppt_h"/>
                                              </p:val>
                                            </p:tav>
                                          </p:tavLst>
                                        </p:anim>
                                        <p:animEffect transition="in" filter="fade">
                                          <p:cBhvr>
                                            <p:cTn id="217" dur="300"/>
                                            <p:tgtEl>
                                              <p:spTgt spid="110"/>
                                            </p:tgtEl>
                                          </p:cBhvr>
                                        </p:animEffect>
                                      </p:childTnLst>
                                    </p:cTn>
                                  </p:par>
                                  <p:par>
                                    <p:cTn id="218" presetID="6" presetClass="emph" presetSubtype="0" autoRev="1" fill="hold" grpId="1" nodeType="withEffect">
                                      <p:stCondLst>
                                        <p:cond delay="1800"/>
                                      </p:stCondLst>
                                      <p:childTnLst>
                                        <p:animScale>
                                          <p:cBhvr>
                                            <p:cTn id="219" dur="150" fill="hold"/>
                                            <p:tgtEl>
                                              <p:spTgt spid="110"/>
                                            </p:tgtEl>
                                          </p:cBhvr>
                                          <p:by x="110000" y="110000"/>
                                        </p:animScale>
                                      </p:childTnLst>
                                    </p:cTn>
                                  </p:par>
                                  <p:par>
                                    <p:cTn id="220" presetID="53" presetClass="entr" presetSubtype="16" fill="hold" grpId="0" nodeType="withEffect">
                                      <p:stCondLst>
                                        <p:cond delay="1700"/>
                                      </p:stCondLst>
                                      <p:childTnLst>
                                        <p:set>
                                          <p:cBhvr>
                                            <p:cTn id="221" dur="1" fill="hold">
                                              <p:stCondLst>
                                                <p:cond delay="0"/>
                                              </p:stCondLst>
                                            </p:cTn>
                                            <p:tgtEl>
                                              <p:spTgt spid="111"/>
                                            </p:tgtEl>
                                            <p:attrNameLst>
                                              <p:attrName>style.visibility</p:attrName>
                                            </p:attrNameLst>
                                          </p:cBhvr>
                                          <p:to>
                                            <p:strVal val="visible"/>
                                          </p:to>
                                        </p:set>
                                        <p:anim calcmode="lin" valueType="num">
                                          <p:cBhvr>
                                            <p:cTn id="222" dur="300" fill="hold"/>
                                            <p:tgtEl>
                                              <p:spTgt spid="111"/>
                                            </p:tgtEl>
                                            <p:attrNameLst>
                                              <p:attrName>ppt_w</p:attrName>
                                            </p:attrNameLst>
                                          </p:cBhvr>
                                          <p:tavLst>
                                            <p:tav tm="0">
                                              <p:val>
                                                <p:fltVal val="0"/>
                                              </p:val>
                                            </p:tav>
                                            <p:tav tm="100000">
                                              <p:val>
                                                <p:strVal val="#ppt_w"/>
                                              </p:val>
                                            </p:tav>
                                          </p:tavLst>
                                        </p:anim>
                                        <p:anim calcmode="lin" valueType="num">
                                          <p:cBhvr>
                                            <p:cTn id="223" dur="300" fill="hold"/>
                                            <p:tgtEl>
                                              <p:spTgt spid="111"/>
                                            </p:tgtEl>
                                            <p:attrNameLst>
                                              <p:attrName>ppt_h</p:attrName>
                                            </p:attrNameLst>
                                          </p:cBhvr>
                                          <p:tavLst>
                                            <p:tav tm="0">
                                              <p:val>
                                                <p:fltVal val="0"/>
                                              </p:val>
                                            </p:tav>
                                            <p:tav tm="100000">
                                              <p:val>
                                                <p:strVal val="#ppt_h"/>
                                              </p:val>
                                            </p:tav>
                                          </p:tavLst>
                                        </p:anim>
                                        <p:animEffect transition="in" filter="fade">
                                          <p:cBhvr>
                                            <p:cTn id="224" dur="300"/>
                                            <p:tgtEl>
                                              <p:spTgt spid="111"/>
                                            </p:tgtEl>
                                          </p:cBhvr>
                                        </p:animEffect>
                                      </p:childTnLst>
                                    </p:cTn>
                                  </p:par>
                                  <p:par>
                                    <p:cTn id="225" presetID="6" presetClass="emph" presetSubtype="0" autoRev="1" fill="hold" grpId="1" nodeType="withEffect">
                                      <p:stCondLst>
                                        <p:cond delay="2000"/>
                                      </p:stCondLst>
                                      <p:childTnLst>
                                        <p:animScale>
                                          <p:cBhvr>
                                            <p:cTn id="226" dur="150" fill="hold"/>
                                            <p:tgtEl>
                                              <p:spTgt spid="111"/>
                                            </p:tgtEl>
                                          </p:cBhvr>
                                          <p:by x="110000" y="110000"/>
                                        </p:animScale>
                                      </p:childTnLst>
                                    </p:cTn>
                                  </p:par>
                                </p:childTnLst>
                              </p:cTn>
                            </p:par>
                            <p:par>
                              <p:cTn id="227" fill="hold">
                                <p:stCondLst>
                                  <p:cond delay="4050"/>
                                </p:stCondLst>
                                <p:childTnLst>
                                  <p:par>
                                    <p:cTn id="228" presetID="2" presetClass="entr" presetSubtype="2" fill="hold" grpId="0" nodeType="afterEffect" p14:presetBounceEnd="44000">
                                      <p:stCondLst>
                                        <p:cond delay="0"/>
                                      </p:stCondLst>
                                      <p:childTnLst>
                                        <p:set>
                                          <p:cBhvr>
                                            <p:cTn id="229" dur="1" fill="hold">
                                              <p:stCondLst>
                                                <p:cond delay="0"/>
                                              </p:stCondLst>
                                            </p:cTn>
                                            <p:tgtEl>
                                              <p:spTgt spid="154"/>
                                            </p:tgtEl>
                                            <p:attrNameLst>
                                              <p:attrName>style.visibility</p:attrName>
                                            </p:attrNameLst>
                                          </p:cBhvr>
                                          <p:to>
                                            <p:strVal val="visible"/>
                                          </p:to>
                                        </p:set>
                                        <p:anim calcmode="lin" valueType="num" p14:bounceEnd="44000">
                                          <p:cBhvr additive="base">
                                            <p:cTn id="230" dur="750" fill="hold"/>
                                            <p:tgtEl>
                                              <p:spTgt spid="154"/>
                                            </p:tgtEl>
                                            <p:attrNameLst>
                                              <p:attrName>ppt_x</p:attrName>
                                            </p:attrNameLst>
                                          </p:cBhvr>
                                          <p:tavLst>
                                            <p:tav tm="0">
                                              <p:val>
                                                <p:strVal val="1+#ppt_w/2"/>
                                              </p:val>
                                            </p:tav>
                                            <p:tav tm="100000">
                                              <p:val>
                                                <p:strVal val="#ppt_x"/>
                                              </p:val>
                                            </p:tav>
                                          </p:tavLst>
                                        </p:anim>
                                        <p:anim calcmode="lin" valueType="num" p14:bounceEnd="44000">
                                          <p:cBhvr additive="base">
                                            <p:cTn id="231" dur="750" fill="hold"/>
                                            <p:tgtEl>
                                              <p:spTgt spid="154"/>
                                            </p:tgtEl>
                                            <p:attrNameLst>
                                              <p:attrName>ppt_y</p:attrName>
                                            </p:attrNameLst>
                                          </p:cBhvr>
                                          <p:tavLst>
                                            <p:tav tm="0">
                                              <p:val>
                                                <p:strVal val="#ppt_y"/>
                                              </p:val>
                                            </p:tav>
                                            <p:tav tm="100000">
                                              <p:val>
                                                <p:strVal val="#ppt_y"/>
                                              </p:val>
                                            </p:tav>
                                          </p:tavLst>
                                        </p:anim>
                                      </p:childTnLst>
                                    </p:cTn>
                                  </p:par>
                                  <p:par>
                                    <p:cTn id="232" presetID="2" presetClass="entr" presetSubtype="2" fill="hold" grpId="0" nodeType="withEffect">
                                      <p:stCondLst>
                                        <p:cond delay="0"/>
                                      </p:stCondLst>
                                      <p:childTnLst>
                                        <p:set>
                                          <p:cBhvr>
                                            <p:cTn id="233" dur="1" fill="hold">
                                              <p:stCondLst>
                                                <p:cond delay="0"/>
                                              </p:stCondLst>
                                            </p:cTn>
                                            <p:tgtEl>
                                              <p:spTgt spid="153"/>
                                            </p:tgtEl>
                                            <p:attrNameLst>
                                              <p:attrName>style.visibility</p:attrName>
                                            </p:attrNameLst>
                                          </p:cBhvr>
                                          <p:to>
                                            <p:strVal val="visible"/>
                                          </p:to>
                                        </p:set>
                                        <p:anim calcmode="lin" valueType="num">
                                          <p:cBhvr additive="base">
                                            <p:cTn id="234" dur="500" fill="hold"/>
                                            <p:tgtEl>
                                              <p:spTgt spid="153"/>
                                            </p:tgtEl>
                                            <p:attrNameLst>
                                              <p:attrName>ppt_x</p:attrName>
                                            </p:attrNameLst>
                                          </p:cBhvr>
                                          <p:tavLst>
                                            <p:tav tm="0">
                                              <p:val>
                                                <p:strVal val="1+#ppt_w/2"/>
                                              </p:val>
                                            </p:tav>
                                            <p:tav tm="100000">
                                              <p:val>
                                                <p:strVal val="#ppt_x"/>
                                              </p:val>
                                            </p:tav>
                                          </p:tavLst>
                                        </p:anim>
                                        <p:anim calcmode="lin" valueType="num">
                                          <p:cBhvr additive="base">
                                            <p:cTn id="235" dur="500" fill="hold"/>
                                            <p:tgtEl>
                                              <p:spTgt spid="153"/>
                                            </p:tgtEl>
                                            <p:attrNameLst>
                                              <p:attrName>ppt_y</p:attrName>
                                            </p:attrNameLst>
                                          </p:cBhvr>
                                          <p:tavLst>
                                            <p:tav tm="0">
                                              <p:val>
                                                <p:strVal val="#ppt_y"/>
                                              </p:val>
                                            </p:tav>
                                            <p:tav tm="100000">
                                              <p:val>
                                                <p:strVal val="#ppt_y"/>
                                              </p:val>
                                            </p:tav>
                                          </p:tavLst>
                                        </p:anim>
                                      </p:childTnLst>
                                    </p:cTn>
                                  </p:par>
                                  <p:par>
                                    <p:cTn id="236" presetID="2" presetClass="entr" presetSubtype="2" fill="hold" grpId="0" nodeType="withEffect" p14:presetBounceEnd="40000">
                                      <p:stCondLst>
                                        <p:cond delay="0"/>
                                      </p:stCondLst>
                                      <p:childTnLst>
                                        <p:set>
                                          <p:cBhvr>
                                            <p:cTn id="237" dur="1" fill="hold">
                                              <p:stCondLst>
                                                <p:cond delay="0"/>
                                              </p:stCondLst>
                                            </p:cTn>
                                            <p:tgtEl>
                                              <p:spTgt spid="155"/>
                                            </p:tgtEl>
                                            <p:attrNameLst>
                                              <p:attrName>style.visibility</p:attrName>
                                            </p:attrNameLst>
                                          </p:cBhvr>
                                          <p:to>
                                            <p:strVal val="visible"/>
                                          </p:to>
                                        </p:set>
                                        <p:anim calcmode="lin" valueType="num" p14:bounceEnd="40000">
                                          <p:cBhvr additive="base">
                                            <p:cTn id="238" dur="750" fill="hold"/>
                                            <p:tgtEl>
                                              <p:spTgt spid="155"/>
                                            </p:tgtEl>
                                            <p:attrNameLst>
                                              <p:attrName>ppt_x</p:attrName>
                                            </p:attrNameLst>
                                          </p:cBhvr>
                                          <p:tavLst>
                                            <p:tav tm="0">
                                              <p:val>
                                                <p:strVal val="1+#ppt_w/2"/>
                                              </p:val>
                                            </p:tav>
                                            <p:tav tm="100000">
                                              <p:val>
                                                <p:strVal val="#ppt_x"/>
                                              </p:val>
                                            </p:tav>
                                          </p:tavLst>
                                        </p:anim>
                                        <p:anim calcmode="lin" valueType="num" p14:bounceEnd="40000">
                                          <p:cBhvr additive="base">
                                            <p:cTn id="239" dur="750" fill="hold"/>
                                            <p:tgtEl>
                                              <p:spTgt spid="155"/>
                                            </p:tgtEl>
                                            <p:attrNameLst>
                                              <p:attrName>ppt_y</p:attrName>
                                            </p:attrNameLst>
                                          </p:cBhvr>
                                          <p:tavLst>
                                            <p:tav tm="0">
                                              <p:val>
                                                <p:strVal val="#ppt_y"/>
                                              </p:val>
                                            </p:tav>
                                            <p:tav tm="100000">
                                              <p:val>
                                                <p:strVal val="#ppt_y"/>
                                              </p:val>
                                            </p:tav>
                                          </p:tavLst>
                                        </p:anim>
                                      </p:childTnLst>
                                    </p:cTn>
                                  </p:par>
                                </p:childTnLst>
                              </p:cTn>
                            </p:par>
                            <p:par>
                              <p:cTn id="240" fill="hold">
                                <p:stCondLst>
                                  <p:cond delay="4800"/>
                                </p:stCondLst>
                                <p:childTnLst>
                                  <p:par>
                                    <p:cTn id="241" presetID="2" presetClass="entr" presetSubtype="2" fill="hold" grpId="0" nodeType="afterEffect" p14:presetBounceEnd="40000">
                                      <p:stCondLst>
                                        <p:cond delay="0"/>
                                      </p:stCondLst>
                                      <p:childTnLst>
                                        <p:set>
                                          <p:cBhvr>
                                            <p:cTn id="242" dur="1" fill="hold">
                                              <p:stCondLst>
                                                <p:cond delay="0"/>
                                              </p:stCondLst>
                                            </p:cTn>
                                            <p:tgtEl>
                                              <p:spTgt spid="156"/>
                                            </p:tgtEl>
                                            <p:attrNameLst>
                                              <p:attrName>style.visibility</p:attrName>
                                            </p:attrNameLst>
                                          </p:cBhvr>
                                          <p:to>
                                            <p:strVal val="visible"/>
                                          </p:to>
                                        </p:set>
                                        <p:anim calcmode="lin" valueType="num" p14:bounceEnd="40000">
                                          <p:cBhvr additive="base">
                                            <p:cTn id="243" dur="750" fill="hold"/>
                                            <p:tgtEl>
                                              <p:spTgt spid="156"/>
                                            </p:tgtEl>
                                            <p:attrNameLst>
                                              <p:attrName>ppt_x</p:attrName>
                                            </p:attrNameLst>
                                          </p:cBhvr>
                                          <p:tavLst>
                                            <p:tav tm="0">
                                              <p:val>
                                                <p:strVal val="1+#ppt_w/2"/>
                                              </p:val>
                                            </p:tav>
                                            <p:tav tm="100000">
                                              <p:val>
                                                <p:strVal val="#ppt_x"/>
                                              </p:val>
                                            </p:tav>
                                          </p:tavLst>
                                        </p:anim>
                                        <p:anim calcmode="lin" valueType="num" p14:bounceEnd="40000">
                                          <p:cBhvr additive="base">
                                            <p:cTn id="244" dur="750" fill="hold"/>
                                            <p:tgtEl>
                                              <p:spTgt spid="156"/>
                                            </p:tgtEl>
                                            <p:attrNameLst>
                                              <p:attrName>ppt_y</p:attrName>
                                            </p:attrNameLst>
                                          </p:cBhvr>
                                          <p:tavLst>
                                            <p:tav tm="0">
                                              <p:val>
                                                <p:strVal val="#ppt_y"/>
                                              </p:val>
                                            </p:tav>
                                            <p:tav tm="100000">
                                              <p:val>
                                                <p:strVal val="#ppt_y"/>
                                              </p:val>
                                            </p:tav>
                                          </p:tavLst>
                                        </p:anim>
                                      </p:childTnLst>
                                    </p:cTn>
                                  </p:par>
                                  <p:par>
                                    <p:cTn id="245" presetID="53" presetClass="entr" presetSubtype="16" fill="hold" grpId="0" nodeType="withEffect">
                                      <p:stCondLst>
                                        <p:cond delay="100"/>
                                      </p:stCondLst>
                                      <p:childTnLst>
                                        <p:set>
                                          <p:cBhvr>
                                            <p:cTn id="246" dur="1" fill="hold">
                                              <p:stCondLst>
                                                <p:cond delay="0"/>
                                              </p:stCondLst>
                                            </p:cTn>
                                            <p:tgtEl>
                                              <p:spTgt spid="192"/>
                                            </p:tgtEl>
                                            <p:attrNameLst>
                                              <p:attrName>style.visibility</p:attrName>
                                            </p:attrNameLst>
                                          </p:cBhvr>
                                          <p:to>
                                            <p:strVal val="visible"/>
                                          </p:to>
                                        </p:set>
                                        <p:anim calcmode="lin" valueType="num">
                                          <p:cBhvr>
                                            <p:cTn id="247" dur="300" fill="hold"/>
                                            <p:tgtEl>
                                              <p:spTgt spid="192"/>
                                            </p:tgtEl>
                                            <p:attrNameLst>
                                              <p:attrName>ppt_w</p:attrName>
                                            </p:attrNameLst>
                                          </p:cBhvr>
                                          <p:tavLst>
                                            <p:tav tm="0">
                                              <p:val>
                                                <p:fltVal val="0"/>
                                              </p:val>
                                            </p:tav>
                                            <p:tav tm="100000">
                                              <p:val>
                                                <p:strVal val="#ppt_w"/>
                                              </p:val>
                                            </p:tav>
                                          </p:tavLst>
                                        </p:anim>
                                        <p:anim calcmode="lin" valueType="num">
                                          <p:cBhvr>
                                            <p:cTn id="248" dur="300" fill="hold"/>
                                            <p:tgtEl>
                                              <p:spTgt spid="192"/>
                                            </p:tgtEl>
                                            <p:attrNameLst>
                                              <p:attrName>ppt_h</p:attrName>
                                            </p:attrNameLst>
                                          </p:cBhvr>
                                          <p:tavLst>
                                            <p:tav tm="0">
                                              <p:val>
                                                <p:fltVal val="0"/>
                                              </p:val>
                                            </p:tav>
                                            <p:tav tm="100000">
                                              <p:val>
                                                <p:strVal val="#ppt_h"/>
                                              </p:val>
                                            </p:tav>
                                          </p:tavLst>
                                        </p:anim>
                                        <p:animEffect transition="in" filter="fade">
                                          <p:cBhvr>
                                            <p:cTn id="249" dur="300"/>
                                            <p:tgtEl>
                                              <p:spTgt spid="192"/>
                                            </p:tgtEl>
                                          </p:cBhvr>
                                        </p:animEffect>
                                      </p:childTnLst>
                                    </p:cTn>
                                  </p:par>
                                  <p:par>
                                    <p:cTn id="250" presetID="6" presetClass="emph" presetSubtype="0" autoRev="1" fill="hold" grpId="1" nodeType="withEffect">
                                      <p:stCondLst>
                                        <p:cond delay="400"/>
                                      </p:stCondLst>
                                      <p:childTnLst>
                                        <p:animScale>
                                          <p:cBhvr>
                                            <p:cTn id="251" dur="150" fill="hold"/>
                                            <p:tgtEl>
                                              <p:spTgt spid="192"/>
                                            </p:tgtEl>
                                          </p:cBhvr>
                                          <p:by x="110000" y="110000"/>
                                        </p:animScale>
                                      </p:childTnLst>
                                    </p:cTn>
                                  </p:par>
                                  <p:par>
                                    <p:cTn id="252" presetID="53" presetClass="entr" presetSubtype="16" fill="hold" grpId="0" nodeType="withEffect">
                                      <p:stCondLst>
                                        <p:cond delay="600"/>
                                      </p:stCondLst>
                                      <p:childTnLst>
                                        <p:set>
                                          <p:cBhvr>
                                            <p:cTn id="253" dur="1" fill="hold">
                                              <p:stCondLst>
                                                <p:cond delay="0"/>
                                              </p:stCondLst>
                                            </p:cTn>
                                            <p:tgtEl>
                                              <p:spTgt spid="193"/>
                                            </p:tgtEl>
                                            <p:attrNameLst>
                                              <p:attrName>style.visibility</p:attrName>
                                            </p:attrNameLst>
                                          </p:cBhvr>
                                          <p:to>
                                            <p:strVal val="visible"/>
                                          </p:to>
                                        </p:set>
                                        <p:anim calcmode="lin" valueType="num">
                                          <p:cBhvr>
                                            <p:cTn id="254" dur="300" fill="hold"/>
                                            <p:tgtEl>
                                              <p:spTgt spid="193"/>
                                            </p:tgtEl>
                                            <p:attrNameLst>
                                              <p:attrName>ppt_w</p:attrName>
                                            </p:attrNameLst>
                                          </p:cBhvr>
                                          <p:tavLst>
                                            <p:tav tm="0">
                                              <p:val>
                                                <p:fltVal val="0"/>
                                              </p:val>
                                            </p:tav>
                                            <p:tav tm="100000">
                                              <p:val>
                                                <p:strVal val="#ppt_w"/>
                                              </p:val>
                                            </p:tav>
                                          </p:tavLst>
                                        </p:anim>
                                        <p:anim calcmode="lin" valueType="num">
                                          <p:cBhvr>
                                            <p:cTn id="255" dur="300" fill="hold"/>
                                            <p:tgtEl>
                                              <p:spTgt spid="193"/>
                                            </p:tgtEl>
                                            <p:attrNameLst>
                                              <p:attrName>ppt_h</p:attrName>
                                            </p:attrNameLst>
                                          </p:cBhvr>
                                          <p:tavLst>
                                            <p:tav tm="0">
                                              <p:val>
                                                <p:fltVal val="0"/>
                                              </p:val>
                                            </p:tav>
                                            <p:tav tm="100000">
                                              <p:val>
                                                <p:strVal val="#ppt_h"/>
                                              </p:val>
                                            </p:tav>
                                          </p:tavLst>
                                        </p:anim>
                                        <p:animEffect transition="in" filter="fade">
                                          <p:cBhvr>
                                            <p:cTn id="256" dur="300"/>
                                            <p:tgtEl>
                                              <p:spTgt spid="193"/>
                                            </p:tgtEl>
                                          </p:cBhvr>
                                        </p:animEffect>
                                      </p:childTnLst>
                                    </p:cTn>
                                  </p:par>
                                  <p:par>
                                    <p:cTn id="257" presetID="6" presetClass="emph" presetSubtype="0" autoRev="1" fill="hold" grpId="1" nodeType="withEffect">
                                      <p:stCondLst>
                                        <p:cond delay="900"/>
                                      </p:stCondLst>
                                      <p:childTnLst>
                                        <p:animScale>
                                          <p:cBhvr>
                                            <p:cTn id="258" dur="150" fill="hold"/>
                                            <p:tgtEl>
                                              <p:spTgt spid="193"/>
                                            </p:tgtEl>
                                          </p:cBhvr>
                                          <p:by x="110000" y="110000"/>
                                        </p:animScale>
                                      </p:childTnLst>
                                    </p:cTn>
                                  </p:par>
                                  <p:par>
                                    <p:cTn id="259" presetID="53" presetClass="entr" presetSubtype="16" fill="hold" grpId="0" nodeType="withEffect">
                                      <p:stCondLst>
                                        <p:cond delay="1100"/>
                                      </p:stCondLst>
                                      <p:childTnLst>
                                        <p:set>
                                          <p:cBhvr>
                                            <p:cTn id="260" dur="1" fill="hold">
                                              <p:stCondLst>
                                                <p:cond delay="0"/>
                                              </p:stCondLst>
                                            </p:cTn>
                                            <p:tgtEl>
                                              <p:spTgt spid="194"/>
                                            </p:tgtEl>
                                            <p:attrNameLst>
                                              <p:attrName>style.visibility</p:attrName>
                                            </p:attrNameLst>
                                          </p:cBhvr>
                                          <p:to>
                                            <p:strVal val="visible"/>
                                          </p:to>
                                        </p:set>
                                        <p:anim calcmode="lin" valueType="num">
                                          <p:cBhvr>
                                            <p:cTn id="261" dur="300" fill="hold"/>
                                            <p:tgtEl>
                                              <p:spTgt spid="194"/>
                                            </p:tgtEl>
                                            <p:attrNameLst>
                                              <p:attrName>ppt_w</p:attrName>
                                            </p:attrNameLst>
                                          </p:cBhvr>
                                          <p:tavLst>
                                            <p:tav tm="0">
                                              <p:val>
                                                <p:fltVal val="0"/>
                                              </p:val>
                                            </p:tav>
                                            <p:tav tm="100000">
                                              <p:val>
                                                <p:strVal val="#ppt_w"/>
                                              </p:val>
                                            </p:tav>
                                          </p:tavLst>
                                        </p:anim>
                                        <p:anim calcmode="lin" valueType="num">
                                          <p:cBhvr>
                                            <p:cTn id="262" dur="300" fill="hold"/>
                                            <p:tgtEl>
                                              <p:spTgt spid="194"/>
                                            </p:tgtEl>
                                            <p:attrNameLst>
                                              <p:attrName>ppt_h</p:attrName>
                                            </p:attrNameLst>
                                          </p:cBhvr>
                                          <p:tavLst>
                                            <p:tav tm="0">
                                              <p:val>
                                                <p:fltVal val="0"/>
                                              </p:val>
                                            </p:tav>
                                            <p:tav tm="100000">
                                              <p:val>
                                                <p:strVal val="#ppt_h"/>
                                              </p:val>
                                            </p:tav>
                                          </p:tavLst>
                                        </p:anim>
                                        <p:animEffect transition="in" filter="fade">
                                          <p:cBhvr>
                                            <p:cTn id="263" dur="300"/>
                                            <p:tgtEl>
                                              <p:spTgt spid="194"/>
                                            </p:tgtEl>
                                          </p:cBhvr>
                                        </p:animEffect>
                                      </p:childTnLst>
                                    </p:cTn>
                                  </p:par>
                                  <p:par>
                                    <p:cTn id="264" presetID="6" presetClass="emph" presetSubtype="0" autoRev="1" fill="hold" grpId="1" nodeType="withEffect">
                                      <p:stCondLst>
                                        <p:cond delay="1400"/>
                                      </p:stCondLst>
                                      <p:childTnLst>
                                        <p:animScale>
                                          <p:cBhvr>
                                            <p:cTn id="265" dur="150" fill="hold"/>
                                            <p:tgtEl>
                                              <p:spTgt spid="194"/>
                                            </p:tgtEl>
                                          </p:cBhvr>
                                          <p:by x="110000" y="110000"/>
                                        </p:animScale>
                                      </p:childTnLst>
                                    </p:cTn>
                                  </p:par>
                                  <p:par>
                                    <p:cTn id="266" presetID="53" presetClass="entr" presetSubtype="16" fill="hold" grpId="0" nodeType="withEffect">
                                      <p:stCondLst>
                                        <p:cond delay="1100"/>
                                      </p:stCondLst>
                                      <p:childTnLst>
                                        <p:set>
                                          <p:cBhvr>
                                            <p:cTn id="267" dur="1" fill="hold">
                                              <p:stCondLst>
                                                <p:cond delay="0"/>
                                              </p:stCondLst>
                                            </p:cTn>
                                            <p:tgtEl>
                                              <p:spTgt spid="195"/>
                                            </p:tgtEl>
                                            <p:attrNameLst>
                                              <p:attrName>style.visibility</p:attrName>
                                            </p:attrNameLst>
                                          </p:cBhvr>
                                          <p:to>
                                            <p:strVal val="visible"/>
                                          </p:to>
                                        </p:set>
                                        <p:anim calcmode="lin" valueType="num">
                                          <p:cBhvr>
                                            <p:cTn id="268" dur="300" fill="hold"/>
                                            <p:tgtEl>
                                              <p:spTgt spid="195"/>
                                            </p:tgtEl>
                                            <p:attrNameLst>
                                              <p:attrName>ppt_w</p:attrName>
                                            </p:attrNameLst>
                                          </p:cBhvr>
                                          <p:tavLst>
                                            <p:tav tm="0">
                                              <p:val>
                                                <p:fltVal val="0"/>
                                              </p:val>
                                            </p:tav>
                                            <p:tav tm="100000">
                                              <p:val>
                                                <p:strVal val="#ppt_w"/>
                                              </p:val>
                                            </p:tav>
                                          </p:tavLst>
                                        </p:anim>
                                        <p:anim calcmode="lin" valueType="num">
                                          <p:cBhvr>
                                            <p:cTn id="269" dur="300" fill="hold"/>
                                            <p:tgtEl>
                                              <p:spTgt spid="195"/>
                                            </p:tgtEl>
                                            <p:attrNameLst>
                                              <p:attrName>ppt_h</p:attrName>
                                            </p:attrNameLst>
                                          </p:cBhvr>
                                          <p:tavLst>
                                            <p:tav tm="0">
                                              <p:val>
                                                <p:fltVal val="0"/>
                                              </p:val>
                                            </p:tav>
                                            <p:tav tm="100000">
                                              <p:val>
                                                <p:strVal val="#ppt_h"/>
                                              </p:val>
                                            </p:tav>
                                          </p:tavLst>
                                        </p:anim>
                                        <p:animEffect transition="in" filter="fade">
                                          <p:cBhvr>
                                            <p:cTn id="270" dur="300"/>
                                            <p:tgtEl>
                                              <p:spTgt spid="195"/>
                                            </p:tgtEl>
                                          </p:cBhvr>
                                        </p:animEffect>
                                      </p:childTnLst>
                                    </p:cTn>
                                  </p:par>
                                  <p:par>
                                    <p:cTn id="271" presetID="6" presetClass="emph" presetSubtype="0" autoRev="1" fill="hold" grpId="1" nodeType="withEffect">
                                      <p:stCondLst>
                                        <p:cond delay="1400"/>
                                      </p:stCondLst>
                                      <p:childTnLst>
                                        <p:animScale>
                                          <p:cBhvr>
                                            <p:cTn id="272" dur="150" fill="hold"/>
                                            <p:tgtEl>
                                              <p:spTgt spid="195"/>
                                            </p:tgtEl>
                                          </p:cBhvr>
                                          <p:by x="110000" y="110000"/>
                                        </p:animScale>
                                      </p:childTnLst>
                                    </p:cTn>
                                  </p:par>
                                  <p:par>
                                    <p:cTn id="273" presetID="53" presetClass="entr" presetSubtype="16" fill="hold" grpId="0" nodeType="withEffect">
                                      <p:stCondLst>
                                        <p:cond delay="600"/>
                                      </p:stCondLst>
                                      <p:childTnLst>
                                        <p:set>
                                          <p:cBhvr>
                                            <p:cTn id="274" dur="1" fill="hold">
                                              <p:stCondLst>
                                                <p:cond delay="0"/>
                                              </p:stCondLst>
                                            </p:cTn>
                                            <p:tgtEl>
                                              <p:spTgt spid="196"/>
                                            </p:tgtEl>
                                            <p:attrNameLst>
                                              <p:attrName>style.visibility</p:attrName>
                                            </p:attrNameLst>
                                          </p:cBhvr>
                                          <p:to>
                                            <p:strVal val="visible"/>
                                          </p:to>
                                        </p:set>
                                        <p:anim calcmode="lin" valueType="num">
                                          <p:cBhvr>
                                            <p:cTn id="275" dur="300" fill="hold"/>
                                            <p:tgtEl>
                                              <p:spTgt spid="196"/>
                                            </p:tgtEl>
                                            <p:attrNameLst>
                                              <p:attrName>ppt_w</p:attrName>
                                            </p:attrNameLst>
                                          </p:cBhvr>
                                          <p:tavLst>
                                            <p:tav tm="0">
                                              <p:val>
                                                <p:fltVal val="0"/>
                                              </p:val>
                                            </p:tav>
                                            <p:tav tm="100000">
                                              <p:val>
                                                <p:strVal val="#ppt_w"/>
                                              </p:val>
                                            </p:tav>
                                          </p:tavLst>
                                        </p:anim>
                                        <p:anim calcmode="lin" valueType="num">
                                          <p:cBhvr>
                                            <p:cTn id="276" dur="300" fill="hold"/>
                                            <p:tgtEl>
                                              <p:spTgt spid="196"/>
                                            </p:tgtEl>
                                            <p:attrNameLst>
                                              <p:attrName>ppt_h</p:attrName>
                                            </p:attrNameLst>
                                          </p:cBhvr>
                                          <p:tavLst>
                                            <p:tav tm="0">
                                              <p:val>
                                                <p:fltVal val="0"/>
                                              </p:val>
                                            </p:tav>
                                            <p:tav tm="100000">
                                              <p:val>
                                                <p:strVal val="#ppt_h"/>
                                              </p:val>
                                            </p:tav>
                                          </p:tavLst>
                                        </p:anim>
                                        <p:animEffect transition="in" filter="fade">
                                          <p:cBhvr>
                                            <p:cTn id="277" dur="300"/>
                                            <p:tgtEl>
                                              <p:spTgt spid="196"/>
                                            </p:tgtEl>
                                          </p:cBhvr>
                                        </p:animEffect>
                                      </p:childTnLst>
                                    </p:cTn>
                                  </p:par>
                                  <p:par>
                                    <p:cTn id="278" presetID="6" presetClass="emph" presetSubtype="0" autoRev="1" fill="hold" grpId="1" nodeType="withEffect">
                                      <p:stCondLst>
                                        <p:cond delay="900"/>
                                      </p:stCondLst>
                                      <p:childTnLst>
                                        <p:animScale>
                                          <p:cBhvr>
                                            <p:cTn id="279" dur="150" fill="hold"/>
                                            <p:tgtEl>
                                              <p:spTgt spid="196"/>
                                            </p:tgtEl>
                                          </p:cBhvr>
                                          <p:by x="110000" y="110000"/>
                                        </p:animScale>
                                      </p:childTnLst>
                                    </p:cTn>
                                  </p:par>
                                  <p:par>
                                    <p:cTn id="280" presetID="53" presetClass="entr" presetSubtype="16" fill="hold" grpId="0" nodeType="withEffect">
                                      <p:stCondLst>
                                        <p:cond delay="100"/>
                                      </p:stCondLst>
                                      <p:childTnLst>
                                        <p:set>
                                          <p:cBhvr>
                                            <p:cTn id="281" dur="1" fill="hold">
                                              <p:stCondLst>
                                                <p:cond delay="0"/>
                                              </p:stCondLst>
                                            </p:cTn>
                                            <p:tgtEl>
                                              <p:spTgt spid="197"/>
                                            </p:tgtEl>
                                            <p:attrNameLst>
                                              <p:attrName>style.visibility</p:attrName>
                                            </p:attrNameLst>
                                          </p:cBhvr>
                                          <p:to>
                                            <p:strVal val="visible"/>
                                          </p:to>
                                        </p:set>
                                        <p:anim calcmode="lin" valueType="num">
                                          <p:cBhvr>
                                            <p:cTn id="282" dur="300" fill="hold"/>
                                            <p:tgtEl>
                                              <p:spTgt spid="197"/>
                                            </p:tgtEl>
                                            <p:attrNameLst>
                                              <p:attrName>ppt_w</p:attrName>
                                            </p:attrNameLst>
                                          </p:cBhvr>
                                          <p:tavLst>
                                            <p:tav tm="0">
                                              <p:val>
                                                <p:fltVal val="0"/>
                                              </p:val>
                                            </p:tav>
                                            <p:tav tm="100000">
                                              <p:val>
                                                <p:strVal val="#ppt_w"/>
                                              </p:val>
                                            </p:tav>
                                          </p:tavLst>
                                        </p:anim>
                                        <p:anim calcmode="lin" valueType="num">
                                          <p:cBhvr>
                                            <p:cTn id="283" dur="300" fill="hold"/>
                                            <p:tgtEl>
                                              <p:spTgt spid="197"/>
                                            </p:tgtEl>
                                            <p:attrNameLst>
                                              <p:attrName>ppt_h</p:attrName>
                                            </p:attrNameLst>
                                          </p:cBhvr>
                                          <p:tavLst>
                                            <p:tav tm="0">
                                              <p:val>
                                                <p:fltVal val="0"/>
                                              </p:val>
                                            </p:tav>
                                            <p:tav tm="100000">
                                              <p:val>
                                                <p:strVal val="#ppt_h"/>
                                              </p:val>
                                            </p:tav>
                                          </p:tavLst>
                                        </p:anim>
                                        <p:animEffect transition="in" filter="fade">
                                          <p:cBhvr>
                                            <p:cTn id="284" dur="300"/>
                                            <p:tgtEl>
                                              <p:spTgt spid="197"/>
                                            </p:tgtEl>
                                          </p:cBhvr>
                                        </p:animEffect>
                                      </p:childTnLst>
                                    </p:cTn>
                                  </p:par>
                                  <p:par>
                                    <p:cTn id="285" presetID="6" presetClass="emph" presetSubtype="0" autoRev="1" fill="hold" grpId="1" nodeType="withEffect">
                                      <p:stCondLst>
                                        <p:cond delay="400"/>
                                      </p:stCondLst>
                                      <p:childTnLst>
                                        <p:animScale>
                                          <p:cBhvr>
                                            <p:cTn id="286" dur="150" fill="hold"/>
                                            <p:tgtEl>
                                              <p:spTgt spid="19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287" repeatCount="indefinite" fill="remove" display="0">
                      <p:stCondLst>
                        <p:cond delay="indefinite"/>
                      </p:stCondLst>
                      <p:endCondLst>
                        <p:cond evt="onStopAudio" delay="0">
                          <p:tgtEl>
                            <p:sldTgt/>
                          </p:tgtEl>
                        </p:cond>
                      </p:endCondLst>
                    </p:cTn>
                    <p:tgtEl>
                      <p:spTgt spid="7"/>
                    </p:tgtEl>
                  </p:cMediaNode>
                </p:audio>
              </p:childTnLst>
            </p:cTn>
          </p:par>
        </p:tnLst>
        <p:bldLst>
          <p:bldP spid="57" grpId="0" animBg="1"/>
          <p:bldP spid="57" grpId="1" animBg="1"/>
          <p:bldP spid="58" grpId="0"/>
          <p:bldP spid="58" grpId="1"/>
          <p:bldP spid="55" grpId="0" animBg="1"/>
          <p:bldP spid="55" grpId="1" animBg="1"/>
          <p:bldP spid="56" grpId="0"/>
          <p:bldP spid="56" grpId="1"/>
          <p:bldP spid="192" grpId="0" animBg="1"/>
          <p:bldP spid="192" grpId="1" animBg="1"/>
          <p:bldP spid="193" grpId="0" animBg="1"/>
          <p:bldP spid="193" grpId="1" animBg="1"/>
          <p:bldP spid="194" grpId="0" animBg="1"/>
          <p:bldP spid="194" grpId="1" animBg="1"/>
          <p:bldP spid="195" grpId="0" animBg="1"/>
          <p:bldP spid="195" grpId="1" animBg="1"/>
          <p:bldP spid="196" grpId="0" animBg="1"/>
          <p:bldP spid="196" grpId="1" animBg="1"/>
          <p:bldP spid="197" grpId="0" animBg="1"/>
          <p:bldP spid="197" grpId="1" animBg="1"/>
          <p:bldP spid="106" grpId="0" animBg="1"/>
          <p:bldP spid="106" grpId="1" animBg="1"/>
          <p:bldP spid="107" grpId="0"/>
          <p:bldP spid="107" grpId="1"/>
          <p:bldP spid="108" grpId="0" animBg="1"/>
          <p:bldP spid="108" grpId="1" animBg="1"/>
          <p:bldP spid="109" grpId="0"/>
          <p:bldP spid="109" grpId="1"/>
          <p:bldP spid="110" grpId="0" animBg="1"/>
          <p:bldP spid="110" grpId="1" animBg="1"/>
          <p:bldP spid="111" grpId="0"/>
          <p:bldP spid="111" grpId="1"/>
          <p:bldP spid="112" grpId="0" animBg="1"/>
          <p:bldP spid="112" grpId="1" animBg="1"/>
          <p:bldP spid="114" grpId="0"/>
          <p:bldP spid="114" grpId="1"/>
          <p:bldP spid="153" grpId="0" animBg="1"/>
          <p:bldP spid="154" grpId="0"/>
          <p:bldP spid="155" grpId="0" animBg="1"/>
          <p:bldP spid="156" grpId="0"/>
          <p:bldP spid="157" grpId="0" animBg="1"/>
          <p:bldP spid="158" grpId="0" animBg="1"/>
          <p:bldP spid="159" grpId="0" animBg="1"/>
          <p:bldP spid="163" grpId="0" animBg="1"/>
          <p:bldP spid="163" grpId="1" animBg="1"/>
          <p:bldP spid="164" grpId="0" animBg="1"/>
          <p:bldP spid="164" grpId="1" animBg="1"/>
          <p:bldP spid="165" grpId="0" animBg="1"/>
          <p:bldP spid="165" grpId="1" animBg="1"/>
          <p:bldP spid="166" grpId="0" animBg="1"/>
          <p:bldP spid="166" grpId="1" animBg="1"/>
          <p:bldP spid="167" grpId="0" animBg="1"/>
          <p:bldP spid="167" grpId="1" animBg="1"/>
          <p:bldP spid="168" grpId="0" animBg="1"/>
          <p:bldP spid="168" grpId="1" animBg="1"/>
          <p:bldP spid="169" grpId="0" animBg="1"/>
          <p:bldP spid="169" grpId="1" animBg="1"/>
          <p:bldP spid="170" grpId="0" animBg="1"/>
          <p:bldP spid="170" grpId="1" animBg="1"/>
          <p:bldP spid="171" grpId="0" animBg="1"/>
          <p:bldP spid="171" grpId="1" animBg="1"/>
          <p:bldP spid="172" grpId="0" animBg="1"/>
          <p:bldP spid="172" grpId="1" animBg="1"/>
          <p:bldP spid="173" grpId="0" animBg="1"/>
          <p:bldP spid="173" grpId="1" animBg="1"/>
          <p:bldP spid="174" grpId="0" animBg="1"/>
          <p:bldP spid="174" grpId="1" animBg="1"/>
          <p:bldP spid="188" grpId="0" animBg="1"/>
          <p:bldP spid="189" grpId="0" animBg="1"/>
          <p:bldP spid="191" grpId="0" animBg="1"/>
          <p:bldP spid="59" grpId="0" animBg="1"/>
          <p:bldP spid="59" grpId="1" animBg="1"/>
          <p:bldP spid="60" grpId="0"/>
          <p:bldP spid="6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10" presetClass="entr" presetSubtype="0" fill="hold" grpId="0" nodeType="withEffect">
                                      <p:stCondLst>
                                        <p:cond delay="0"/>
                                      </p:stCondLst>
                                      <p:childTnLst>
                                        <p:set>
                                          <p:cBhvr>
                                            <p:cTn id="8" dur="1" fill="hold">
                                              <p:stCondLst>
                                                <p:cond delay="0"/>
                                              </p:stCondLst>
                                            </p:cTn>
                                            <p:tgtEl>
                                              <p:spTgt spid="188"/>
                                            </p:tgtEl>
                                            <p:attrNameLst>
                                              <p:attrName>style.visibility</p:attrName>
                                            </p:attrNameLst>
                                          </p:cBhvr>
                                          <p:to>
                                            <p:strVal val="visible"/>
                                          </p:to>
                                        </p:set>
                                        <p:animEffect transition="in" filter="fade">
                                          <p:cBhvr>
                                            <p:cTn id="9" dur="500"/>
                                            <p:tgtEl>
                                              <p:spTgt spid="18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89"/>
                                            </p:tgtEl>
                                            <p:attrNameLst>
                                              <p:attrName>style.visibility</p:attrName>
                                            </p:attrNameLst>
                                          </p:cBhvr>
                                          <p:to>
                                            <p:strVal val="visible"/>
                                          </p:to>
                                        </p:set>
                                        <p:animEffect transition="in" filter="fade">
                                          <p:cBhvr>
                                            <p:cTn id="12" dur="500"/>
                                            <p:tgtEl>
                                              <p:spTgt spid="189"/>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158"/>
                                            </p:tgtEl>
                                            <p:attrNameLst>
                                              <p:attrName>style.visibility</p:attrName>
                                            </p:attrNameLst>
                                          </p:cBhvr>
                                          <p:to>
                                            <p:strVal val="visible"/>
                                          </p:to>
                                        </p:set>
                                        <p:animEffect transition="in" filter="wipe(right)">
                                          <p:cBhvr>
                                            <p:cTn id="15" dur="750"/>
                                            <p:tgtEl>
                                              <p:spTgt spid="158"/>
                                            </p:tgtEl>
                                          </p:cBhvr>
                                        </p:animEffect>
                                      </p:childTnLst>
                                    </p:cTn>
                                  </p:par>
                                  <p:par>
                                    <p:cTn id="16" presetID="22" presetClass="entr" presetSubtype="4" fill="hold" grpId="0" nodeType="withEffect">
                                      <p:stCondLst>
                                        <p:cond delay="200"/>
                                      </p:stCondLst>
                                      <p:childTnLst>
                                        <p:set>
                                          <p:cBhvr>
                                            <p:cTn id="17" dur="1" fill="hold">
                                              <p:stCondLst>
                                                <p:cond delay="0"/>
                                              </p:stCondLst>
                                            </p:cTn>
                                            <p:tgtEl>
                                              <p:spTgt spid="159"/>
                                            </p:tgtEl>
                                            <p:attrNameLst>
                                              <p:attrName>style.visibility</p:attrName>
                                            </p:attrNameLst>
                                          </p:cBhvr>
                                          <p:to>
                                            <p:strVal val="visible"/>
                                          </p:to>
                                        </p:set>
                                        <p:animEffect transition="in" filter="wipe(down)">
                                          <p:cBhvr>
                                            <p:cTn id="18" dur="750"/>
                                            <p:tgtEl>
                                              <p:spTgt spid="159"/>
                                            </p:tgtEl>
                                          </p:cBhvr>
                                        </p:animEffect>
                                      </p:childTnLst>
                                    </p:cTn>
                                  </p:par>
                                  <p:par>
                                    <p:cTn id="19" presetID="22" presetClass="entr" presetSubtype="4" fill="hold" grpId="0" nodeType="withEffect">
                                      <p:stCondLst>
                                        <p:cond delay="200"/>
                                      </p:stCondLst>
                                      <p:childTnLst>
                                        <p:set>
                                          <p:cBhvr>
                                            <p:cTn id="20" dur="1" fill="hold">
                                              <p:stCondLst>
                                                <p:cond delay="0"/>
                                              </p:stCondLst>
                                            </p:cTn>
                                            <p:tgtEl>
                                              <p:spTgt spid="157"/>
                                            </p:tgtEl>
                                            <p:attrNameLst>
                                              <p:attrName>style.visibility</p:attrName>
                                            </p:attrNameLst>
                                          </p:cBhvr>
                                          <p:to>
                                            <p:strVal val="visible"/>
                                          </p:to>
                                        </p:set>
                                        <p:animEffect transition="in" filter="wipe(down)">
                                          <p:cBhvr>
                                            <p:cTn id="21" dur="750"/>
                                            <p:tgtEl>
                                              <p:spTgt spid="157"/>
                                            </p:tgtEl>
                                          </p:cBhvr>
                                        </p:animEffect>
                                      </p:childTnLst>
                                    </p:cTn>
                                  </p:par>
                                  <p:par>
                                    <p:cTn id="22" presetID="22" presetClass="entr" presetSubtype="4" fill="hold" nodeType="withEffect">
                                      <p:stCondLst>
                                        <p:cond delay="200"/>
                                      </p:stCondLst>
                                      <p:childTnLst>
                                        <p:set>
                                          <p:cBhvr>
                                            <p:cTn id="23" dur="1" fill="hold">
                                              <p:stCondLst>
                                                <p:cond delay="0"/>
                                              </p:stCondLst>
                                            </p:cTn>
                                            <p:tgtEl>
                                              <p:spTgt spid="160"/>
                                            </p:tgtEl>
                                            <p:attrNameLst>
                                              <p:attrName>style.visibility</p:attrName>
                                            </p:attrNameLst>
                                          </p:cBhvr>
                                          <p:to>
                                            <p:strVal val="visible"/>
                                          </p:to>
                                        </p:set>
                                        <p:animEffect transition="in" filter="wipe(down)">
                                          <p:cBhvr>
                                            <p:cTn id="24" dur="750"/>
                                            <p:tgtEl>
                                              <p:spTgt spid="160"/>
                                            </p:tgtEl>
                                          </p:cBhvr>
                                        </p:animEffect>
                                      </p:childTnLst>
                                    </p:cTn>
                                  </p:par>
                                  <p:par>
                                    <p:cTn id="25" presetID="2" presetClass="entr" presetSubtype="1" fill="hold" grpId="0" nodeType="withEffect">
                                      <p:stCondLst>
                                        <p:cond delay="200"/>
                                      </p:stCondLst>
                                      <p:childTnLst>
                                        <p:set>
                                          <p:cBhvr>
                                            <p:cTn id="26" dur="1" fill="hold">
                                              <p:stCondLst>
                                                <p:cond delay="0"/>
                                              </p:stCondLst>
                                            </p:cTn>
                                            <p:tgtEl>
                                              <p:spTgt spid="163"/>
                                            </p:tgtEl>
                                            <p:attrNameLst>
                                              <p:attrName>style.visibility</p:attrName>
                                            </p:attrNameLst>
                                          </p:cBhvr>
                                          <p:to>
                                            <p:strVal val="visible"/>
                                          </p:to>
                                        </p:set>
                                        <p:anim calcmode="lin" valueType="num">
                                          <p:cBhvr additive="base">
                                            <p:cTn id="27" dur="350" fill="hold"/>
                                            <p:tgtEl>
                                              <p:spTgt spid="163"/>
                                            </p:tgtEl>
                                            <p:attrNameLst>
                                              <p:attrName>ppt_x</p:attrName>
                                            </p:attrNameLst>
                                          </p:cBhvr>
                                          <p:tavLst>
                                            <p:tav tm="0">
                                              <p:val>
                                                <p:strVal val="#ppt_x"/>
                                              </p:val>
                                            </p:tav>
                                            <p:tav tm="100000">
                                              <p:val>
                                                <p:strVal val="#ppt_x"/>
                                              </p:val>
                                            </p:tav>
                                          </p:tavLst>
                                        </p:anim>
                                        <p:anim calcmode="lin" valueType="num">
                                          <p:cBhvr additive="base">
                                            <p:cTn id="28" dur="350" fill="hold"/>
                                            <p:tgtEl>
                                              <p:spTgt spid="163"/>
                                            </p:tgtEl>
                                            <p:attrNameLst>
                                              <p:attrName>ppt_y</p:attrName>
                                            </p:attrNameLst>
                                          </p:cBhvr>
                                          <p:tavLst>
                                            <p:tav tm="0">
                                              <p:val>
                                                <p:strVal val="0-#ppt_h/2"/>
                                              </p:val>
                                            </p:tav>
                                            <p:tav tm="100000">
                                              <p:val>
                                                <p:strVal val="#ppt_y"/>
                                              </p:val>
                                            </p:tav>
                                          </p:tavLst>
                                        </p:anim>
                                      </p:childTnLst>
                                    </p:cTn>
                                  </p:par>
                                  <p:par>
                                    <p:cTn id="29" presetID="2" presetClass="entr" presetSubtype="3" fill="hold" grpId="0" nodeType="withEffect">
                                      <p:stCondLst>
                                        <p:cond delay="200"/>
                                      </p:stCondLst>
                                      <p:childTnLst>
                                        <p:set>
                                          <p:cBhvr>
                                            <p:cTn id="30" dur="1" fill="hold">
                                              <p:stCondLst>
                                                <p:cond delay="0"/>
                                              </p:stCondLst>
                                            </p:cTn>
                                            <p:tgtEl>
                                              <p:spTgt spid="164"/>
                                            </p:tgtEl>
                                            <p:attrNameLst>
                                              <p:attrName>style.visibility</p:attrName>
                                            </p:attrNameLst>
                                          </p:cBhvr>
                                          <p:to>
                                            <p:strVal val="visible"/>
                                          </p:to>
                                        </p:set>
                                        <p:anim calcmode="lin" valueType="num">
                                          <p:cBhvr additive="base">
                                            <p:cTn id="31" dur="350" fill="hold"/>
                                            <p:tgtEl>
                                              <p:spTgt spid="164"/>
                                            </p:tgtEl>
                                            <p:attrNameLst>
                                              <p:attrName>ppt_x</p:attrName>
                                            </p:attrNameLst>
                                          </p:cBhvr>
                                          <p:tavLst>
                                            <p:tav tm="0">
                                              <p:val>
                                                <p:strVal val="1+#ppt_w/2"/>
                                              </p:val>
                                            </p:tav>
                                            <p:tav tm="100000">
                                              <p:val>
                                                <p:strVal val="#ppt_x"/>
                                              </p:val>
                                            </p:tav>
                                          </p:tavLst>
                                        </p:anim>
                                        <p:anim calcmode="lin" valueType="num">
                                          <p:cBhvr additive="base">
                                            <p:cTn id="32" dur="350" fill="hold"/>
                                            <p:tgtEl>
                                              <p:spTgt spid="164"/>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165"/>
                                            </p:tgtEl>
                                            <p:attrNameLst>
                                              <p:attrName>style.visibility</p:attrName>
                                            </p:attrNameLst>
                                          </p:cBhvr>
                                          <p:to>
                                            <p:strVal val="visible"/>
                                          </p:to>
                                        </p:set>
                                        <p:anim calcmode="lin" valueType="num">
                                          <p:cBhvr additive="base">
                                            <p:cTn id="35" dur="350" fill="hold"/>
                                            <p:tgtEl>
                                              <p:spTgt spid="165"/>
                                            </p:tgtEl>
                                            <p:attrNameLst>
                                              <p:attrName>ppt_x</p:attrName>
                                            </p:attrNameLst>
                                          </p:cBhvr>
                                          <p:tavLst>
                                            <p:tav tm="0">
                                              <p:val>
                                                <p:strVal val="#ppt_x"/>
                                              </p:val>
                                            </p:tav>
                                            <p:tav tm="100000">
                                              <p:val>
                                                <p:strVal val="#ppt_x"/>
                                              </p:val>
                                            </p:tav>
                                          </p:tavLst>
                                        </p:anim>
                                        <p:anim calcmode="lin" valueType="num">
                                          <p:cBhvr additive="base">
                                            <p:cTn id="36" dur="350" fill="hold"/>
                                            <p:tgtEl>
                                              <p:spTgt spid="165"/>
                                            </p:tgtEl>
                                            <p:attrNameLst>
                                              <p:attrName>ppt_y</p:attrName>
                                            </p:attrNameLst>
                                          </p:cBhvr>
                                          <p:tavLst>
                                            <p:tav tm="0">
                                              <p:val>
                                                <p:strVal val="1+#ppt_h/2"/>
                                              </p:val>
                                            </p:tav>
                                            <p:tav tm="100000">
                                              <p:val>
                                                <p:strVal val="#ppt_y"/>
                                              </p:val>
                                            </p:tav>
                                          </p:tavLst>
                                        </p:anim>
                                      </p:childTnLst>
                                    </p:cTn>
                                  </p:par>
                                  <p:par>
                                    <p:cTn id="37" presetID="2" presetClass="entr" presetSubtype="3" fill="hold" grpId="0" nodeType="withEffect">
                                      <p:stCondLst>
                                        <p:cond delay="200"/>
                                      </p:stCondLst>
                                      <p:childTnLst>
                                        <p:set>
                                          <p:cBhvr>
                                            <p:cTn id="38" dur="1" fill="hold">
                                              <p:stCondLst>
                                                <p:cond delay="0"/>
                                              </p:stCondLst>
                                            </p:cTn>
                                            <p:tgtEl>
                                              <p:spTgt spid="166"/>
                                            </p:tgtEl>
                                            <p:attrNameLst>
                                              <p:attrName>style.visibility</p:attrName>
                                            </p:attrNameLst>
                                          </p:cBhvr>
                                          <p:to>
                                            <p:strVal val="visible"/>
                                          </p:to>
                                        </p:set>
                                        <p:anim calcmode="lin" valueType="num">
                                          <p:cBhvr additive="base">
                                            <p:cTn id="39" dur="350" fill="hold"/>
                                            <p:tgtEl>
                                              <p:spTgt spid="166"/>
                                            </p:tgtEl>
                                            <p:attrNameLst>
                                              <p:attrName>ppt_x</p:attrName>
                                            </p:attrNameLst>
                                          </p:cBhvr>
                                          <p:tavLst>
                                            <p:tav tm="0">
                                              <p:val>
                                                <p:strVal val="1+#ppt_w/2"/>
                                              </p:val>
                                            </p:tav>
                                            <p:tav tm="100000">
                                              <p:val>
                                                <p:strVal val="#ppt_x"/>
                                              </p:val>
                                            </p:tav>
                                          </p:tavLst>
                                        </p:anim>
                                        <p:anim calcmode="lin" valueType="num">
                                          <p:cBhvr additive="base">
                                            <p:cTn id="40" dur="350" fill="hold"/>
                                            <p:tgtEl>
                                              <p:spTgt spid="166"/>
                                            </p:tgtEl>
                                            <p:attrNameLst>
                                              <p:attrName>ppt_y</p:attrName>
                                            </p:attrNameLst>
                                          </p:cBhvr>
                                          <p:tavLst>
                                            <p:tav tm="0">
                                              <p:val>
                                                <p:strVal val="0-#ppt_h/2"/>
                                              </p:val>
                                            </p:tav>
                                            <p:tav tm="100000">
                                              <p:val>
                                                <p:strVal val="#ppt_y"/>
                                              </p:val>
                                            </p:tav>
                                          </p:tavLst>
                                        </p:anim>
                                      </p:childTnLst>
                                    </p:cTn>
                                  </p:par>
                                  <p:par>
                                    <p:cTn id="41" presetID="2" presetClass="entr" presetSubtype="9" fill="hold" grpId="0" nodeType="withEffect">
                                      <p:stCondLst>
                                        <p:cond delay="200"/>
                                      </p:stCondLst>
                                      <p:childTnLst>
                                        <p:set>
                                          <p:cBhvr>
                                            <p:cTn id="42" dur="1" fill="hold">
                                              <p:stCondLst>
                                                <p:cond delay="0"/>
                                              </p:stCondLst>
                                            </p:cTn>
                                            <p:tgtEl>
                                              <p:spTgt spid="167"/>
                                            </p:tgtEl>
                                            <p:attrNameLst>
                                              <p:attrName>style.visibility</p:attrName>
                                            </p:attrNameLst>
                                          </p:cBhvr>
                                          <p:to>
                                            <p:strVal val="visible"/>
                                          </p:to>
                                        </p:set>
                                        <p:anim calcmode="lin" valueType="num">
                                          <p:cBhvr additive="base">
                                            <p:cTn id="43" dur="350" fill="hold"/>
                                            <p:tgtEl>
                                              <p:spTgt spid="167"/>
                                            </p:tgtEl>
                                            <p:attrNameLst>
                                              <p:attrName>ppt_x</p:attrName>
                                            </p:attrNameLst>
                                          </p:cBhvr>
                                          <p:tavLst>
                                            <p:tav tm="0">
                                              <p:val>
                                                <p:strVal val="0-#ppt_w/2"/>
                                              </p:val>
                                            </p:tav>
                                            <p:tav tm="100000">
                                              <p:val>
                                                <p:strVal val="#ppt_x"/>
                                              </p:val>
                                            </p:tav>
                                          </p:tavLst>
                                        </p:anim>
                                        <p:anim calcmode="lin" valueType="num">
                                          <p:cBhvr additive="base">
                                            <p:cTn id="44" dur="350" fill="hold"/>
                                            <p:tgtEl>
                                              <p:spTgt spid="167"/>
                                            </p:tgtEl>
                                            <p:attrNameLst>
                                              <p:attrName>ppt_y</p:attrName>
                                            </p:attrNameLst>
                                          </p:cBhvr>
                                          <p:tavLst>
                                            <p:tav tm="0">
                                              <p:val>
                                                <p:strVal val="0-#ppt_h/2"/>
                                              </p:val>
                                            </p:tav>
                                            <p:tav tm="100000">
                                              <p:val>
                                                <p:strVal val="#ppt_y"/>
                                              </p:val>
                                            </p:tav>
                                          </p:tavLst>
                                        </p:anim>
                                      </p:childTnLst>
                                    </p:cTn>
                                  </p:par>
                                  <p:par>
                                    <p:cTn id="45" presetID="2" presetClass="entr" presetSubtype="8" fill="hold" grpId="0" nodeType="withEffect">
                                      <p:stCondLst>
                                        <p:cond delay="200"/>
                                      </p:stCondLst>
                                      <p:childTnLst>
                                        <p:set>
                                          <p:cBhvr>
                                            <p:cTn id="46" dur="1" fill="hold">
                                              <p:stCondLst>
                                                <p:cond delay="0"/>
                                              </p:stCondLst>
                                            </p:cTn>
                                            <p:tgtEl>
                                              <p:spTgt spid="168"/>
                                            </p:tgtEl>
                                            <p:attrNameLst>
                                              <p:attrName>style.visibility</p:attrName>
                                            </p:attrNameLst>
                                          </p:cBhvr>
                                          <p:to>
                                            <p:strVal val="visible"/>
                                          </p:to>
                                        </p:set>
                                        <p:anim calcmode="lin" valueType="num">
                                          <p:cBhvr additive="base">
                                            <p:cTn id="47" dur="350" fill="hold"/>
                                            <p:tgtEl>
                                              <p:spTgt spid="168"/>
                                            </p:tgtEl>
                                            <p:attrNameLst>
                                              <p:attrName>ppt_x</p:attrName>
                                            </p:attrNameLst>
                                          </p:cBhvr>
                                          <p:tavLst>
                                            <p:tav tm="0">
                                              <p:val>
                                                <p:strVal val="0-#ppt_w/2"/>
                                              </p:val>
                                            </p:tav>
                                            <p:tav tm="100000">
                                              <p:val>
                                                <p:strVal val="#ppt_x"/>
                                              </p:val>
                                            </p:tav>
                                          </p:tavLst>
                                        </p:anim>
                                        <p:anim calcmode="lin" valueType="num">
                                          <p:cBhvr additive="base">
                                            <p:cTn id="48" dur="350" fill="hold"/>
                                            <p:tgtEl>
                                              <p:spTgt spid="168"/>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69"/>
                                            </p:tgtEl>
                                            <p:attrNameLst>
                                              <p:attrName>style.visibility</p:attrName>
                                            </p:attrNameLst>
                                          </p:cBhvr>
                                          <p:to>
                                            <p:strVal val="visible"/>
                                          </p:to>
                                        </p:set>
                                        <p:anim calcmode="lin" valueType="num">
                                          <p:cBhvr additive="base">
                                            <p:cTn id="51" dur="350" fill="hold"/>
                                            <p:tgtEl>
                                              <p:spTgt spid="169"/>
                                            </p:tgtEl>
                                            <p:attrNameLst>
                                              <p:attrName>ppt_x</p:attrName>
                                            </p:attrNameLst>
                                          </p:cBhvr>
                                          <p:tavLst>
                                            <p:tav tm="0">
                                              <p:val>
                                                <p:strVal val="#ppt_x"/>
                                              </p:val>
                                            </p:tav>
                                            <p:tav tm="100000">
                                              <p:val>
                                                <p:strVal val="#ppt_x"/>
                                              </p:val>
                                            </p:tav>
                                          </p:tavLst>
                                        </p:anim>
                                        <p:anim calcmode="lin" valueType="num">
                                          <p:cBhvr additive="base">
                                            <p:cTn id="52" dur="350" fill="hold"/>
                                            <p:tgtEl>
                                              <p:spTgt spid="16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200"/>
                                      </p:stCondLst>
                                      <p:childTnLst>
                                        <p:set>
                                          <p:cBhvr>
                                            <p:cTn id="54" dur="1" fill="hold">
                                              <p:stCondLst>
                                                <p:cond delay="0"/>
                                              </p:stCondLst>
                                            </p:cTn>
                                            <p:tgtEl>
                                              <p:spTgt spid="170"/>
                                            </p:tgtEl>
                                            <p:attrNameLst>
                                              <p:attrName>style.visibility</p:attrName>
                                            </p:attrNameLst>
                                          </p:cBhvr>
                                          <p:to>
                                            <p:strVal val="visible"/>
                                          </p:to>
                                        </p:set>
                                        <p:anim calcmode="lin" valueType="num">
                                          <p:cBhvr additive="base">
                                            <p:cTn id="55" dur="350" fill="hold"/>
                                            <p:tgtEl>
                                              <p:spTgt spid="170"/>
                                            </p:tgtEl>
                                            <p:attrNameLst>
                                              <p:attrName>ppt_x</p:attrName>
                                            </p:attrNameLst>
                                          </p:cBhvr>
                                          <p:tavLst>
                                            <p:tav tm="0">
                                              <p:val>
                                                <p:strVal val="#ppt_x"/>
                                              </p:val>
                                            </p:tav>
                                            <p:tav tm="100000">
                                              <p:val>
                                                <p:strVal val="#ppt_x"/>
                                              </p:val>
                                            </p:tav>
                                          </p:tavLst>
                                        </p:anim>
                                        <p:anim calcmode="lin" valueType="num">
                                          <p:cBhvr additive="base">
                                            <p:cTn id="56" dur="350" fill="hold"/>
                                            <p:tgtEl>
                                              <p:spTgt spid="170"/>
                                            </p:tgtEl>
                                            <p:attrNameLst>
                                              <p:attrName>ppt_y</p:attrName>
                                            </p:attrNameLst>
                                          </p:cBhvr>
                                          <p:tavLst>
                                            <p:tav tm="0">
                                              <p:val>
                                                <p:strVal val="1+#ppt_h/2"/>
                                              </p:val>
                                            </p:tav>
                                            <p:tav tm="100000">
                                              <p:val>
                                                <p:strVal val="#ppt_y"/>
                                              </p:val>
                                            </p:tav>
                                          </p:tavLst>
                                        </p:anim>
                                      </p:childTnLst>
                                    </p:cTn>
                                  </p:par>
                                  <p:par>
                                    <p:cTn id="57" presetID="2" presetClass="entr" presetSubtype="6" fill="hold" grpId="0" nodeType="withEffect">
                                      <p:stCondLst>
                                        <p:cond delay="200"/>
                                      </p:stCondLst>
                                      <p:childTnLst>
                                        <p:set>
                                          <p:cBhvr>
                                            <p:cTn id="58" dur="1" fill="hold">
                                              <p:stCondLst>
                                                <p:cond delay="0"/>
                                              </p:stCondLst>
                                            </p:cTn>
                                            <p:tgtEl>
                                              <p:spTgt spid="171"/>
                                            </p:tgtEl>
                                            <p:attrNameLst>
                                              <p:attrName>style.visibility</p:attrName>
                                            </p:attrNameLst>
                                          </p:cBhvr>
                                          <p:to>
                                            <p:strVal val="visible"/>
                                          </p:to>
                                        </p:set>
                                        <p:anim calcmode="lin" valueType="num">
                                          <p:cBhvr additive="base">
                                            <p:cTn id="59" dur="350" fill="hold"/>
                                            <p:tgtEl>
                                              <p:spTgt spid="171"/>
                                            </p:tgtEl>
                                            <p:attrNameLst>
                                              <p:attrName>ppt_x</p:attrName>
                                            </p:attrNameLst>
                                          </p:cBhvr>
                                          <p:tavLst>
                                            <p:tav tm="0">
                                              <p:val>
                                                <p:strVal val="1+#ppt_w/2"/>
                                              </p:val>
                                            </p:tav>
                                            <p:tav tm="100000">
                                              <p:val>
                                                <p:strVal val="#ppt_x"/>
                                              </p:val>
                                            </p:tav>
                                          </p:tavLst>
                                        </p:anim>
                                        <p:anim calcmode="lin" valueType="num">
                                          <p:cBhvr additive="base">
                                            <p:cTn id="60" dur="350" fill="hold"/>
                                            <p:tgtEl>
                                              <p:spTgt spid="171"/>
                                            </p:tgtEl>
                                            <p:attrNameLst>
                                              <p:attrName>ppt_y</p:attrName>
                                            </p:attrNameLst>
                                          </p:cBhvr>
                                          <p:tavLst>
                                            <p:tav tm="0">
                                              <p:val>
                                                <p:strVal val="1+#ppt_h/2"/>
                                              </p:val>
                                            </p:tav>
                                            <p:tav tm="100000">
                                              <p:val>
                                                <p:strVal val="#ppt_y"/>
                                              </p:val>
                                            </p:tav>
                                          </p:tavLst>
                                        </p:anim>
                                      </p:childTnLst>
                                    </p:cTn>
                                  </p:par>
                                  <p:par>
                                    <p:cTn id="61" presetID="2" presetClass="entr" presetSubtype="12" fill="hold" grpId="0" nodeType="withEffect">
                                      <p:stCondLst>
                                        <p:cond delay="200"/>
                                      </p:stCondLst>
                                      <p:childTnLst>
                                        <p:set>
                                          <p:cBhvr>
                                            <p:cTn id="62" dur="1" fill="hold">
                                              <p:stCondLst>
                                                <p:cond delay="0"/>
                                              </p:stCondLst>
                                            </p:cTn>
                                            <p:tgtEl>
                                              <p:spTgt spid="172"/>
                                            </p:tgtEl>
                                            <p:attrNameLst>
                                              <p:attrName>style.visibility</p:attrName>
                                            </p:attrNameLst>
                                          </p:cBhvr>
                                          <p:to>
                                            <p:strVal val="visible"/>
                                          </p:to>
                                        </p:set>
                                        <p:anim calcmode="lin" valueType="num">
                                          <p:cBhvr additive="base">
                                            <p:cTn id="63" dur="350" fill="hold"/>
                                            <p:tgtEl>
                                              <p:spTgt spid="172"/>
                                            </p:tgtEl>
                                            <p:attrNameLst>
                                              <p:attrName>ppt_x</p:attrName>
                                            </p:attrNameLst>
                                          </p:cBhvr>
                                          <p:tavLst>
                                            <p:tav tm="0">
                                              <p:val>
                                                <p:strVal val="0-#ppt_w/2"/>
                                              </p:val>
                                            </p:tav>
                                            <p:tav tm="100000">
                                              <p:val>
                                                <p:strVal val="#ppt_x"/>
                                              </p:val>
                                            </p:tav>
                                          </p:tavLst>
                                        </p:anim>
                                        <p:anim calcmode="lin" valueType="num">
                                          <p:cBhvr additive="base">
                                            <p:cTn id="64" dur="350" fill="hold"/>
                                            <p:tgtEl>
                                              <p:spTgt spid="17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173"/>
                                            </p:tgtEl>
                                            <p:attrNameLst>
                                              <p:attrName>style.visibility</p:attrName>
                                            </p:attrNameLst>
                                          </p:cBhvr>
                                          <p:to>
                                            <p:strVal val="visible"/>
                                          </p:to>
                                        </p:set>
                                        <p:anim calcmode="lin" valueType="num">
                                          <p:cBhvr additive="base">
                                            <p:cTn id="67" dur="350" fill="hold"/>
                                            <p:tgtEl>
                                              <p:spTgt spid="173"/>
                                            </p:tgtEl>
                                            <p:attrNameLst>
                                              <p:attrName>ppt_x</p:attrName>
                                            </p:attrNameLst>
                                          </p:cBhvr>
                                          <p:tavLst>
                                            <p:tav tm="0">
                                              <p:val>
                                                <p:strVal val="#ppt_x"/>
                                              </p:val>
                                            </p:tav>
                                            <p:tav tm="100000">
                                              <p:val>
                                                <p:strVal val="#ppt_x"/>
                                              </p:val>
                                            </p:tav>
                                          </p:tavLst>
                                        </p:anim>
                                        <p:anim calcmode="lin" valueType="num">
                                          <p:cBhvr additive="base">
                                            <p:cTn id="68" dur="350" fill="hold"/>
                                            <p:tgtEl>
                                              <p:spTgt spid="173"/>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200"/>
                                      </p:stCondLst>
                                      <p:childTnLst>
                                        <p:set>
                                          <p:cBhvr>
                                            <p:cTn id="70" dur="1" fill="hold">
                                              <p:stCondLst>
                                                <p:cond delay="0"/>
                                              </p:stCondLst>
                                            </p:cTn>
                                            <p:tgtEl>
                                              <p:spTgt spid="174"/>
                                            </p:tgtEl>
                                            <p:attrNameLst>
                                              <p:attrName>style.visibility</p:attrName>
                                            </p:attrNameLst>
                                          </p:cBhvr>
                                          <p:to>
                                            <p:strVal val="visible"/>
                                          </p:to>
                                        </p:set>
                                        <p:anim calcmode="lin" valueType="num">
                                          <p:cBhvr additive="base">
                                            <p:cTn id="71" dur="350" fill="hold"/>
                                            <p:tgtEl>
                                              <p:spTgt spid="174"/>
                                            </p:tgtEl>
                                            <p:attrNameLst>
                                              <p:attrName>ppt_x</p:attrName>
                                            </p:attrNameLst>
                                          </p:cBhvr>
                                          <p:tavLst>
                                            <p:tav tm="0">
                                              <p:val>
                                                <p:strVal val="1+#ppt_w/2"/>
                                              </p:val>
                                            </p:tav>
                                            <p:tav tm="100000">
                                              <p:val>
                                                <p:strVal val="#ppt_x"/>
                                              </p:val>
                                            </p:tav>
                                          </p:tavLst>
                                        </p:anim>
                                        <p:anim calcmode="lin" valueType="num">
                                          <p:cBhvr additive="base">
                                            <p:cTn id="72" dur="350" fill="hold"/>
                                            <p:tgtEl>
                                              <p:spTgt spid="174"/>
                                            </p:tgtEl>
                                            <p:attrNameLst>
                                              <p:attrName>ppt_y</p:attrName>
                                            </p:attrNameLst>
                                          </p:cBhvr>
                                          <p:tavLst>
                                            <p:tav tm="0">
                                              <p:val>
                                                <p:strVal val="1+#ppt_h/2"/>
                                              </p:val>
                                            </p:tav>
                                            <p:tav tm="100000">
                                              <p:val>
                                                <p:strVal val="#ppt_y"/>
                                              </p:val>
                                            </p:tav>
                                          </p:tavLst>
                                        </p:anim>
                                      </p:childTnLst>
                                    </p:cTn>
                                  </p:par>
                                  <p:par>
                                    <p:cTn id="73" presetID="2" presetClass="exit" presetSubtype="4" fill="hold" grpId="1" nodeType="withEffect">
                                      <p:stCondLst>
                                        <p:cond delay="200"/>
                                      </p:stCondLst>
                                      <p:childTnLst>
                                        <p:anim calcmode="lin" valueType="num">
                                          <p:cBhvr additive="base">
                                            <p:cTn id="74" dur="350"/>
                                            <p:tgtEl>
                                              <p:spTgt spid="163"/>
                                            </p:tgtEl>
                                            <p:attrNameLst>
                                              <p:attrName>ppt_x</p:attrName>
                                            </p:attrNameLst>
                                          </p:cBhvr>
                                          <p:tavLst>
                                            <p:tav tm="0">
                                              <p:val>
                                                <p:strVal val="ppt_x"/>
                                              </p:val>
                                            </p:tav>
                                            <p:tav tm="100000">
                                              <p:val>
                                                <p:strVal val="ppt_x"/>
                                              </p:val>
                                            </p:tav>
                                          </p:tavLst>
                                        </p:anim>
                                        <p:anim calcmode="lin" valueType="num">
                                          <p:cBhvr additive="base">
                                            <p:cTn id="75" dur="350"/>
                                            <p:tgtEl>
                                              <p:spTgt spid="163"/>
                                            </p:tgtEl>
                                            <p:attrNameLst>
                                              <p:attrName>ppt_y</p:attrName>
                                            </p:attrNameLst>
                                          </p:cBhvr>
                                          <p:tavLst>
                                            <p:tav tm="0">
                                              <p:val>
                                                <p:strVal val="ppt_y"/>
                                              </p:val>
                                            </p:tav>
                                            <p:tav tm="100000">
                                              <p:val>
                                                <p:strVal val="1+ppt_h/2"/>
                                              </p:val>
                                            </p:tav>
                                          </p:tavLst>
                                        </p:anim>
                                        <p:set>
                                          <p:cBhvr>
                                            <p:cTn id="76" dur="1" fill="hold">
                                              <p:stCondLst>
                                                <p:cond delay="349"/>
                                              </p:stCondLst>
                                            </p:cTn>
                                            <p:tgtEl>
                                              <p:spTgt spid="163"/>
                                            </p:tgtEl>
                                            <p:attrNameLst>
                                              <p:attrName>style.visibility</p:attrName>
                                            </p:attrNameLst>
                                          </p:cBhvr>
                                          <p:to>
                                            <p:strVal val="hidden"/>
                                          </p:to>
                                        </p:set>
                                      </p:childTnLst>
                                    </p:cTn>
                                  </p:par>
                                  <p:par>
                                    <p:cTn id="77" presetID="2" presetClass="exit" presetSubtype="3" fill="hold" grpId="1" nodeType="withEffect">
                                      <p:stCondLst>
                                        <p:cond delay="200"/>
                                      </p:stCondLst>
                                      <p:childTnLst>
                                        <p:anim calcmode="lin" valueType="num">
                                          <p:cBhvr additive="base">
                                            <p:cTn id="78" dur="350"/>
                                            <p:tgtEl>
                                              <p:spTgt spid="164"/>
                                            </p:tgtEl>
                                            <p:attrNameLst>
                                              <p:attrName>ppt_x</p:attrName>
                                            </p:attrNameLst>
                                          </p:cBhvr>
                                          <p:tavLst>
                                            <p:tav tm="0">
                                              <p:val>
                                                <p:strVal val="ppt_x"/>
                                              </p:val>
                                            </p:tav>
                                            <p:tav tm="100000">
                                              <p:val>
                                                <p:strVal val="1+ppt_w/2"/>
                                              </p:val>
                                            </p:tav>
                                          </p:tavLst>
                                        </p:anim>
                                        <p:anim calcmode="lin" valueType="num">
                                          <p:cBhvr additive="base">
                                            <p:cTn id="79" dur="350"/>
                                            <p:tgtEl>
                                              <p:spTgt spid="164"/>
                                            </p:tgtEl>
                                            <p:attrNameLst>
                                              <p:attrName>ppt_y</p:attrName>
                                            </p:attrNameLst>
                                          </p:cBhvr>
                                          <p:tavLst>
                                            <p:tav tm="0">
                                              <p:val>
                                                <p:strVal val="ppt_y"/>
                                              </p:val>
                                            </p:tav>
                                            <p:tav tm="100000">
                                              <p:val>
                                                <p:strVal val="0-ppt_h/2"/>
                                              </p:val>
                                            </p:tav>
                                          </p:tavLst>
                                        </p:anim>
                                        <p:set>
                                          <p:cBhvr>
                                            <p:cTn id="80" dur="1" fill="hold">
                                              <p:stCondLst>
                                                <p:cond delay="349"/>
                                              </p:stCondLst>
                                            </p:cTn>
                                            <p:tgtEl>
                                              <p:spTgt spid="164"/>
                                            </p:tgtEl>
                                            <p:attrNameLst>
                                              <p:attrName>style.visibility</p:attrName>
                                            </p:attrNameLst>
                                          </p:cBhvr>
                                          <p:to>
                                            <p:strVal val="hidden"/>
                                          </p:to>
                                        </p:set>
                                      </p:childTnLst>
                                    </p:cTn>
                                  </p:par>
                                  <p:par>
                                    <p:cTn id="81" presetID="2" presetClass="exit" presetSubtype="4" fill="hold" grpId="1" nodeType="withEffect">
                                      <p:stCondLst>
                                        <p:cond delay="200"/>
                                      </p:stCondLst>
                                      <p:childTnLst>
                                        <p:anim calcmode="lin" valueType="num">
                                          <p:cBhvr additive="base">
                                            <p:cTn id="82" dur="350"/>
                                            <p:tgtEl>
                                              <p:spTgt spid="165"/>
                                            </p:tgtEl>
                                            <p:attrNameLst>
                                              <p:attrName>ppt_x</p:attrName>
                                            </p:attrNameLst>
                                          </p:cBhvr>
                                          <p:tavLst>
                                            <p:tav tm="0">
                                              <p:val>
                                                <p:strVal val="ppt_x"/>
                                              </p:val>
                                            </p:tav>
                                            <p:tav tm="100000">
                                              <p:val>
                                                <p:strVal val="ppt_x"/>
                                              </p:val>
                                            </p:tav>
                                          </p:tavLst>
                                        </p:anim>
                                        <p:anim calcmode="lin" valueType="num">
                                          <p:cBhvr additive="base">
                                            <p:cTn id="83" dur="350"/>
                                            <p:tgtEl>
                                              <p:spTgt spid="165"/>
                                            </p:tgtEl>
                                            <p:attrNameLst>
                                              <p:attrName>ppt_y</p:attrName>
                                            </p:attrNameLst>
                                          </p:cBhvr>
                                          <p:tavLst>
                                            <p:tav tm="0">
                                              <p:val>
                                                <p:strVal val="ppt_y"/>
                                              </p:val>
                                            </p:tav>
                                            <p:tav tm="100000">
                                              <p:val>
                                                <p:strVal val="1+ppt_h/2"/>
                                              </p:val>
                                            </p:tav>
                                          </p:tavLst>
                                        </p:anim>
                                        <p:set>
                                          <p:cBhvr>
                                            <p:cTn id="84" dur="1" fill="hold">
                                              <p:stCondLst>
                                                <p:cond delay="349"/>
                                              </p:stCondLst>
                                            </p:cTn>
                                            <p:tgtEl>
                                              <p:spTgt spid="165"/>
                                            </p:tgtEl>
                                            <p:attrNameLst>
                                              <p:attrName>style.visibility</p:attrName>
                                            </p:attrNameLst>
                                          </p:cBhvr>
                                          <p:to>
                                            <p:strVal val="hidden"/>
                                          </p:to>
                                        </p:set>
                                      </p:childTnLst>
                                    </p:cTn>
                                  </p:par>
                                  <p:par>
                                    <p:cTn id="85" presetID="2" presetClass="exit" presetSubtype="3" fill="hold" grpId="1" nodeType="withEffect">
                                      <p:stCondLst>
                                        <p:cond delay="200"/>
                                      </p:stCondLst>
                                      <p:childTnLst>
                                        <p:anim calcmode="lin" valueType="num">
                                          <p:cBhvr additive="base">
                                            <p:cTn id="86" dur="350"/>
                                            <p:tgtEl>
                                              <p:spTgt spid="166"/>
                                            </p:tgtEl>
                                            <p:attrNameLst>
                                              <p:attrName>ppt_x</p:attrName>
                                            </p:attrNameLst>
                                          </p:cBhvr>
                                          <p:tavLst>
                                            <p:tav tm="0">
                                              <p:val>
                                                <p:strVal val="ppt_x"/>
                                              </p:val>
                                            </p:tav>
                                            <p:tav tm="100000">
                                              <p:val>
                                                <p:strVal val="1+ppt_w/2"/>
                                              </p:val>
                                            </p:tav>
                                          </p:tavLst>
                                        </p:anim>
                                        <p:anim calcmode="lin" valueType="num">
                                          <p:cBhvr additive="base">
                                            <p:cTn id="87" dur="350"/>
                                            <p:tgtEl>
                                              <p:spTgt spid="166"/>
                                            </p:tgtEl>
                                            <p:attrNameLst>
                                              <p:attrName>ppt_y</p:attrName>
                                            </p:attrNameLst>
                                          </p:cBhvr>
                                          <p:tavLst>
                                            <p:tav tm="0">
                                              <p:val>
                                                <p:strVal val="ppt_y"/>
                                              </p:val>
                                            </p:tav>
                                            <p:tav tm="100000">
                                              <p:val>
                                                <p:strVal val="0-ppt_h/2"/>
                                              </p:val>
                                            </p:tav>
                                          </p:tavLst>
                                        </p:anim>
                                        <p:set>
                                          <p:cBhvr>
                                            <p:cTn id="88" dur="1" fill="hold">
                                              <p:stCondLst>
                                                <p:cond delay="349"/>
                                              </p:stCondLst>
                                            </p:cTn>
                                            <p:tgtEl>
                                              <p:spTgt spid="166"/>
                                            </p:tgtEl>
                                            <p:attrNameLst>
                                              <p:attrName>style.visibility</p:attrName>
                                            </p:attrNameLst>
                                          </p:cBhvr>
                                          <p:to>
                                            <p:strVal val="hidden"/>
                                          </p:to>
                                        </p:set>
                                      </p:childTnLst>
                                    </p:cTn>
                                  </p:par>
                                  <p:par>
                                    <p:cTn id="89" presetID="2" presetClass="exit" presetSubtype="1" fill="hold" grpId="1" nodeType="withEffect">
                                      <p:stCondLst>
                                        <p:cond delay="200"/>
                                      </p:stCondLst>
                                      <p:childTnLst>
                                        <p:anim calcmode="lin" valueType="num">
                                          <p:cBhvr additive="base">
                                            <p:cTn id="90" dur="350"/>
                                            <p:tgtEl>
                                              <p:spTgt spid="167"/>
                                            </p:tgtEl>
                                            <p:attrNameLst>
                                              <p:attrName>ppt_x</p:attrName>
                                            </p:attrNameLst>
                                          </p:cBhvr>
                                          <p:tavLst>
                                            <p:tav tm="0">
                                              <p:val>
                                                <p:strVal val="ppt_x"/>
                                              </p:val>
                                            </p:tav>
                                            <p:tav tm="100000">
                                              <p:val>
                                                <p:strVal val="ppt_x"/>
                                              </p:val>
                                            </p:tav>
                                          </p:tavLst>
                                        </p:anim>
                                        <p:anim calcmode="lin" valueType="num">
                                          <p:cBhvr additive="base">
                                            <p:cTn id="91" dur="350"/>
                                            <p:tgtEl>
                                              <p:spTgt spid="167"/>
                                            </p:tgtEl>
                                            <p:attrNameLst>
                                              <p:attrName>ppt_y</p:attrName>
                                            </p:attrNameLst>
                                          </p:cBhvr>
                                          <p:tavLst>
                                            <p:tav tm="0">
                                              <p:val>
                                                <p:strVal val="ppt_y"/>
                                              </p:val>
                                            </p:tav>
                                            <p:tav tm="100000">
                                              <p:val>
                                                <p:strVal val="0-ppt_h/2"/>
                                              </p:val>
                                            </p:tav>
                                          </p:tavLst>
                                        </p:anim>
                                        <p:set>
                                          <p:cBhvr>
                                            <p:cTn id="92" dur="1" fill="hold">
                                              <p:stCondLst>
                                                <p:cond delay="349"/>
                                              </p:stCondLst>
                                            </p:cTn>
                                            <p:tgtEl>
                                              <p:spTgt spid="167"/>
                                            </p:tgtEl>
                                            <p:attrNameLst>
                                              <p:attrName>style.visibility</p:attrName>
                                            </p:attrNameLst>
                                          </p:cBhvr>
                                          <p:to>
                                            <p:strVal val="hidden"/>
                                          </p:to>
                                        </p:set>
                                      </p:childTnLst>
                                    </p:cTn>
                                  </p:par>
                                  <p:par>
                                    <p:cTn id="93" presetID="2" presetClass="exit" presetSubtype="9" fill="hold" grpId="1" nodeType="withEffect">
                                      <p:stCondLst>
                                        <p:cond delay="200"/>
                                      </p:stCondLst>
                                      <p:childTnLst>
                                        <p:anim calcmode="lin" valueType="num">
                                          <p:cBhvr additive="base">
                                            <p:cTn id="94" dur="350"/>
                                            <p:tgtEl>
                                              <p:spTgt spid="168"/>
                                            </p:tgtEl>
                                            <p:attrNameLst>
                                              <p:attrName>ppt_x</p:attrName>
                                            </p:attrNameLst>
                                          </p:cBhvr>
                                          <p:tavLst>
                                            <p:tav tm="0">
                                              <p:val>
                                                <p:strVal val="ppt_x"/>
                                              </p:val>
                                            </p:tav>
                                            <p:tav tm="100000">
                                              <p:val>
                                                <p:strVal val="0-ppt_w/2"/>
                                              </p:val>
                                            </p:tav>
                                          </p:tavLst>
                                        </p:anim>
                                        <p:anim calcmode="lin" valueType="num">
                                          <p:cBhvr additive="base">
                                            <p:cTn id="95" dur="350"/>
                                            <p:tgtEl>
                                              <p:spTgt spid="168"/>
                                            </p:tgtEl>
                                            <p:attrNameLst>
                                              <p:attrName>ppt_y</p:attrName>
                                            </p:attrNameLst>
                                          </p:cBhvr>
                                          <p:tavLst>
                                            <p:tav tm="0">
                                              <p:val>
                                                <p:strVal val="ppt_y"/>
                                              </p:val>
                                            </p:tav>
                                            <p:tav tm="100000">
                                              <p:val>
                                                <p:strVal val="0-ppt_h/2"/>
                                              </p:val>
                                            </p:tav>
                                          </p:tavLst>
                                        </p:anim>
                                        <p:set>
                                          <p:cBhvr>
                                            <p:cTn id="96" dur="1" fill="hold">
                                              <p:stCondLst>
                                                <p:cond delay="349"/>
                                              </p:stCondLst>
                                            </p:cTn>
                                            <p:tgtEl>
                                              <p:spTgt spid="168"/>
                                            </p:tgtEl>
                                            <p:attrNameLst>
                                              <p:attrName>style.visibility</p:attrName>
                                            </p:attrNameLst>
                                          </p:cBhvr>
                                          <p:to>
                                            <p:strVal val="hidden"/>
                                          </p:to>
                                        </p:set>
                                      </p:childTnLst>
                                    </p:cTn>
                                  </p:par>
                                  <p:par>
                                    <p:cTn id="97" presetID="2" presetClass="exit" presetSubtype="4" fill="hold" grpId="1" nodeType="withEffect">
                                      <p:stCondLst>
                                        <p:cond delay="200"/>
                                      </p:stCondLst>
                                      <p:childTnLst>
                                        <p:anim calcmode="lin" valueType="num">
                                          <p:cBhvr additive="base">
                                            <p:cTn id="98" dur="350"/>
                                            <p:tgtEl>
                                              <p:spTgt spid="169"/>
                                            </p:tgtEl>
                                            <p:attrNameLst>
                                              <p:attrName>ppt_x</p:attrName>
                                            </p:attrNameLst>
                                          </p:cBhvr>
                                          <p:tavLst>
                                            <p:tav tm="0">
                                              <p:val>
                                                <p:strVal val="ppt_x"/>
                                              </p:val>
                                            </p:tav>
                                            <p:tav tm="100000">
                                              <p:val>
                                                <p:strVal val="ppt_x"/>
                                              </p:val>
                                            </p:tav>
                                          </p:tavLst>
                                        </p:anim>
                                        <p:anim calcmode="lin" valueType="num">
                                          <p:cBhvr additive="base">
                                            <p:cTn id="99" dur="350"/>
                                            <p:tgtEl>
                                              <p:spTgt spid="169"/>
                                            </p:tgtEl>
                                            <p:attrNameLst>
                                              <p:attrName>ppt_y</p:attrName>
                                            </p:attrNameLst>
                                          </p:cBhvr>
                                          <p:tavLst>
                                            <p:tav tm="0">
                                              <p:val>
                                                <p:strVal val="ppt_y"/>
                                              </p:val>
                                            </p:tav>
                                            <p:tav tm="100000">
                                              <p:val>
                                                <p:strVal val="1+ppt_h/2"/>
                                              </p:val>
                                            </p:tav>
                                          </p:tavLst>
                                        </p:anim>
                                        <p:set>
                                          <p:cBhvr>
                                            <p:cTn id="100" dur="1" fill="hold">
                                              <p:stCondLst>
                                                <p:cond delay="349"/>
                                              </p:stCondLst>
                                            </p:cTn>
                                            <p:tgtEl>
                                              <p:spTgt spid="169"/>
                                            </p:tgtEl>
                                            <p:attrNameLst>
                                              <p:attrName>style.visibility</p:attrName>
                                            </p:attrNameLst>
                                          </p:cBhvr>
                                          <p:to>
                                            <p:strVal val="hidden"/>
                                          </p:to>
                                        </p:set>
                                      </p:childTnLst>
                                    </p:cTn>
                                  </p:par>
                                  <p:par>
                                    <p:cTn id="101" presetID="2" presetClass="exit" presetSubtype="4" fill="hold" grpId="1" nodeType="withEffect">
                                      <p:stCondLst>
                                        <p:cond delay="200"/>
                                      </p:stCondLst>
                                      <p:childTnLst>
                                        <p:anim calcmode="lin" valueType="num">
                                          <p:cBhvr additive="base">
                                            <p:cTn id="102" dur="350"/>
                                            <p:tgtEl>
                                              <p:spTgt spid="170"/>
                                            </p:tgtEl>
                                            <p:attrNameLst>
                                              <p:attrName>ppt_x</p:attrName>
                                            </p:attrNameLst>
                                          </p:cBhvr>
                                          <p:tavLst>
                                            <p:tav tm="0">
                                              <p:val>
                                                <p:strVal val="ppt_x"/>
                                              </p:val>
                                            </p:tav>
                                            <p:tav tm="100000">
                                              <p:val>
                                                <p:strVal val="ppt_x"/>
                                              </p:val>
                                            </p:tav>
                                          </p:tavLst>
                                        </p:anim>
                                        <p:anim calcmode="lin" valueType="num">
                                          <p:cBhvr additive="base">
                                            <p:cTn id="103" dur="350"/>
                                            <p:tgtEl>
                                              <p:spTgt spid="170"/>
                                            </p:tgtEl>
                                            <p:attrNameLst>
                                              <p:attrName>ppt_y</p:attrName>
                                            </p:attrNameLst>
                                          </p:cBhvr>
                                          <p:tavLst>
                                            <p:tav tm="0">
                                              <p:val>
                                                <p:strVal val="ppt_y"/>
                                              </p:val>
                                            </p:tav>
                                            <p:tav tm="100000">
                                              <p:val>
                                                <p:strVal val="1+ppt_h/2"/>
                                              </p:val>
                                            </p:tav>
                                          </p:tavLst>
                                        </p:anim>
                                        <p:set>
                                          <p:cBhvr>
                                            <p:cTn id="104" dur="1" fill="hold">
                                              <p:stCondLst>
                                                <p:cond delay="349"/>
                                              </p:stCondLst>
                                            </p:cTn>
                                            <p:tgtEl>
                                              <p:spTgt spid="170"/>
                                            </p:tgtEl>
                                            <p:attrNameLst>
                                              <p:attrName>style.visibility</p:attrName>
                                            </p:attrNameLst>
                                          </p:cBhvr>
                                          <p:to>
                                            <p:strVal val="hidden"/>
                                          </p:to>
                                        </p:set>
                                      </p:childTnLst>
                                    </p:cTn>
                                  </p:par>
                                  <p:par>
                                    <p:cTn id="105" presetID="2" presetClass="exit" presetSubtype="6" fill="hold" grpId="1" nodeType="withEffect">
                                      <p:stCondLst>
                                        <p:cond delay="200"/>
                                      </p:stCondLst>
                                      <p:childTnLst>
                                        <p:anim calcmode="lin" valueType="num">
                                          <p:cBhvr additive="base">
                                            <p:cTn id="106" dur="350"/>
                                            <p:tgtEl>
                                              <p:spTgt spid="171"/>
                                            </p:tgtEl>
                                            <p:attrNameLst>
                                              <p:attrName>ppt_x</p:attrName>
                                            </p:attrNameLst>
                                          </p:cBhvr>
                                          <p:tavLst>
                                            <p:tav tm="0">
                                              <p:val>
                                                <p:strVal val="ppt_x"/>
                                              </p:val>
                                            </p:tav>
                                            <p:tav tm="100000">
                                              <p:val>
                                                <p:strVal val="1+ppt_w/2"/>
                                              </p:val>
                                            </p:tav>
                                          </p:tavLst>
                                        </p:anim>
                                        <p:anim calcmode="lin" valueType="num">
                                          <p:cBhvr additive="base">
                                            <p:cTn id="107" dur="350"/>
                                            <p:tgtEl>
                                              <p:spTgt spid="171"/>
                                            </p:tgtEl>
                                            <p:attrNameLst>
                                              <p:attrName>ppt_y</p:attrName>
                                            </p:attrNameLst>
                                          </p:cBhvr>
                                          <p:tavLst>
                                            <p:tav tm="0">
                                              <p:val>
                                                <p:strVal val="ppt_y"/>
                                              </p:val>
                                            </p:tav>
                                            <p:tav tm="100000">
                                              <p:val>
                                                <p:strVal val="1+ppt_h/2"/>
                                              </p:val>
                                            </p:tav>
                                          </p:tavLst>
                                        </p:anim>
                                        <p:set>
                                          <p:cBhvr>
                                            <p:cTn id="108" dur="1" fill="hold">
                                              <p:stCondLst>
                                                <p:cond delay="349"/>
                                              </p:stCondLst>
                                            </p:cTn>
                                            <p:tgtEl>
                                              <p:spTgt spid="171"/>
                                            </p:tgtEl>
                                            <p:attrNameLst>
                                              <p:attrName>style.visibility</p:attrName>
                                            </p:attrNameLst>
                                          </p:cBhvr>
                                          <p:to>
                                            <p:strVal val="hidden"/>
                                          </p:to>
                                        </p:set>
                                      </p:childTnLst>
                                    </p:cTn>
                                  </p:par>
                                  <p:par>
                                    <p:cTn id="109" presetID="2" presetClass="exit" presetSubtype="12" fill="hold" grpId="1" nodeType="withEffect">
                                      <p:stCondLst>
                                        <p:cond delay="200"/>
                                      </p:stCondLst>
                                      <p:childTnLst>
                                        <p:anim calcmode="lin" valueType="num">
                                          <p:cBhvr additive="base">
                                            <p:cTn id="110" dur="350"/>
                                            <p:tgtEl>
                                              <p:spTgt spid="172"/>
                                            </p:tgtEl>
                                            <p:attrNameLst>
                                              <p:attrName>ppt_x</p:attrName>
                                            </p:attrNameLst>
                                          </p:cBhvr>
                                          <p:tavLst>
                                            <p:tav tm="0">
                                              <p:val>
                                                <p:strVal val="ppt_x"/>
                                              </p:val>
                                            </p:tav>
                                            <p:tav tm="100000">
                                              <p:val>
                                                <p:strVal val="0-ppt_w/2"/>
                                              </p:val>
                                            </p:tav>
                                          </p:tavLst>
                                        </p:anim>
                                        <p:anim calcmode="lin" valueType="num">
                                          <p:cBhvr additive="base">
                                            <p:cTn id="111" dur="350"/>
                                            <p:tgtEl>
                                              <p:spTgt spid="172"/>
                                            </p:tgtEl>
                                            <p:attrNameLst>
                                              <p:attrName>ppt_y</p:attrName>
                                            </p:attrNameLst>
                                          </p:cBhvr>
                                          <p:tavLst>
                                            <p:tav tm="0">
                                              <p:val>
                                                <p:strVal val="ppt_y"/>
                                              </p:val>
                                            </p:tav>
                                            <p:tav tm="100000">
                                              <p:val>
                                                <p:strVal val="1+ppt_h/2"/>
                                              </p:val>
                                            </p:tav>
                                          </p:tavLst>
                                        </p:anim>
                                        <p:set>
                                          <p:cBhvr>
                                            <p:cTn id="112" dur="1" fill="hold">
                                              <p:stCondLst>
                                                <p:cond delay="349"/>
                                              </p:stCondLst>
                                            </p:cTn>
                                            <p:tgtEl>
                                              <p:spTgt spid="172"/>
                                            </p:tgtEl>
                                            <p:attrNameLst>
                                              <p:attrName>style.visibility</p:attrName>
                                            </p:attrNameLst>
                                          </p:cBhvr>
                                          <p:to>
                                            <p:strVal val="hidden"/>
                                          </p:to>
                                        </p:set>
                                      </p:childTnLst>
                                    </p:cTn>
                                  </p:par>
                                  <p:par>
                                    <p:cTn id="113" presetID="2" presetClass="exit" presetSubtype="6" fill="hold" grpId="1" nodeType="withEffect">
                                      <p:stCondLst>
                                        <p:cond delay="200"/>
                                      </p:stCondLst>
                                      <p:childTnLst>
                                        <p:anim calcmode="lin" valueType="num">
                                          <p:cBhvr additive="base">
                                            <p:cTn id="114" dur="350"/>
                                            <p:tgtEl>
                                              <p:spTgt spid="173"/>
                                            </p:tgtEl>
                                            <p:attrNameLst>
                                              <p:attrName>ppt_x</p:attrName>
                                            </p:attrNameLst>
                                          </p:cBhvr>
                                          <p:tavLst>
                                            <p:tav tm="0">
                                              <p:val>
                                                <p:strVal val="ppt_x"/>
                                              </p:val>
                                            </p:tav>
                                            <p:tav tm="100000">
                                              <p:val>
                                                <p:strVal val="1+ppt_w/2"/>
                                              </p:val>
                                            </p:tav>
                                          </p:tavLst>
                                        </p:anim>
                                        <p:anim calcmode="lin" valueType="num">
                                          <p:cBhvr additive="base">
                                            <p:cTn id="115" dur="350"/>
                                            <p:tgtEl>
                                              <p:spTgt spid="173"/>
                                            </p:tgtEl>
                                            <p:attrNameLst>
                                              <p:attrName>ppt_y</p:attrName>
                                            </p:attrNameLst>
                                          </p:cBhvr>
                                          <p:tavLst>
                                            <p:tav tm="0">
                                              <p:val>
                                                <p:strVal val="ppt_y"/>
                                              </p:val>
                                            </p:tav>
                                            <p:tav tm="100000">
                                              <p:val>
                                                <p:strVal val="1+ppt_h/2"/>
                                              </p:val>
                                            </p:tav>
                                          </p:tavLst>
                                        </p:anim>
                                        <p:set>
                                          <p:cBhvr>
                                            <p:cTn id="116" dur="1" fill="hold">
                                              <p:stCondLst>
                                                <p:cond delay="349"/>
                                              </p:stCondLst>
                                            </p:cTn>
                                            <p:tgtEl>
                                              <p:spTgt spid="173"/>
                                            </p:tgtEl>
                                            <p:attrNameLst>
                                              <p:attrName>style.visibility</p:attrName>
                                            </p:attrNameLst>
                                          </p:cBhvr>
                                          <p:to>
                                            <p:strVal val="hidden"/>
                                          </p:to>
                                        </p:set>
                                      </p:childTnLst>
                                    </p:cTn>
                                  </p:par>
                                  <p:par>
                                    <p:cTn id="117" presetID="2" presetClass="exit" presetSubtype="2" fill="hold" grpId="1" nodeType="withEffect">
                                      <p:stCondLst>
                                        <p:cond delay="200"/>
                                      </p:stCondLst>
                                      <p:childTnLst>
                                        <p:anim calcmode="lin" valueType="num">
                                          <p:cBhvr additive="base">
                                            <p:cTn id="118" dur="350"/>
                                            <p:tgtEl>
                                              <p:spTgt spid="174"/>
                                            </p:tgtEl>
                                            <p:attrNameLst>
                                              <p:attrName>ppt_x</p:attrName>
                                            </p:attrNameLst>
                                          </p:cBhvr>
                                          <p:tavLst>
                                            <p:tav tm="0">
                                              <p:val>
                                                <p:strVal val="ppt_x"/>
                                              </p:val>
                                            </p:tav>
                                            <p:tav tm="100000">
                                              <p:val>
                                                <p:strVal val="1+ppt_w/2"/>
                                              </p:val>
                                            </p:tav>
                                          </p:tavLst>
                                        </p:anim>
                                        <p:anim calcmode="lin" valueType="num">
                                          <p:cBhvr additive="base">
                                            <p:cTn id="119" dur="350"/>
                                            <p:tgtEl>
                                              <p:spTgt spid="174"/>
                                            </p:tgtEl>
                                            <p:attrNameLst>
                                              <p:attrName>ppt_y</p:attrName>
                                            </p:attrNameLst>
                                          </p:cBhvr>
                                          <p:tavLst>
                                            <p:tav tm="0">
                                              <p:val>
                                                <p:strVal val="ppt_y"/>
                                              </p:val>
                                            </p:tav>
                                            <p:tav tm="100000">
                                              <p:val>
                                                <p:strVal val="ppt_y"/>
                                              </p:val>
                                            </p:tav>
                                          </p:tavLst>
                                        </p:anim>
                                        <p:set>
                                          <p:cBhvr>
                                            <p:cTn id="120" dur="1" fill="hold">
                                              <p:stCondLst>
                                                <p:cond delay="349"/>
                                              </p:stCondLst>
                                            </p:cTn>
                                            <p:tgtEl>
                                              <p:spTgt spid="174"/>
                                            </p:tgtEl>
                                            <p:attrNameLst>
                                              <p:attrName>style.visibility</p:attrName>
                                            </p:attrNameLst>
                                          </p:cBhvr>
                                          <p:to>
                                            <p:strVal val="hidden"/>
                                          </p:to>
                                        </p:set>
                                      </p:childTnLst>
                                    </p:cTn>
                                  </p:par>
                                  <p:par>
                                    <p:cTn id="121" presetID="21" presetClass="entr" presetSubtype="8" fill="hold" nodeType="withEffect">
                                      <p:stCondLst>
                                        <p:cond delay="0"/>
                                      </p:stCondLst>
                                      <p:childTnLst>
                                        <p:set>
                                          <p:cBhvr>
                                            <p:cTn id="122" dur="1" fill="hold">
                                              <p:stCondLst>
                                                <p:cond delay="0"/>
                                              </p:stCondLst>
                                            </p:cTn>
                                            <p:tgtEl>
                                              <p:spTgt spid="175"/>
                                            </p:tgtEl>
                                            <p:attrNameLst>
                                              <p:attrName>style.visibility</p:attrName>
                                            </p:attrNameLst>
                                          </p:cBhvr>
                                          <p:to>
                                            <p:strVal val="visible"/>
                                          </p:to>
                                        </p:set>
                                        <p:animEffect transition="in" filter="wheel(8)">
                                          <p:cBhvr>
                                            <p:cTn id="123" dur="1000"/>
                                            <p:tgtEl>
                                              <p:spTgt spid="175"/>
                                            </p:tgtEl>
                                          </p:cBhvr>
                                        </p:animEffect>
                                      </p:childTnLst>
                                    </p:cTn>
                                  </p:par>
                                </p:childTnLst>
                              </p:cTn>
                            </p:par>
                            <p:par>
                              <p:cTn id="124" fill="hold">
                                <p:stCondLst>
                                  <p:cond delay="1000"/>
                                </p:stCondLst>
                                <p:childTnLst>
                                  <p:par>
                                    <p:cTn id="125" presetID="14" presetClass="entr" presetSubtype="10" fill="hold" grpId="0" nodeType="afterEffect">
                                      <p:stCondLst>
                                        <p:cond delay="0"/>
                                      </p:stCondLst>
                                      <p:childTnLst>
                                        <p:set>
                                          <p:cBhvr>
                                            <p:cTn id="126" dur="1" fill="hold">
                                              <p:stCondLst>
                                                <p:cond delay="0"/>
                                              </p:stCondLst>
                                            </p:cTn>
                                            <p:tgtEl>
                                              <p:spTgt spid="191"/>
                                            </p:tgtEl>
                                            <p:attrNameLst>
                                              <p:attrName>style.visibility</p:attrName>
                                            </p:attrNameLst>
                                          </p:cBhvr>
                                          <p:to>
                                            <p:strVal val="visible"/>
                                          </p:to>
                                        </p:set>
                                        <p:animEffect transition="in" filter="randombar(horizontal)">
                                          <p:cBhvr>
                                            <p:cTn id="127" dur="750"/>
                                            <p:tgtEl>
                                              <p:spTgt spid="191"/>
                                            </p:tgtEl>
                                          </p:cBhvr>
                                        </p:animEffect>
                                      </p:childTnLst>
                                    </p:cTn>
                                  </p:par>
                                </p:childTnLst>
                              </p:cTn>
                            </p:par>
                            <p:par>
                              <p:cTn id="128" fill="hold">
                                <p:stCondLst>
                                  <p:cond delay="1750"/>
                                </p:stCondLst>
                                <p:childTnLst>
                                  <p:par>
                                    <p:cTn id="129" presetID="53" presetClass="entr" presetSubtype="16" fill="hold" grpId="0" nodeType="afterEffect">
                                      <p:stCondLst>
                                        <p:cond delay="0"/>
                                      </p:stCondLst>
                                      <p:childTnLst>
                                        <p:set>
                                          <p:cBhvr>
                                            <p:cTn id="130" dur="1" fill="hold">
                                              <p:stCondLst>
                                                <p:cond delay="0"/>
                                              </p:stCondLst>
                                            </p:cTn>
                                            <p:tgtEl>
                                              <p:spTgt spid="112"/>
                                            </p:tgtEl>
                                            <p:attrNameLst>
                                              <p:attrName>style.visibility</p:attrName>
                                            </p:attrNameLst>
                                          </p:cBhvr>
                                          <p:to>
                                            <p:strVal val="visible"/>
                                          </p:to>
                                        </p:set>
                                        <p:anim calcmode="lin" valueType="num">
                                          <p:cBhvr>
                                            <p:cTn id="131" dur="300" fill="hold"/>
                                            <p:tgtEl>
                                              <p:spTgt spid="112"/>
                                            </p:tgtEl>
                                            <p:attrNameLst>
                                              <p:attrName>ppt_w</p:attrName>
                                            </p:attrNameLst>
                                          </p:cBhvr>
                                          <p:tavLst>
                                            <p:tav tm="0">
                                              <p:val>
                                                <p:fltVal val="0"/>
                                              </p:val>
                                            </p:tav>
                                            <p:tav tm="100000">
                                              <p:val>
                                                <p:strVal val="#ppt_w"/>
                                              </p:val>
                                            </p:tav>
                                          </p:tavLst>
                                        </p:anim>
                                        <p:anim calcmode="lin" valueType="num">
                                          <p:cBhvr>
                                            <p:cTn id="132" dur="300" fill="hold"/>
                                            <p:tgtEl>
                                              <p:spTgt spid="112"/>
                                            </p:tgtEl>
                                            <p:attrNameLst>
                                              <p:attrName>ppt_h</p:attrName>
                                            </p:attrNameLst>
                                          </p:cBhvr>
                                          <p:tavLst>
                                            <p:tav tm="0">
                                              <p:val>
                                                <p:fltVal val="0"/>
                                              </p:val>
                                            </p:tav>
                                            <p:tav tm="100000">
                                              <p:val>
                                                <p:strVal val="#ppt_h"/>
                                              </p:val>
                                            </p:tav>
                                          </p:tavLst>
                                        </p:anim>
                                        <p:animEffect transition="in" filter="fade">
                                          <p:cBhvr>
                                            <p:cTn id="133" dur="300"/>
                                            <p:tgtEl>
                                              <p:spTgt spid="112"/>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55"/>
                                            </p:tgtEl>
                                            <p:attrNameLst>
                                              <p:attrName>style.visibility</p:attrName>
                                            </p:attrNameLst>
                                          </p:cBhvr>
                                          <p:to>
                                            <p:strVal val="visible"/>
                                          </p:to>
                                        </p:set>
                                        <p:anim calcmode="lin" valueType="num">
                                          <p:cBhvr>
                                            <p:cTn id="136" dur="300" fill="hold"/>
                                            <p:tgtEl>
                                              <p:spTgt spid="55"/>
                                            </p:tgtEl>
                                            <p:attrNameLst>
                                              <p:attrName>ppt_w</p:attrName>
                                            </p:attrNameLst>
                                          </p:cBhvr>
                                          <p:tavLst>
                                            <p:tav tm="0">
                                              <p:val>
                                                <p:fltVal val="0"/>
                                              </p:val>
                                            </p:tav>
                                            <p:tav tm="100000">
                                              <p:val>
                                                <p:strVal val="#ppt_w"/>
                                              </p:val>
                                            </p:tav>
                                          </p:tavLst>
                                        </p:anim>
                                        <p:anim calcmode="lin" valueType="num">
                                          <p:cBhvr>
                                            <p:cTn id="137" dur="300" fill="hold"/>
                                            <p:tgtEl>
                                              <p:spTgt spid="55"/>
                                            </p:tgtEl>
                                            <p:attrNameLst>
                                              <p:attrName>ppt_h</p:attrName>
                                            </p:attrNameLst>
                                          </p:cBhvr>
                                          <p:tavLst>
                                            <p:tav tm="0">
                                              <p:val>
                                                <p:fltVal val="0"/>
                                              </p:val>
                                            </p:tav>
                                            <p:tav tm="100000">
                                              <p:val>
                                                <p:strVal val="#ppt_h"/>
                                              </p:val>
                                            </p:tav>
                                          </p:tavLst>
                                        </p:anim>
                                        <p:animEffect transition="in" filter="fade">
                                          <p:cBhvr>
                                            <p:cTn id="138" dur="300"/>
                                            <p:tgtEl>
                                              <p:spTgt spid="55"/>
                                            </p:tgtEl>
                                          </p:cBhvr>
                                        </p:animEffect>
                                      </p:childTnLst>
                                    </p:cTn>
                                  </p:par>
                                  <p:par>
                                    <p:cTn id="139" presetID="6" presetClass="emph" presetSubtype="0" autoRev="1" fill="hold" grpId="1" nodeType="withEffect">
                                      <p:stCondLst>
                                        <p:cond delay="300"/>
                                      </p:stCondLst>
                                      <p:childTnLst>
                                        <p:animScale>
                                          <p:cBhvr>
                                            <p:cTn id="140" dur="150" fill="hold"/>
                                            <p:tgtEl>
                                              <p:spTgt spid="55"/>
                                            </p:tgtEl>
                                          </p:cBhvr>
                                          <p:by x="110000" y="110000"/>
                                        </p:animScale>
                                      </p:childTnLst>
                                    </p:cTn>
                                  </p:par>
                                  <p:par>
                                    <p:cTn id="141" presetID="53" presetClass="entr" presetSubtype="16" fill="hold" grpId="0" nodeType="withEffect">
                                      <p:stCondLst>
                                        <p:cond delay="200"/>
                                      </p:stCondLst>
                                      <p:childTnLst>
                                        <p:set>
                                          <p:cBhvr>
                                            <p:cTn id="142" dur="1" fill="hold">
                                              <p:stCondLst>
                                                <p:cond delay="0"/>
                                              </p:stCondLst>
                                            </p:cTn>
                                            <p:tgtEl>
                                              <p:spTgt spid="56"/>
                                            </p:tgtEl>
                                            <p:attrNameLst>
                                              <p:attrName>style.visibility</p:attrName>
                                            </p:attrNameLst>
                                          </p:cBhvr>
                                          <p:to>
                                            <p:strVal val="visible"/>
                                          </p:to>
                                        </p:set>
                                        <p:anim calcmode="lin" valueType="num">
                                          <p:cBhvr>
                                            <p:cTn id="143" dur="300" fill="hold"/>
                                            <p:tgtEl>
                                              <p:spTgt spid="56"/>
                                            </p:tgtEl>
                                            <p:attrNameLst>
                                              <p:attrName>ppt_w</p:attrName>
                                            </p:attrNameLst>
                                          </p:cBhvr>
                                          <p:tavLst>
                                            <p:tav tm="0">
                                              <p:val>
                                                <p:fltVal val="0"/>
                                              </p:val>
                                            </p:tav>
                                            <p:tav tm="100000">
                                              <p:val>
                                                <p:strVal val="#ppt_w"/>
                                              </p:val>
                                            </p:tav>
                                          </p:tavLst>
                                        </p:anim>
                                        <p:anim calcmode="lin" valueType="num">
                                          <p:cBhvr>
                                            <p:cTn id="144" dur="300" fill="hold"/>
                                            <p:tgtEl>
                                              <p:spTgt spid="56"/>
                                            </p:tgtEl>
                                            <p:attrNameLst>
                                              <p:attrName>ppt_h</p:attrName>
                                            </p:attrNameLst>
                                          </p:cBhvr>
                                          <p:tavLst>
                                            <p:tav tm="0">
                                              <p:val>
                                                <p:fltVal val="0"/>
                                              </p:val>
                                            </p:tav>
                                            <p:tav tm="100000">
                                              <p:val>
                                                <p:strVal val="#ppt_h"/>
                                              </p:val>
                                            </p:tav>
                                          </p:tavLst>
                                        </p:anim>
                                        <p:animEffect transition="in" filter="fade">
                                          <p:cBhvr>
                                            <p:cTn id="145" dur="300"/>
                                            <p:tgtEl>
                                              <p:spTgt spid="56"/>
                                            </p:tgtEl>
                                          </p:cBhvr>
                                        </p:animEffect>
                                      </p:childTnLst>
                                    </p:cTn>
                                  </p:par>
                                  <p:par>
                                    <p:cTn id="146" presetID="6" presetClass="emph" presetSubtype="0" autoRev="1" fill="hold" grpId="1" nodeType="withEffect">
                                      <p:stCondLst>
                                        <p:cond delay="500"/>
                                      </p:stCondLst>
                                      <p:childTnLst>
                                        <p:animScale>
                                          <p:cBhvr>
                                            <p:cTn id="147" dur="150" fill="hold"/>
                                            <p:tgtEl>
                                              <p:spTgt spid="56"/>
                                            </p:tgtEl>
                                          </p:cBhvr>
                                          <p:by x="110000" y="110000"/>
                                        </p:animScale>
                                      </p:childTnLst>
                                    </p:cTn>
                                  </p:par>
                                  <p:par>
                                    <p:cTn id="148" presetID="53" presetClass="entr" presetSubtype="16" fill="hold" grpId="0" nodeType="withEffect">
                                      <p:stCondLst>
                                        <p:cond delay="1500"/>
                                      </p:stCondLst>
                                      <p:childTnLst>
                                        <p:set>
                                          <p:cBhvr>
                                            <p:cTn id="149" dur="1" fill="hold">
                                              <p:stCondLst>
                                                <p:cond delay="0"/>
                                              </p:stCondLst>
                                            </p:cTn>
                                            <p:tgtEl>
                                              <p:spTgt spid="57"/>
                                            </p:tgtEl>
                                            <p:attrNameLst>
                                              <p:attrName>style.visibility</p:attrName>
                                            </p:attrNameLst>
                                          </p:cBhvr>
                                          <p:to>
                                            <p:strVal val="visible"/>
                                          </p:to>
                                        </p:set>
                                        <p:anim calcmode="lin" valueType="num">
                                          <p:cBhvr>
                                            <p:cTn id="150" dur="300" fill="hold"/>
                                            <p:tgtEl>
                                              <p:spTgt spid="57"/>
                                            </p:tgtEl>
                                            <p:attrNameLst>
                                              <p:attrName>ppt_w</p:attrName>
                                            </p:attrNameLst>
                                          </p:cBhvr>
                                          <p:tavLst>
                                            <p:tav tm="0">
                                              <p:val>
                                                <p:fltVal val="0"/>
                                              </p:val>
                                            </p:tav>
                                            <p:tav tm="100000">
                                              <p:val>
                                                <p:strVal val="#ppt_w"/>
                                              </p:val>
                                            </p:tav>
                                          </p:tavLst>
                                        </p:anim>
                                        <p:anim calcmode="lin" valueType="num">
                                          <p:cBhvr>
                                            <p:cTn id="151" dur="300" fill="hold"/>
                                            <p:tgtEl>
                                              <p:spTgt spid="57"/>
                                            </p:tgtEl>
                                            <p:attrNameLst>
                                              <p:attrName>ppt_h</p:attrName>
                                            </p:attrNameLst>
                                          </p:cBhvr>
                                          <p:tavLst>
                                            <p:tav tm="0">
                                              <p:val>
                                                <p:fltVal val="0"/>
                                              </p:val>
                                            </p:tav>
                                            <p:tav tm="100000">
                                              <p:val>
                                                <p:strVal val="#ppt_h"/>
                                              </p:val>
                                            </p:tav>
                                          </p:tavLst>
                                        </p:anim>
                                        <p:animEffect transition="in" filter="fade">
                                          <p:cBhvr>
                                            <p:cTn id="152" dur="300"/>
                                            <p:tgtEl>
                                              <p:spTgt spid="57"/>
                                            </p:tgtEl>
                                          </p:cBhvr>
                                        </p:animEffect>
                                      </p:childTnLst>
                                    </p:cTn>
                                  </p:par>
                                  <p:par>
                                    <p:cTn id="153" presetID="6" presetClass="emph" presetSubtype="0" autoRev="1" fill="hold" grpId="1" nodeType="withEffect">
                                      <p:stCondLst>
                                        <p:cond delay="1800"/>
                                      </p:stCondLst>
                                      <p:childTnLst>
                                        <p:animScale>
                                          <p:cBhvr>
                                            <p:cTn id="154" dur="150" fill="hold"/>
                                            <p:tgtEl>
                                              <p:spTgt spid="57"/>
                                            </p:tgtEl>
                                          </p:cBhvr>
                                          <p:by x="110000" y="110000"/>
                                        </p:animScale>
                                      </p:childTnLst>
                                    </p:cTn>
                                  </p:par>
                                  <p:par>
                                    <p:cTn id="155" presetID="53" presetClass="entr" presetSubtype="16" fill="hold" grpId="0" nodeType="withEffect">
                                      <p:stCondLst>
                                        <p:cond delay="1700"/>
                                      </p:stCondLst>
                                      <p:childTnLst>
                                        <p:set>
                                          <p:cBhvr>
                                            <p:cTn id="156" dur="1" fill="hold">
                                              <p:stCondLst>
                                                <p:cond delay="0"/>
                                              </p:stCondLst>
                                            </p:cTn>
                                            <p:tgtEl>
                                              <p:spTgt spid="58"/>
                                            </p:tgtEl>
                                            <p:attrNameLst>
                                              <p:attrName>style.visibility</p:attrName>
                                            </p:attrNameLst>
                                          </p:cBhvr>
                                          <p:to>
                                            <p:strVal val="visible"/>
                                          </p:to>
                                        </p:set>
                                        <p:anim calcmode="lin" valueType="num">
                                          <p:cBhvr>
                                            <p:cTn id="157" dur="300" fill="hold"/>
                                            <p:tgtEl>
                                              <p:spTgt spid="58"/>
                                            </p:tgtEl>
                                            <p:attrNameLst>
                                              <p:attrName>ppt_w</p:attrName>
                                            </p:attrNameLst>
                                          </p:cBhvr>
                                          <p:tavLst>
                                            <p:tav tm="0">
                                              <p:val>
                                                <p:fltVal val="0"/>
                                              </p:val>
                                            </p:tav>
                                            <p:tav tm="100000">
                                              <p:val>
                                                <p:strVal val="#ppt_w"/>
                                              </p:val>
                                            </p:tav>
                                          </p:tavLst>
                                        </p:anim>
                                        <p:anim calcmode="lin" valueType="num">
                                          <p:cBhvr>
                                            <p:cTn id="158" dur="300" fill="hold"/>
                                            <p:tgtEl>
                                              <p:spTgt spid="58"/>
                                            </p:tgtEl>
                                            <p:attrNameLst>
                                              <p:attrName>ppt_h</p:attrName>
                                            </p:attrNameLst>
                                          </p:cBhvr>
                                          <p:tavLst>
                                            <p:tav tm="0">
                                              <p:val>
                                                <p:fltVal val="0"/>
                                              </p:val>
                                            </p:tav>
                                            <p:tav tm="100000">
                                              <p:val>
                                                <p:strVal val="#ppt_h"/>
                                              </p:val>
                                            </p:tav>
                                          </p:tavLst>
                                        </p:anim>
                                        <p:animEffect transition="in" filter="fade">
                                          <p:cBhvr>
                                            <p:cTn id="159" dur="300"/>
                                            <p:tgtEl>
                                              <p:spTgt spid="58"/>
                                            </p:tgtEl>
                                          </p:cBhvr>
                                        </p:animEffect>
                                      </p:childTnLst>
                                    </p:cTn>
                                  </p:par>
                                  <p:par>
                                    <p:cTn id="160" presetID="6" presetClass="emph" presetSubtype="0" autoRev="1" fill="hold" grpId="1" nodeType="withEffect">
                                      <p:stCondLst>
                                        <p:cond delay="2000"/>
                                      </p:stCondLst>
                                      <p:childTnLst>
                                        <p:animScale>
                                          <p:cBhvr>
                                            <p:cTn id="161" dur="150" fill="hold"/>
                                            <p:tgtEl>
                                              <p:spTgt spid="58"/>
                                            </p:tgtEl>
                                          </p:cBhvr>
                                          <p:by x="110000" y="110000"/>
                                        </p:animScale>
                                      </p:childTnLst>
                                    </p:cTn>
                                  </p:par>
                                  <p:par>
                                    <p:cTn id="162" presetID="53" presetClass="entr" presetSubtype="16" fill="hold" grpId="0" nodeType="withEffect">
                                      <p:stCondLst>
                                        <p:cond delay="1500"/>
                                      </p:stCondLst>
                                      <p:childTnLst>
                                        <p:set>
                                          <p:cBhvr>
                                            <p:cTn id="163" dur="1" fill="hold">
                                              <p:stCondLst>
                                                <p:cond delay="0"/>
                                              </p:stCondLst>
                                            </p:cTn>
                                            <p:tgtEl>
                                              <p:spTgt spid="59"/>
                                            </p:tgtEl>
                                            <p:attrNameLst>
                                              <p:attrName>style.visibility</p:attrName>
                                            </p:attrNameLst>
                                          </p:cBhvr>
                                          <p:to>
                                            <p:strVal val="visible"/>
                                          </p:to>
                                        </p:set>
                                        <p:anim calcmode="lin" valueType="num">
                                          <p:cBhvr>
                                            <p:cTn id="164" dur="300" fill="hold"/>
                                            <p:tgtEl>
                                              <p:spTgt spid="59"/>
                                            </p:tgtEl>
                                            <p:attrNameLst>
                                              <p:attrName>ppt_w</p:attrName>
                                            </p:attrNameLst>
                                          </p:cBhvr>
                                          <p:tavLst>
                                            <p:tav tm="0">
                                              <p:val>
                                                <p:fltVal val="0"/>
                                              </p:val>
                                            </p:tav>
                                            <p:tav tm="100000">
                                              <p:val>
                                                <p:strVal val="#ppt_w"/>
                                              </p:val>
                                            </p:tav>
                                          </p:tavLst>
                                        </p:anim>
                                        <p:anim calcmode="lin" valueType="num">
                                          <p:cBhvr>
                                            <p:cTn id="165" dur="300" fill="hold"/>
                                            <p:tgtEl>
                                              <p:spTgt spid="59"/>
                                            </p:tgtEl>
                                            <p:attrNameLst>
                                              <p:attrName>ppt_h</p:attrName>
                                            </p:attrNameLst>
                                          </p:cBhvr>
                                          <p:tavLst>
                                            <p:tav tm="0">
                                              <p:val>
                                                <p:fltVal val="0"/>
                                              </p:val>
                                            </p:tav>
                                            <p:tav tm="100000">
                                              <p:val>
                                                <p:strVal val="#ppt_h"/>
                                              </p:val>
                                            </p:tav>
                                          </p:tavLst>
                                        </p:anim>
                                        <p:animEffect transition="in" filter="fade">
                                          <p:cBhvr>
                                            <p:cTn id="166" dur="300"/>
                                            <p:tgtEl>
                                              <p:spTgt spid="59"/>
                                            </p:tgtEl>
                                          </p:cBhvr>
                                        </p:animEffect>
                                      </p:childTnLst>
                                    </p:cTn>
                                  </p:par>
                                  <p:par>
                                    <p:cTn id="167" presetID="6" presetClass="emph" presetSubtype="0" autoRev="1" fill="hold" grpId="1" nodeType="withEffect">
                                      <p:stCondLst>
                                        <p:cond delay="1800"/>
                                      </p:stCondLst>
                                      <p:childTnLst>
                                        <p:animScale>
                                          <p:cBhvr>
                                            <p:cTn id="168" dur="150" fill="hold"/>
                                            <p:tgtEl>
                                              <p:spTgt spid="59"/>
                                            </p:tgtEl>
                                          </p:cBhvr>
                                          <p:by x="110000" y="110000"/>
                                        </p:animScale>
                                      </p:childTnLst>
                                    </p:cTn>
                                  </p:par>
                                  <p:par>
                                    <p:cTn id="169" presetID="53" presetClass="entr" presetSubtype="16" fill="hold" grpId="0" nodeType="withEffect">
                                      <p:stCondLst>
                                        <p:cond delay="1700"/>
                                      </p:stCondLst>
                                      <p:childTnLst>
                                        <p:set>
                                          <p:cBhvr>
                                            <p:cTn id="170" dur="1" fill="hold">
                                              <p:stCondLst>
                                                <p:cond delay="0"/>
                                              </p:stCondLst>
                                            </p:cTn>
                                            <p:tgtEl>
                                              <p:spTgt spid="60"/>
                                            </p:tgtEl>
                                            <p:attrNameLst>
                                              <p:attrName>style.visibility</p:attrName>
                                            </p:attrNameLst>
                                          </p:cBhvr>
                                          <p:to>
                                            <p:strVal val="visible"/>
                                          </p:to>
                                        </p:set>
                                        <p:anim calcmode="lin" valueType="num">
                                          <p:cBhvr>
                                            <p:cTn id="171" dur="300" fill="hold"/>
                                            <p:tgtEl>
                                              <p:spTgt spid="60"/>
                                            </p:tgtEl>
                                            <p:attrNameLst>
                                              <p:attrName>ppt_w</p:attrName>
                                            </p:attrNameLst>
                                          </p:cBhvr>
                                          <p:tavLst>
                                            <p:tav tm="0">
                                              <p:val>
                                                <p:fltVal val="0"/>
                                              </p:val>
                                            </p:tav>
                                            <p:tav tm="100000">
                                              <p:val>
                                                <p:strVal val="#ppt_w"/>
                                              </p:val>
                                            </p:tav>
                                          </p:tavLst>
                                        </p:anim>
                                        <p:anim calcmode="lin" valueType="num">
                                          <p:cBhvr>
                                            <p:cTn id="172" dur="300" fill="hold"/>
                                            <p:tgtEl>
                                              <p:spTgt spid="60"/>
                                            </p:tgtEl>
                                            <p:attrNameLst>
                                              <p:attrName>ppt_h</p:attrName>
                                            </p:attrNameLst>
                                          </p:cBhvr>
                                          <p:tavLst>
                                            <p:tav tm="0">
                                              <p:val>
                                                <p:fltVal val="0"/>
                                              </p:val>
                                            </p:tav>
                                            <p:tav tm="100000">
                                              <p:val>
                                                <p:strVal val="#ppt_h"/>
                                              </p:val>
                                            </p:tav>
                                          </p:tavLst>
                                        </p:anim>
                                        <p:animEffect transition="in" filter="fade">
                                          <p:cBhvr>
                                            <p:cTn id="173" dur="300"/>
                                            <p:tgtEl>
                                              <p:spTgt spid="60"/>
                                            </p:tgtEl>
                                          </p:cBhvr>
                                        </p:animEffect>
                                      </p:childTnLst>
                                    </p:cTn>
                                  </p:par>
                                  <p:par>
                                    <p:cTn id="174" presetID="6" presetClass="emph" presetSubtype="0" autoRev="1" fill="hold" grpId="1" nodeType="withEffect">
                                      <p:stCondLst>
                                        <p:cond delay="2000"/>
                                      </p:stCondLst>
                                      <p:childTnLst>
                                        <p:animScale>
                                          <p:cBhvr>
                                            <p:cTn id="175" dur="150" fill="hold"/>
                                            <p:tgtEl>
                                              <p:spTgt spid="60"/>
                                            </p:tgtEl>
                                          </p:cBhvr>
                                          <p:by x="110000" y="110000"/>
                                        </p:animScale>
                                      </p:childTnLst>
                                    </p:cTn>
                                  </p:par>
                                  <p:par>
                                    <p:cTn id="176" presetID="6" presetClass="emph" presetSubtype="0" autoRev="1" fill="hold" grpId="1" nodeType="withEffect">
                                      <p:stCondLst>
                                        <p:cond delay="300"/>
                                      </p:stCondLst>
                                      <p:childTnLst>
                                        <p:animScale>
                                          <p:cBhvr>
                                            <p:cTn id="177" dur="150" fill="hold"/>
                                            <p:tgtEl>
                                              <p:spTgt spid="112"/>
                                            </p:tgtEl>
                                          </p:cBhvr>
                                          <p:by x="110000" y="110000"/>
                                        </p:animScale>
                                      </p:childTnLst>
                                    </p:cTn>
                                  </p:par>
                                  <p:par>
                                    <p:cTn id="178" presetID="53" presetClass="entr" presetSubtype="16" fill="hold" grpId="0" nodeType="withEffect">
                                      <p:stCondLst>
                                        <p:cond delay="200"/>
                                      </p:stCondLst>
                                      <p:childTnLst>
                                        <p:set>
                                          <p:cBhvr>
                                            <p:cTn id="179" dur="1" fill="hold">
                                              <p:stCondLst>
                                                <p:cond delay="0"/>
                                              </p:stCondLst>
                                            </p:cTn>
                                            <p:tgtEl>
                                              <p:spTgt spid="114"/>
                                            </p:tgtEl>
                                            <p:attrNameLst>
                                              <p:attrName>style.visibility</p:attrName>
                                            </p:attrNameLst>
                                          </p:cBhvr>
                                          <p:to>
                                            <p:strVal val="visible"/>
                                          </p:to>
                                        </p:set>
                                        <p:anim calcmode="lin" valueType="num">
                                          <p:cBhvr>
                                            <p:cTn id="180" dur="300" fill="hold"/>
                                            <p:tgtEl>
                                              <p:spTgt spid="114"/>
                                            </p:tgtEl>
                                            <p:attrNameLst>
                                              <p:attrName>ppt_w</p:attrName>
                                            </p:attrNameLst>
                                          </p:cBhvr>
                                          <p:tavLst>
                                            <p:tav tm="0">
                                              <p:val>
                                                <p:fltVal val="0"/>
                                              </p:val>
                                            </p:tav>
                                            <p:tav tm="100000">
                                              <p:val>
                                                <p:strVal val="#ppt_w"/>
                                              </p:val>
                                            </p:tav>
                                          </p:tavLst>
                                        </p:anim>
                                        <p:anim calcmode="lin" valueType="num">
                                          <p:cBhvr>
                                            <p:cTn id="181" dur="300" fill="hold"/>
                                            <p:tgtEl>
                                              <p:spTgt spid="114"/>
                                            </p:tgtEl>
                                            <p:attrNameLst>
                                              <p:attrName>ppt_h</p:attrName>
                                            </p:attrNameLst>
                                          </p:cBhvr>
                                          <p:tavLst>
                                            <p:tav tm="0">
                                              <p:val>
                                                <p:fltVal val="0"/>
                                              </p:val>
                                            </p:tav>
                                            <p:tav tm="100000">
                                              <p:val>
                                                <p:strVal val="#ppt_h"/>
                                              </p:val>
                                            </p:tav>
                                          </p:tavLst>
                                        </p:anim>
                                        <p:animEffect transition="in" filter="fade">
                                          <p:cBhvr>
                                            <p:cTn id="182" dur="300"/>
                                            <p:tgtEl>
                                              <p:spTgt spid="114"/>
                                            </p:tgtEl>
                                          </p:cBhvr>
                                        </p:animEffect>
                                      </p:childTnLst>
                                    </p:cTn>
                                  </p:par>
                                  <p:par>
                                    <p:cTn id="183" presetID="6" presetClass="emph" presetSubtype="0" autoRev="1" fill="hold" grpId="1" nodeType="withEffect">
                                      <p:stCondLst>
                                        <p:cond delay="500"/>
                                      </p:stCondLst>
                                      <p:childTnLst>
                                        <p:animScale>
                                          <p:cBhvr>
                                            <p:cTn id="184" dur="150" fill="hold"/>
                                            <p:tgtEl>
                                              <p:spTgt spid="114"/>
                                            </p:tgtEl>
                                          </p:cBhvr>
                                          <p:by x="110000" y="110000"/>
                                        </p:animScale>
                                      </p:childTnLst>
                                    </p:cTn>
                                  </p:par>
                                  <p:par>
                                    <p:cTn id="185" presetID="53" presetClass="entr" presetSubtype="16" fill="hold" grpId="0" nodeType="withEffect">
                                      <p:stCondLst>
                                        <p:cond delay="500"/>
                                      </p:stCondLst>
                                      <p:childTnLst>
                                        <p:set>
                                          <p:cBhvr>
                                            <p:cTn id="186" dur="1" fill="hold">
                                              <p:stCondLst>
                                                <p:cond delay="0"/>
                                              </p:stCondLst>
                                            </p:cTn>
                                            <p:tgtEl>
                                              <p:spTgt spid="106"/>
                                            </p:tgtEl>
                                            <p:attrNameLst>
                                              <p:attrName>style.visibility</p:attrName>
                                            </p:attrNameLst>
                                          </p:cBhvr>
                                          <p:to>
                                            <p:strVal val="visible"/>
                                          </p:to>
                                        </p:set>
                                        <p:anim calcmode="lin" valueType="num">
                                          <p:cBhvr>
                                            <p:cTn id="187" dur="300" fill="hold"/>
                                            <p:tgtEl>
                                              <p:spTgt spid="106"/>
                                            </p:tgtEl>
                                            <p:attrNameLst>
                                              <p:attrName>ppt_w</p:attrName>
                                            </p:attrNameLst>
                                          </p:cBhvr>
                                          <p:tavLst>
                                            <p:tav tm="0">
                                              <p:val>
                                                <p:fltVal val="0"/>
                                              </p:val>
                                            </p:tav>
                                            <p:tav tm="100000">
                                              <p:val>
                                                <p:strVal val="#ppt_w"/>
                                              </p:val>
                                            </p:tav>
                                          </p:tavLst>
                                        </p:anim>
                                        <p:anim calcmode="lin" valueType="num">
                                          <p:cBhvr>
                                            <p:cTn id="188" dur="300" fill="hold"/>
                                            <p:tgtEl>
                                              <p:spTgt spid="106"/>
                                            </p:tgtEl>
                                            <p:attrNameLst>
                                              <p:attrName>ppt_h</p:attrName>
                                            </p:attrNameLst>
                                          </p:cBhvr>
                                          <p:tavLst>
                                            <p:tav tm="0">
                                              <p:val>
                                                <p:fltVal val="0"/>
                                              </p:val>
                                            </p:tav>
                                            <p:tav tm="100000">
                                              <p:val>
                                                <p:strVal val="#ppt_h"/>
                                              </p:val>
                                            </p:tav>
                                          </p:tavLst>
                                        </p:anim>
                                        <p:animEffect transition="in" filter="fade">
                                          <p:cBhvr>
                                            <p:cTn id="189" dur="300"/>
                                            <p:tgtEl>
                                              <p:spTgt spid="106"/>
                                            </p:tgtEl>
                                          </p:cBhvr>
                                        </p:animEffect>
                                      </p:childTnLst>
                                    </p:cTn>
                                  </p:par>
                                  <p:par>
                                    <p:cTn id="190" presetID="6" presetClass="emph" presetSubtype="0" autoRev="1" fill="hold" grpId="1" nodeType="withEffect">
                                      <p:stCondLst>
                                        <p:cond delay="800"/>
                                      </p:stCondLst>
                                      <p:childTnLst>
                                        <p:animScale>
                                          <p:cBhvr>
                                            <p:cTn id="191" dur="150" fill="hold"/>
                                            <p:tgtEl>
                                              <p:spTgt spid="106"/>
                                            </p:tgtEl>
                                          </p:cBhvr>
                                          <p:by x="110000" y="110000"/>
                                        </p:animScale>
                                      </p:childTnLst>
                                    </p:cTn>
                                  </p:par>
                                  <p:par>
                                    <p:cTn id="192" presetID="53" presetClass="entr" presetSubtype="16" fill="hold" grpId="0" nodeType="withEffect">
                                      <p:stCondLst>
                                        <p:cond delay="700"/>
                                      </p:stCondLst>
                                      <p:childTnLst>
                                        <p:set>
                                          <p:cBhvr>
                                            <p:cTn id="193" dur="1" fill="hold">
                                              <p:stCondLst>
                                                <p:cond delay="0"/>
                                              </p:stCondLst>
                                            </p:cTn>
                                            <p:tgtEl>
                                              <p:spTgt spid="107"/>
                                            </p:tgtEl>
                                            <p:attrNameLst>
                                              <p:attrName>style.visibility</p:attrName>
                                            </p:attrNameLst>
                                          </p:cBhvr>
                                          <p:to>
                                            <p:strVal val="visible"/>
                                          </p:to>
                                        </p:set>
                                        <p:anim calcmode="lin" valueType="num">
                                          <p:cBhvr>
                                            <p:cTn id="194" dur="300" fill="hold"/>
                                            <p:tgtEl>
                                              <p:spTgt spid="107"/>
                                            </p:tgtEl>
                                            <p:attrNameLst>
                                              <p:attrName>ppt_w</p:attrName>
                                            </p:attrNameLst>
                                          </p:cBhvr>
                                          <p:tavLst>
                                            <p:tav tm="0">
                                              <p:val>
                                                <p:fltVal val="0"/>
                                              </p:val>
                                            </p:tav>
                                            <p:tav tm="100000">
                                              <p:val>
                                                <p:strVal val="#ppt_w"/>
                                              </p:val>
                                            </p:tav>
                                          </p:tavLst>
                                        </p:anim>
                                        <p:anim calcmode="lin" valueType="num">
                                          <p:cBhvr>
                                            <p:cTn id="195" dur="300" fill="hold"/>
                                            <p:tgtEl>
                                              <p:spTgt spid="107"/>
                                            </p:tgtEl>
                                            <p:attrNameLst>
                                              <p:attrName>ppt_h</p:attrName>
                                            </p:attrNameLst>
                                          </p:cBhvr>
                                          <p:tavLst>
                                            <p:tav tm="0">
                                              <p:val>
                                                <p:fltVal val="0"/>
                                              </p:val>
                                            </p:tav>
                                            <p:tav tm="100000">
                                              <p:val>
                                                <p:strVal val="#ppt_h"/>
                                              </p:val>
                                            </p:tav>
                                          </p:tavLst>
                                        </p:anim>
                                        <p:animEffect transition="in" filter="fade">
                                          <p:cBhvr>
                                            <p:cTn id="196" dur="300"/>
                                            <p:tgtEl>
                                              <p:spTgt spid="107"/>
                                            </p:tgtEl>
                                          </p:cBhvr>
                                        </p:animEffect>
                                      </p:childTnLst>
                                    </p:cTn>
                                  </p:par>
                                  <p:par>
                                    <p:cTn id="197" presetID="6" presetClass="emph" presetSubtype="0" autoRev="1" fill="hold" grpId="1" nodeType="withEffect">
                                      <p:stCondLst>
                                        <p:cond delay="1000"/>
                                      </p:stCondLst>
                                      <p:childTnLst>
                                        <p:animScale>
                                          <p:cBhvr>
                                            <p:cTn id="198" dur="150" fill="hold"/>
                                            <p:tgtEl>
                                              <p:spTgt spid="107"/>
                                            </p:tgtEl>
                                          </p:cBhvr>
                                          <p:by x="110000" y="110000"/>
                                        </p:animScale>
                                      </p:childTnLst>
                                    </p:cTn>
                                  </p:par>
                                  <p:par>
                                    <p:cTn id="199" presetID="53" presetClass="entr" presetSubtype="16" fill="hold" grpId="0" nodeType="withEffect">
                                      <p:stCondLst>
                                        <p:cond delay="1000"/>
                                      </p:stCondLst>
                                      <p:childTnLst>
                                        <p:set>
                                          <p:cBhvr>
                                            <p:cTn id="200" dur="1" fill="hold">
                                              <p:stCondLst>
                                                <p:cond delay="0"/>
                                              </p:stCondLst>
                                            </p:cTn>
                                            <p:tgtEl>
                                              <p:spTgt spid="108"/>
                                            </p:tgtEl>
                                            <p:attrNameLst>
                                              <p:attrName>style.visibility</p:attrName>
                                            </p:attrNameLst>
                                          </p:cBhvr>
                                          <p:to>
                                            <p:strVal val="visible"/>
                                          </p:to>
                                        </p:set>
                                        <p:anim calcmode="lin" valueType="num">
                                          <p:cBhvr>
                                            <p:cTn id="201" dur="300" fill="hold"/>
                                            <p:tgtEl>
                                              <p:spTgt spid="108"/>
                                            </p:tgtEl>
                                            <p:attrNameLst>
                                              <p:attrName>ppt_w</p:attrName>
                                            </p:attrNameLst>
                                          </p:cBhvr>
                                          <p:tavLst>
                                            <p:tav tm="0">
                                              <p:val>
                                                <p:fltVal val="0"/>
                                              </p:val>
                                            </p:tav>
                                            <p:tav tm="100000">
                                              <p:val>
                                                <p:strVal val="#ppt_w"/>
                                              </p:val>
                                            </p:tav>
                                          </p:tavLst>
                                        </p:anim>
                                        <p:anim calcmode="lin" valueType="num">
                                          <p:cBhvr>
                                            <p:cTn id="202" dur="300" fill="hold"/>
                                            <p:tgtEl>
                                              <p:spTgt spid="108"/>
                                            </p:tgtEl>
                                            <p:attrNameLst>
                                              <p:attrName>ppt_h</p:attrName>
                                            </p:attrNameLst>
                                          </p:cBhvr>
                                          <p:tavLst>
                                            <p:tav tm="0">
                                              <p:val>
                                                <p:fltVal val="0"/>
                                              </p:val>
                                            </p:tav>
                                            <p:tav tm="100000">
                                              <p:val>
                                                <p:strVal val="#ppt_h"/>
                                              </p:val>
                                            </p:tav>
                                          </p:tavLst>
                                        </p:anim>
                                        <p:animEffect transition="in" filter="fade">
                                          <p:cBhvr>
                                            <p:cTn id="203" dur="300"/>
                                            <p:tgtEl>
                                              <p:spTgt spid="108"/>
                                            </p:tgtEl>
                                          </p:cBhvr>
                                        </p:animEffect>
                                      </p:childTnLst>
                                    </p:cTn>
                                  </p:par>
                                  <p:par>
                                    <p:cTn id="204" presetID="6" presetClass="emph" presetSubtype="0" autoRev="1" fill="hold" grpId="1" nodeType="withEffect">
                                      <p:stCondLst>
                                        <p:cond delay="1300"/>
                                      </p:stCondLst>
                                      <p:childTnLst>
                                        <p:animScale>
                                          <p:cBhvr>
                                            <p:cTn id="205" dur="150" fill="hold"/>
                                            <p:tgtEl>
                                              <p:spTgt spid="108"/>
                                            </p:tgtEl>
                                          </p:cBhvr>
                                          <p:by x="110000" y="110000"/>
                                        </p:animScale>
                                      </p:childTnLst>
                                    </p:cTn>
                                  </p:par>
                                  <p:par>
                                    <p:cTn id="206" presetID="53" presetClass="entr" presetSubtype="16" fill="hold" grpId="0" nodeType="withEffect">
                                      <p:stCondLst>
                                        <p:cond delay="1200"/>
                                      </p:stCondLst>
                                      <p:childTnLst>
                                        <p:set>
                                          <p:cBhvr>
                                            <p:cTn id="207" dur="1" fill="hold">
                                              <p:stCondLst>
                                                <p:cond delay="0"/>
                                              </p:stCondLst>
                                            </p:cTn>
                                            <p:tgtEl>
                                              <p:spTgt spid="109"/>
                                            </p:tgtEl>
                                            <p:attrNameLst>
                                              <p:attrName>style.visibility</p:attrName>
                                            </p:attrNameLst>
                                          </p:cBhvr>
                                          <p:to>
                                            <p:strVal val="visible"/>
                                          </p:to>
                                        </p:set>
                                        <p:anim calcmode="lin" valueType="num">
                                          <p:cBhvr>
                                            <p:cTn id="208" dur="300" fill="hold"/>
                                            <p:tgtEl>
                                              <p:spTgt spid="109"/>
                                            </p:tgtEl>
                                            <p:attrNameLst>
                                              <p:attrName>ppt_w</p:attrName>
                                            </p:attrNameLst>
                                          </p:cBhvr>
                                          <p:tavLst>
                                            <p:tav tm="0">
                                              <p:val>
                                                <p:fltVal val="0"/>
                                              </p:val>
                                            </p:tav>
                                            <p:tav tm="100000">
                                              <p:val>
                                                <p:strVal val="#ppt_w"/>
                                              </p:val>
                                            </p:tav>
                                          </p:tavLst>
                                        </p:anim>
                                        <p:anim calcmode="lin" valueType="num">
                                          <p:cBhvr>
                                            <p:cTn id="209" dur="300" fill="hold"/>
                                            <p:tgtEl>
                                              <p:spTgt spid="109"/>
                                            </p:tgtEl>
                                            <p:attrNameLst>
                                              <p:attrName>ppt_h</p:attrName>
                                            </p:attrNameLst>
                                          </p:cBhvr>
                                          <p:tavLst>
                                            <p:tav tm="0">
                                              <p:val>
                                                <p:fltVal val="0"/>
                                              </p:val>
                                            </p:tav>
                                            <p:tav tm="100000">
                                              <p:val>
                                                <p:strVal val="#ppt_h"/>
                                              </p:val>
                                            </p:tav>
                                          </p:tavLst>
                                        </p:anim>
                                        <p:animEffect transition="in" filter="fade">
                                          <p:cBhvr>
                                            <p:cTn id="210" dur="300"/>
                                            <p:tgtEl>
                                              <p:spTgt spid="109"/>
                                            </p:tgtEl>
                                          </p:cBhvr>
                                        </p:animEffect>
                                      </p:childTnLst>
                                    </p:cTn>
                                  </p:par>
                                  <p:par>
                                    <p:cTn id="211" presetID="6" presetClass="emph" presetSubtype="0" autoRev="1" fill="hold" grpId="1" nodeType="withEffect">
                                      <p:stCondLst>
                                        <p:cond delay="1500"/>
                                      </p:stCondLst>
                                      <p:childTnLst>
                                        <p:animScale>
                                          <p:cBhvr>
                                            <p:cTn id="212" dur="150" fill="hold"/>
                                            <p:tgtEl>
                                              <p:spTgt spid="109"/>
                                            </p:tgtEl>
                                          </p:cBhvr>
                                          <p:by x="110000" y="110000"/>
                                        </p:animScale>
                                      </p:childTnLst>
                                    </p:cTn>
                                  </p:par>
                                  <p:par>
                                    <p:cTn id="213" presetID="53" presetClass="entr" presetSubtype="16" fill="hold" grpId="0" nodeType="withEffect">
                                      <p:stCondLst>
                                        <p:cond delay="1500"/>
                                      </p:stCondLst>
                                      <p:childTnLst>
                                        <p:set>
                                          <p:cBhvr>
                                            <p:cTn id="214" dur="1" fill="hold">
                                              <p:stCondLst>
                                                <p:cond delay="0"/>
                                              </p:stCondLst>
                                            </p:cTn>
                                            <p:tgtEl>
                                              <p:spTgt spid="110"/>
                                            </p:tgtEl>
                                            <p:attrNameLst>
                                              <p:attrName>style.visibility</p:attrName>
                                            </p:attrNameLst>
                                          </p:cBhvr>
                                          <p:to>
                                            <p:strVal val="visible"/>
                                          </p:to>
                                        </p:set>
                                        <p:anim calcmode="lin" valueType="num">
                                          <p:cBhvr>
                                            <p:cTn id="215" dur="300" fill="hold"/>
                                            <p:tgtEl>
                                              <p:spTgt spid="110"/>
                                            </p:tgtEl>
                                            <p:attrNameLst>
                                              <p:attrName>ppt_w</p:attrName>
                                            </p:attrNameLst>
                                          </p:cBhvr>
                                          <p:tavLst>
                                            <p:tav tm="0">
                                              <p:val>
                                                <p:fltVal val="0"/>
                                              </p:val>
                                            </p:tav>
                                            <p:tav tm="100000">
                                              <p:val>
                                                <p:strVal val="#ppt_w"/>
                                              </p:val>
                                            </p:tav>
                                          </p:tavLst>
                                        </p:anim>
                                        <p:anim calcmode="lin" valueType="num">
                                          <p:cBhvr>
                                            <p:cTn id="216" dur="300" fill="hold"/>
                                            <p:tgtEl>
                                              <p:spTgt spid="110"/>
                                            </p:tgtEl>
                                            <p:attrNameLst>
                                              <p:attrName>ppt_h</p:attrName>
                                            </p:attrNameLst>
                                          </p:cBhvr>
                                          <p:tavLst>
                                            <p:tav tm="0">
                                              <p:val>
                                                <p:fltVal val="0"/>
                                              </p:val>
                                            </p:tav>
                                            <p:tav tm="100000">
                                              <p:val>
                                                <p:strVal val="#ppt_h"/>
                                              </p:val>
                                            </p:tav>
                                          </p:tavLst>
                                        </p:anim>
                                        <p:animEffect transition="in" filter="fade">
                                          <p:cBhvr>
                                            <p:cTn id="217" dur="300"/>
                                            <p:tgtEl>
                                              <p:spTgt spid="110"/>
                                            </p:tgtEl>
                                          </p:cBhvr>
                                        </p:animEffect>
                                      </p:childTnLst>
                                    </p:cTn>
                                  </p:par>
                                  <p:par>
                                    <p:cTn id="218" presetID="6" presetClass="emph" presetSubtype="0" autoRev="1" fill="hold" grpId="1" nodeType="withEffect">
                                      <p:stCondLst>
                                        <p:cond delay="1800"/>
                                      </p:stCondLst>
                                      <p:childTnLst>
                                        <p:animScale>
                                          <p:cBhvr>
                                            <p:cTn id="219" dur="150" fill="hold"/>
                                            <p:tgtEl>
                                              <p:spTgt spid="110"/>
                                            </p:tgtEl>
                                          </p:cBhvr>
                                          <p:by x="110000" y="110000"/>
                                        </p:animScale>
                                      </p:childTnLst>
                                    </p:cTn>
                                  </p:par>
                                  <p:par>
                                    <p:cTn id="220" presetID="53" presetClass="entr" presetSubtype="16" fill="hold" grpId="0" nodeType="withEffect">
                                      <p:stCondLst>
                                        <p:cond delay="1700"/>
                                      </p:stCondLst>
                                      <p:childTnLst>
                                        <p:set>
                                          <p:cBhvr>
                                            <p:cTn id="221" dur="1" fill="hold">
                                              <p:stCondLst>
                                                <p:cond delay="0"/>
                                              </p:stCondLst>
                                            </p:cTn>
                                            <p:tgtEl>
                                              <p:spTgt spid="111"/>
                                            </p:tgtEl>
                                            <p:attrNameLst>
                                              <p:attrName>style.visibility</p:attrName>
                                            </p:attrNameLst>
                                          </p:cBhvr>
                                          <p:to>
                                            <p:strVal val="visible"/>
                                          </p:to>
                                        </p:set>
                                        <p:anim calcmode="lin" valueType="num">
                                          <p:cBhvr>
                                            <p:cTn id="222" dur="300" fill="hold"/>
                                            <p:tgtEl>
                                              <p:spTgt spid="111"/>
                                            </p:tgtEl>
                                            <p:attrNameLst>
                                              <p:attrName>ppt_w</p:attrName>
                                            </p:attrNameLst>
                                          </p:cBhvr>
                                          <p:tavLst>
                                            <p:tav tm="0">
                                              <p:val>
                                                <p:fltVal val="0"/>
                                              </p:val>
                                            </p:tav>
                                            <p:tav tm="100000">
                                              <p:val>
                                                <p:strVal val="#ppt_w"/>
                                              </p:val>
                                            </p:tav>
                                          </p:tavLst>
                                        </p:anim>
                                        <p:anim calcmode="lin" valueType="num">
                                          <p:cBhvr>
                                            <p:cTn id="223" dur="300" fill="hold"/>
                                            <p:tgtEl>
                                              <p:spTgt spid="111"/>
                                            </p:tgtEl>
                                            <p:attrNameLst>
                                              <p:attrName>ppt_h</p:attrName>
                                            </p:attrNameLst>
                                          </p:cBhvr>
                                          <p:tavLst>
                                            <p:tav tm="0">
                                              <p:val>
                                                <p:fltVal val="0"/>
                                              </p:val>
                                            </p:tav>
                                            <p:tav tm="100000">
                                              <p:val>
                                                <p:strVal val="#ppt_h"/>
                                              </p:val>
                                            </p:tav>
                                          </p:tavLst>
                                        </p:anim>
                                        <p:animEffect transition="in" filter="fade">
                                          <p:cBhvr>
                                            <p:cTn id="224" dur="300"/>
                                            <p:tgtEl>
                                              <p:spTgt spid="111"/>
                                            </p:tgtEl>
                                          </p:cBhvr>
                                        </p:animEffect>
                                      </p:childTnLst>
                                    </p:cTn>
                                  </p:par>
                                  <p:par>
                                    <p:cTn id="225" presetID="6" presetClass="emph" presetSubtype="0" autoRev="1" fill="hold" grpId="1" nodeType="withEffect">
                                      <p:stCondLst>
                                        <p:cond delay="2000"/>
                                      </p:stCondLst>
                                      <p:childTnLst>
                                        <p:animScale>
                                          <p:cBhvr>
                                            <p:cTn id="226" dur="150" fill="hold"/>
                                            <p:tgtEl>
                                              <p:spTgt spid="111"/>
                                            </p:tgtEl>
                                          </p:cBhvr>
                                          <p:by x="110000" y="110000"/>
                                        </p:animScale>
                                      </p:childTnLst>
                                    </p:cTn>
                                  </p:par>
                                </p:childTnLst>
                              </p:cTn>
                            </p:par>
                            <p:par>
                              <p:cTn id="227" fill="hold">
                                <p:stCondLst>
                                  <p:cond delay="4050"/>
                                </p:stCondLst>
                                <p:childTnLst>
                                  <p:par>
                                    <p:cTn id="228" presetID="2" presetClass="entr" presetSubtype="2" fill="hold" grpId="0" nodeType="afterEffect">
                                      <p:stCondLst>
                                        <p:cond delay="0"/>
                                      </p:stCondLst>
                                      <p:childTnLst>
                                        <p:set>
                                          <p:cBhvr>
                                            <p:cTn id="229" dur="1" fill="hold">
                                              <p:stCondLst>
                                                <p:cond delay="0"/>
                                              </p:stCondLst>
                                            </p:cTn>
                                            <p:tgtEl>
                                              <p:spTgt spid="154"/>
                                            </p:tgtEl>
                                            <p:attrNameLst>
                                              <p:attrName>style.visibility</p:attrName>
                                            </p:attrNameLst>
                                          </p:cBhvr>
                                          <p:to>
                                            <p:strVal val="visible"/>
                                          </p:to>
                                        </p:set>
                                        <p:anim calcmode="lin" valueType="num">
                                          <p:cBhvr additive="base">
                                            <p:cTn id="230" dur="750" fill="hold"/>
                                            <p:tgtEl>
                                              <p:spTgt spid="154"/>
                                            </p:tgtEl>
                                            <p:attrNameLst>
                                              <p:attrName>ppt_x</p:attrName>
                                            </p:attrNameLst>
                                          </p:cBhvr>
                                          <p:tavLst>
                                            <p:tav tm="0">
                                              <p:val>
                                                <p:strVal val="1+#ppt_w/2"/>
                                              </p:val>
                                            </p:tav>
                                            <p:tav tm="100000">
                                              <p:val>
                                                <p:strVal val="#ppt_x"/>
                                              </p:val>
                                            </p:tav>
                                          </p:tavLst>
                                        </p:anim>
                                        <p:anim calcmode="lin" valueType="num">
                                          <p:cBhvr additive="base">
                                            <p:cTn id="231" dur="750" fill="hold"/>
                                            <p:tgtEl>
                                              <p:spTgt spid="154"/>
                                            </p:tgtEl>
                                            <p:attrNameLst>
                                              <p:attrName>ppt_y</p:attrName>
                                            </p:attrNameLst>
                                          </p:cBhvr>
                                          <p:tavLst>
                                            <p:tav tm="0">
                                              <p:val>
                                                <p:strVal val="#ppt_y"/>
                                              </p:val>
                                            </p:tav>
                                            <p:tav tm="100000">
                                              <p:val>
                                                <p:strVal val="#ppt_y"/>
                                              </p:val>
                                            </p:tav>
                                          </p:tavLst>
                                        </p:anim>
                                      </p:childTnLst>
                                    </p:cTn>
                                  </p:par>
                                  <p:par>
                                    <p:cTn id="232" presetID="2" presetClass="entr" presetSubtype="2" fill="hold" grpId="0" nodeType="withEffect">
                                      <p:stCondLst>
                                        <p:cond delay="0"/>
                                      </p:stCondLst>
                                      <p:childTnLst>
                                        <p:set>
                                          <p:cBhvr>
                                            <p:cTn id="233" dur="1" fill="hold">
                                              <p:stCondLst>
                                                <p:cond delay="0"/>
                                              </p:stCondLst>
                                            </p:cTn>
                                            <p:tgtEl>
                                              <p:spTgt spid="153"/>
                                            </p:tgtEl>
                                            <p:attrNameLst>
                                              <p:attrName>style.visibility</p:attrName>
                                            </p:attrNameLst>
                                          </p:cBhvr>
                                          <p:to>
                                            <p:strVal val="visible"/>
                                          </p:to>
                                        </p:set>
                                        <p:anim calcmode="lin" valueType="num">
                                          <p:cBhvr additive="base">
                                            <p:cTn id="234" dur="500" fill="hold"/>
                                            <p:tgtEl>
                                              <p:spTgt spid="153"/>
                                            </p:tgtEl>
                                            <p:attrNameLst>
                                              <p:attrName>ppt_x</p:attrName>
                                            </p:attrNameLst>
                                          </p:cBhvr>
                                          <p:tavLst>
                                            <p:tav tm="0">
                                              <p:val>
                                                <p:strVal val="1+#ppt_w/2"/>
                                              </p:val>
                                            </p:tav>
                                            <p:tav tm="100000">
                                              <p:val>
                                                <p:strVal val="#ppt_x"/>
                                              </p:val>
                                            </p:tav>
                                          </p:tavLst>
                                        </p:anim>
                                        <p:anim calcmode="lin" valueType="num">
                                          <p:cBhvr additive="base">
                                            <p:cTn id="235" dur="500" fill="hold"/>
                                            <p:tgtEl>
                                              <p:spTgt spid="153"/>
                                            </p:tgtEl>
                                            <p:attrNameLst>
                                              <p:attrName>ppt_y</p:attrName>
                                            </p:attrNameLst>
                                          </p:cBhvr>
                                          <p:tavLst>
                                            <p:tav tm="0">
                                              <p:val>
                                                <p:strVal val="#ppt_y"/>
                                              </p:val>
                                            </p:tav>
                                            <p:tav tm="100000">
                                              <p:val>
                                                <p:strVal val="#ppt_y"/>
                                              </p:val>
                                            </p:tav>
                                          </p:tavLst>
                                        </p:anim>
                                      </p:childTnLst>
                                    </p:cTn>
                                  </p:par>
                                  <p:par>
                                    <p:cTn id="236" presetID="2" presetClass="entr" presetSubtype="2" fill="hold" grpId="0" nodeType="withEffect">
                                      <p:stCondLst>
                                        <p:cond delay="0"/>
                                      </p:stCondLst>
                                      <p:childTnLst>
                                        <p:set>
                                          <p:cBhvr>
                                            <p:cTn id="237" dur="1" fill="hold">
                                              <p:stCondLst>
                                                <p:cond delay="0"/>
                                              </p:stCondLst>
                                            </p:cTn>
                                            <p:tgtEl>
                                              <p:spTgt spid="155"/>
                                            </p:tgtEl>
                                            <p:attrNameLst>
                                              <p:attrName>style.visibility</p:attrName>
                                            </p:attrNameLst>
                                          </p:cBhvr>
                                          <p:to>
                                            <p:strVal val="visible"/>
                                          </p:to>
                                        </p:set>
                                        <p:anim calcmode="lin" valueType="num">
                                          <p:cBhvr additive="base">
                                            <p:cTn id="238" dur="750" fill="hold"/>
                                            <p:tgtEl>
                                              <p:spTgt spid="155"/>
                                            </p:tgtEl>
                                            <p:attrNameLst>
                                              <p:attrName>ppt_x</p:attrName>
                                            </p:attrNameLst>
                                          </p:cBhvr>
                                          <p:tavLst>
                                            <p:tav tm="0">
                                              <p:val>
                                                <p:strVal val="1+#ppt_w/2"/>
                                              </p:val>
                                            </p:tav>
                                            <p:tav tm="100000">
                                              <p:val>
                                                <p:strVal val="#ppt_x"/>
                                              </p:val>
                                            </p:tav>
                                          </p:tavLst>
                                        </p:anim>
                                        <p:anim calcmode="lin" valueType="num">
                                          <p:cBhvr additive="base">
                                            <p:cTn id="239" dur="750" fill="hold"/>
                                            <p:tgtEl>
                                              <p:spTgt spid="155"/>
                                            </p:tgtEl>
                                            <p:attrNameLst>
                                              <p:attrName>ppt_y</p:attrName>
                                            </p:attrNameLst>
                                          </p:cBhvr>
                                          <p:tavLst>
                                            <p:tav tm="0">
                                              <p:val>
                                                <p:strVal val="#ppt_y"/>
                                              </p:val>
                                            </p:tav>
                                            <p:tav tm="100000">
                                              <p:val>
                                                <p:strVal val="#ppt_y"/>
                                              </p:val>
                                            </p:tav>
                                          </p:tavLst>
                                        </p:anim>
                                      </p:childTnLst>
                                    </p:cTn>
                                  </p:par>
                                </p:childTnLst>
                              </p:cTn>
                            </p:par>
                            <p:par>
                              <p:cTn id="240" fill="hold">
                                <p:stCondLst>
                                  <p:cond delay="4800"/>
                                </p:stCondLst>
                                <p:childTnLst>
                                  <p:par>
                                    <p:cTn id="241" presetID="2" presetClass="entr" presetSubtype="2" fill="hold" grpId="0" nodeType="afterEffect">
                                      <p:stCondLst>
                                        <p:cond delay="0"/>
                                      </p:stCondLst>
                                      <p:childTnLst>
                                        <p:set>
                                          <p:cBhvr>
                                            <p:cTn id="242" dur="1" fill="hold">
                                              <p:stCondLst>
                                                <p:cond delay="0"/>
                                              </p:stCondLst>
                                            </p:cTn>
                                            <p:tgtEl>
                                              <p:spTgt spid="156"/>
                                            </p:tgtEl>
                                            <p:attrNameLst>
                                              <p:attrName>style.visibility</p:attrName>
                                            </p:attrNameLst>
                                          </p:cBhvr>
                                          <p:to>
                                            <p:strVal val="visible"/>
                                          </p:to>
                                        </p:set>
                                        <p:anim calcmode="lin" valueType="num">
                                          <p:cBhvr additive="base">
                                            <p:cTn id="243" dur="750" fill="hold"/>
                                            <p:tgtEl>
                                              <p:spTgt spid="156"/>
                                            </p:tgtEl>
                                            <p:attrNameLst>
                                              <p:attrName>ppt_x</p:attrName>
                                            </p:attrNameLst>
                                          </p:cBhvr>
                                          <p:tavLst>
                                            <p:tav tm="0">
                                              <p:val>
                                                <p:strVal val="1+#ppt_w/2"/>
                                              </p:val>
                                            </p:tav>
                                            <p:tav tm="100000">
                                              <p:val>
                                                <p:strVal val="#ppt_x"/>
                                              </p:val>
                                            </p:tav>
                                          </p:tavLst>
                                        </p:anim>
                                        <p:anim calcmode="lin" valueType="num">
                                          <p:cBhvr additive="base">
                                            <p:cTn id="244" dur="750" fill="hold"/>
                                            <p:tgtEl>
                                              <p:spTgt spid="156"/>
                                            </p:tgtEl>
                                            <p:attrNameLst>
                                              <p:attrName>ppt_y</p:attrName>
                                            </p:attrNameLst>
                                          </p:cBhvr>
                                          <p:tavLst>
                                            <p:tav tm="0">
                                              <p:val>
                                                <p:strVal val="#ppt_y"/>
                                              </p:val>
                                            </p:tav>
                                            <p:tav tm="100000">
                                              <p:val>
                                                <p:strVal val="#ppt_y"/>
                                              </p:val>
                                            </p:tav>
                                          </p:tavLst>
                                        </p:anim>
                                      </p:childTnLst>
                                    </p:cTn>
                                  </p:par>
                                  <p:par>
                                    <p:cTn id="245" presetID="53" presetClass="entr" presetSubtype="16" fill="hold" grpId="0" nodeType="withEffect">
                                      <p:stCondLst>
                                        <p:cond delay="100"/>
                                      </p:stCondLst>
                                      <p:childTnLst>
                                        <p:set>
                                          <p:cBhvr>
                                            <p:cTn id="246" dur="1" fill="hold">
                                              <p:stCondLst>
                                                <p:cond delay="0"/>
                                              </p:stCondLst>
                                            </p:cTn>
                                            <p:tgtEl>
                                              <p:spTgt spid="192"/>
                                            </p:tgtEl>
                                            <p:attrNameLst>
                                              <p:attrName>style.visibility</p:attrName>
                                            </p:attrNameLst>
                                          </p:cBhvr>
                                          <p:to>
                                            <p:strVal val="visible"/>
                                          </p:to>
                                        </p:set>
                                        <p:anim calcmode="lin" valueType="num">
                                          <p:cBhvr>
                                            <p:cTn id="247" dur="300" fill="hold"/>
                                            <p:tgtEl>
                                              <p:spTgt spid="192"/>
                                            </p:tgtEl>
                                            <p:attrNameLst>
                                              <p:attrName>ppt_w</p:attrName>
                                            </p:attrNameLst>
                                          </p:cBhvr>
                                          <p:tavLst>
                                            <p:tav tm="0">
                                              <p:val>
                                                <p:fltVal val="0"/>
                                              </p:val>
                                            </p:tav>
                                            <p:tav tm="100000">
                                              <p:val>
                                                <p:strVal val="#ppt_w"/>
                                              </p:val>
                                            </p:tav>
                                          </p:tavLst>
                                        </p:anim>
                                        <p:anim calcmode="lin" valueType="num">
                                          <p:cBhvr>
                                            <p:cTn id="248" dur="300" fill="hold"/>
                                            <p:tgtEl>
                                              <p:spTgt spid="192"/>
                                            </p:tgtEl>
                                            <p:attrNameLst>
                                              <p:attrName>ppt_h</p:attrName>
                                            </p:attrNameLst>
                                          </p:cBhvr>
                                          <p:tavLst>
                                            <p:tav tm="0">
                                              <p:val>
                                                <p:fltVal val="0"/>
                                              </p:val>
                                            </p:tav>
                                            <p:tav tm="100000">
                                              <p:val>
                                                <p:strVal val="#ppt_h"/>
                                              </p:val>
                                            </p:tav>
                                          </p:tavLst>
                                        </p:anim>
                                        <p:animEffect transition="in" filter="fade">
                                          <p:cBhvr>
                                            <p:cTn id="249" dur="300"/>
                                            <p:tgtEl>
                                              <p:spTgt spid="192"/>
                                            </p:tgtEl>
                                          </p:cBhvr>
                                        </p:animEffect>
                                      </p:childTnLst>
                                    </p:cTn>
                                  </p:par>
                                  <p:par>
                                    <p:cTn id="250" presetID="6" presetClass="emph" presetSubtype="0" autoRev="1" fill="hold" grpId="1" nodeType="withEffect">
                                      <p:stCondLst>
                                        <p:cond delay="400"/>
                                      </p:stCondLst>
                                      <p:childTnLst>
                                        <p:animScale>
                                          <p:cBhvr>
                                            <p:cTn id="251" dur="150" fill="hold"/>
                                            <p:tgtEl>
                                              <p:spTgt spid="192"/>
                                            </p:tgtEl>
                                          </p:cBhvr>
                                          <p:by x="110000" y="110000"/>
                                        </p:animScale>
                                      </p:childTnLst>
                                    </p:cTn>
                                  </p:par>
                                  <p:par>
                                    <p:cTn id="252" presetID="53" presetClass="entr" presetSubtype="16" fill="hold" grpId="0" nodeType="withEffect">
                                      <p:stCondLst>
                                        <p:cond delay="600"/>
                                      </p:stCondLst>
                                      <p:childTnLst>
                                        <p:set>
                                          <p:cBhvr>
                                            <p:cTn id="253" dur="1" fill="hold">
                                              <p:stCondLst>
                                                <p:cond delay="0"/>
                                              </p:stCondLst>
                                            </p:cTn>
                                            <p:tgtEl>
                                              <p:spTgt spid="193"/>
                                            </p:tgtEl>
                                            <p:attrNameLst>
                                              <p:attrName>style.visibility</p:attrName>
                                            </p:attrNameLst>
                                          </p:cBhvr>
                                          <p:to>
                                            <p:strVal val="visible"/>
                                          </p:to>
                                        </p:set>
                                        <p:anim calcmode="lin" valueType="num">
                                          <p:cBhvr>
                                            <p:cTn id="254" dur="300" fill="hold"/>
                                            <p:tgtEl>
                                              <p:spTgt spid="193"/>
                                            </p:tgtEl>
                                            <p:attrNameLst>
                                              <p:attrName>ppt_w</p:attrName>
                                            </p:attrNameLst>
                                          </p:cBhvr>
                                          <p:tavLst>
                                            <p:tav tm="0">
                                              <p:val>
                                                <p:fltVal val="0"/>
                                              </p:val>
                                            </p:tav>
                                            <p:tav tm="100000">
                                              <p:val>
                                                <p:strVal val="#ppt_w"/>
                                              </p:val>
                                            </p:tav>
                                          </p:tavLst>
                                        </p:anim>
                                        <p:anim calcmode="lin" valueType="num">
                                          <p:cBhvr>
                                            <p:cTn id="255" dur="300" fill="hold"/>
                                            <p:tgtEl>
                                              <p:spTgt spid="193"/>
                                            </p:tgtEl>
                                            <p:attrNameLst>
                                              <p:attrName>ppt_h</p:attrName>
                                            </p:attrNameLst>
                                          </p:cBhvr>
                                          <p:tavLst>
                                            <p:tav tm="0">
                                              <p:val>
                                                <p:fltVal val="0"/>
                                              </p:val>
                                            </p:tav>
                                            <p:tav tm="100000">
                                              <p:val>
                                                <p:strVal val="#ppt_h"/>
                                              </p:val>
                                            </p:tav>
                                          </p:tavLst>
                                        </p:anim>
                                        <p:animEffect transition="in" filter="fade">
                                          <p:cBhvr>
                                            <p:cTn id="256" dur="300"/>
                                            <p:tgtEl>
                                              <p:spTgt spid="193"/>
                                            </p:tgtEl>
                                          </p:cBhvr>
                                        </p:animEffect>
                                      </p:childTnLst>
                                    </p:cTn>
                                  </p:par>
                                  <p:par>
                                    <p:cTn id="257" presetID="6" presetClass="emph" presetSubtype="0" autoRev="1" fill="hold" grpId="1" nodeType="withEffect">
                                      <p:stCondLst>
                                        <p:cond delay="900"/>
                                      </p:stCondLst>
                                      <p:childTnLst>
                                        <p:animScale>
                                          <p:cBhvr>
                                            <p:cTn id="258" dur="150" fill="hold"/>
                                            <p:tgtEl>
                                              <p:spTgt spid="193"/>
                                            </p:tgtEl>
                                          </p:cBhvr>
                                          <p:by x="110000" y="110000"/>
                                        </p:animScale>
                                      </p:childTnLst>
                                    </p:cTn>
                                  </p:par>
                                  <p:par>
                                    <p:cTn id="259" presetID="53" presetClass="entr" presetSubtype="16" fill="hold" grpId="0" nodeType="withEffect">
                                      <p:stCondLst>
                                        <p:cond delay="1100"/>
                                      </p:stCondLst>
                                      <p:childTnLst>
                                        <p:set>
                                          <p:cBhvr>
                                            <p:cTn id="260" dur="1" fill="hold">
                                              <p:stCondLst>
                                                <p:cond delay="0"/>
                                              </p:stCondLst>
                                            </p:cTn>
                                            <p:tgtEl>
                                              <p:spTgt spid="194"/>
                                            </p:tgtEl>
                                            <p:attrNameLst>
                                              <p:attrName>style.visibility</p:attrName>
                                            </p:attrNameLst>
                                          </p:cBhvr>
                                          <p:to>
                                            <p:strVal val="visible"/>
                                          </p:to>
                                        </p:set>
                                        <p:anim calcmode="lin" valueType="num">
                                          <p:cBhvr>
                                            <p:cTn id="261" dur="300" fill="hold"/>
                                            <p:tgtEl>
                                              <p:spTgt spid="194"/>
                                            </p:tgtEl>
                                            <p:attrNameLst>
                                              <p:attrName>ppt_w</p:attrName>
                                            </p:attrNameLst>
                                          </p:cBhvr>
                                          <p:tavLst>
                                            <p:tav tm="0">
                                              <p:val>
                                                <p:fltVal val="0"/>
                                              </p:val>
                                            </p:tav>
                                            <p:tav tm="100000">
                                              <p:val>
                                                <p:strVal val="#ppt_w"/>
                                              </p:val>
                                            </p:tav>
                                          </p:tavLst>
                                        </p:anim>
                                        <p:anim calcmode="lin" valueType="num">
                                          <p:cBhvr>
                                            <p:cTn id="262" dur="300" fill="hold"/>
                                            <p:tgtEl>
                                              <p:spTgt spid="194"/>
                                            </p:tgtEl>
                                            <p:attrNameLst>
                                              <p:attrName>ppt_h</p:attrName>
                                            </p:attrNameLst>
                                          </p:cBhvr>
                                          <p:tavLst>
                                            <p:tav tm="0">
                                              <p:val>
                                                <p:fltVal val="0"/>
                                              </p:val>
                                            </p:tav>
                                            <p:tav tm="100000">
                                              <p:val>
                                                <p:strVal val="#ppt_h"/>
                                              </p:val>
                                            </p:tav>
                                          </p:tavLst>
                                        </p:anim>
                                        <p:animEffect transition="in" filter="fade">
                                          <p:cBhvr>
                                            <p:cTn id="263" dur="300"/>
                                            <p:tgtEl>
                                              <p:spTgt spid="194"/>
                                            </p:tgtEl>
                                          </p:cBhvr>
                                        </p:animEffect>
                                      </p:childTnLst>
                                    </p:cTn>
                                  </p:par>
                                  <p:par>
                                    <p:cTn id="264" presetID="6" presetClass="emph" presetSubtype="0" autoRev="1" fill="hold" grpId="1" nodeType="withEffect">
                                      <p:stCondLst>
                                        <p:cond delay="1400"/>
                                      </p:stCondLst>
                                      <p:childTnLst>
                                        <p:animScale>
                                          <p:cBhvr>
                                            <p:cTn id="265" dur="150" fill="hold"/>
                                            <p:tgtEl>
                                              <p:spTgt spid="194"/>
                                            </p:tgtEl>
                                          </p:cBhvr>
                                          <p:by x="110000" y="110000"/>
                                        </p:animScale>
                                      </p:childTnLst>
                                    </p:cTn>
                                  </p:par>
                                  <p:par>
                                    <p:cTn id="266" presetID="53" presetClass="entr" presetSubtype="16" fill="hold" grpId="0" nodeType="withEffect">
                                      <p:stCondLst>
                                        <p:cond delay="1100"/>
                                      </p:stCondLst>
                                      <p:childTnLst>
                                        <p:set>
                                          <p:cBhvr>
                                            <p:cTn id="267" dur="1" fill="hold">
                                              <p:stCondLst>
                                                <p:cond delay="0"/>
                                              </p:stCondLst>
                                            </p:cTn>
                                            <p:tgtEl>
                                              <p:spTgt spid="195"/>
                                            </p:tgtEl>
                                            <p:attrNameLst>
                                              <p:attrName>style.visibility</p:attrName>
                                            </p:attrNameLst>
                                          </p:cBhvr>
                                          <p:to>
                                            <p:strVal val="visible"/>
                                          </p:to>
                                        </p:set>
                                        <p:anim calcmode="lin" valueType="num">
                                          <p:cBhvr>
                                            <p:cTn id="268" dur="300" fill="hold"/>
                                            <p:tgtEl>
                                              <p:spTgt spid="195"/>
                                            </p:tgtEl>
                                            <p:attrNameLst>
                                              <p:attrName>ppt_w</p:attrName>
                                            </p:attrNameLst>
                                          </p:cBhvr>
                                          <p:tavLst>
                                            <p:tav tm="0">
                                              <p:val>
                                                <p:fltVal val="0"/>
                                              </p:val>
                                            </p:tav>
                                            <p:tav tm="100000">
                                              <p:val>
                                                <p:strVal val="#ppt_w"/>
                                              </p:val>
                                            </p:tav>
                                          </p:tavLst>
                                        </p:anim>
                                        <p:anim calcmode="lin" valueType="num">
                                          <p:cBhvr>
                                            <p:cTn id="269" dur="300" fill="hold"/>
                                            <p:tgtEl>
                                              <p:spTgt spid="195"/>
                                            </p:tgtEl>
                                            <p:attrNameLst>
                                              <p:attrName>ppt_h</p:attrName>
                                            </p:attrNameLst>
                                          </p:cBhvr>
                                          <p:tavLst>
                                            <p:tav tm="0">
                                              <p:val>
                                                <p:fltVal val="0"/>
                                              </p:val>
                                            </p:tav>
                                            <p:tav tm="100000">
                                              <p:val>
                                                <p:strVal val="#ppt_h"/>
                                              </p:val>
                                            </p:tav>
                                          </p:tavLst>
                                        </p:anim>
                                        <p:animEffect transition="in" filter="fade">
                                          <p:cBhvr>
                                            <p:cTn id="270" dur="300"/>
                                            <p:tgtEl>
                                              <p:spTgt spid="195"/>
                                            </p:tgtEl>
                                          </p:cBhvr>
                                        </p:animEffect>
                                      </p:childTnLst>
                                    </p:cTn>
                                  </p:par>
                                  <p:par>
                                    <p:cTn id="271" presetID="6" presetClass="emph" presetSubtype="0" autoRev="1" fill="hold" grpId="1" nodeType="withEffect">
                                      <p:stCondLst>
                                        <p:cond delay="1400"/>
                                      </p:stCondLst>
                                      <p:childTnLst>
                                        <p:animScale>
                                          <p:cBhvr>
                                            <p:cTn id="272" dur="150" fill="hold"/>
                                            <p:tgtEl>
                                              <p:spTgt spid="195"/>
                                            </p:tgtEl>
                                          </p:cBhvr>
                                          <p:by x="110000" y="110000"/>
                                        </p:animScale>
                                      </p:childTnLst>
                                    </p:cTn>
                                  </p:par>
                                  <p:par>
                                    <p:cTn id="273" presetID="53" presetClass="entr" presetSubtype="16" fill="hold" grpId="0" nodeType="withEffect">
                                      <p:stCondLst>
                                        <p:cond delay="600"/>
                                      </p:stCondLst>
                                      <p:childTnLst>
                                        <p:set>
                                          <p:cBhvr>
                                            <p:cTn id="274" dur="1" fill="hold">
                                              <p:stCondLst>
                                                <p:cond delay="0"/>
                                              </p:stCondLst>
                                            </p:cTn>
                                            <p:tgtEl>
                                              <p:spTgt spid="196"/>
                                            </p:tgtEl>
                                            <p:attrNameLst>
                                              <p:attrName>style.visibility</p:attrName>
                                            </p:attrNameLst>
                                          </p:cBhvr>
                                          <p:to>
                                            <p:strVal val="visible"/>
                                          </p:to>
                                        </p:set>
                                        <p:anim calcmode="lin" valueType="num">
                                          <p:cBhvr>
                                            <p:cTn id="275" dur="300" fill="hold"/>
                                            <p:tgtEl>
                                              <p:spTgt spid="196"/>
                                            </p:tgtEl>
                                            <p:attrNameLst>
                                              <p:attrName>ppt_w</p:attrName>
                                            </p:attrNameLst>
                                          </p:cBhvr>
                                          <p:tavLst>
                                            <p:tav tm="0">
                                              <p:val>
                                                <p:fltVal val="0"/>
                                              </p:val>
                                            </p:tav>
                                            <p:tav tm="100000">
                                              <p:val>
                                                <p:strVal val="#ppt_w"/>
                                              </p:val>
                                            </p:tav>
                                          </p:tavLst>
                                        </p:anim>
                                        <p:anim calcmode="lin" valueType="num">
                                          <p:cBhvr>
                                            <p:cTn id="276" dur="300" fill="hold"/>
                                            <p:tgtEl>
                                              <p:spTgt spid="196"/>
                                            </p:tgtEl>
                                            <p:attrNameLst>
                                              <p:attrName>ppt_h</p:attrName>
                                            </p:attrNameLst>
                                          </p:cBhvr>
                                          <p:tavLst>
                                            <p:tav tm="0">
                                              <p:val>
                                                <p:fltVal val="0"/>
                                              </p:val>
                                            </p:tav>
                                            <p:tav tm="100000">
                                              <p:val>
                                                <p:strVal val="#ppt_h"/>
                                              </p:val>
                                            </p:tav>
                                          </p:tavLst>
                                        </p:anim>
                                        <p:animEffect transition="in" filter="fade">
                                          <p:cBhvr>
                                            <p:cTn id="277" dur="300"/>
                                            <p:tgtEl>
                                              <p:spTgt spid="196"/>
                                            </p:tgtEl>
                                          </p:cBhvr>
                                        </p:animEffect>
                                      </p:childTnLst>
                                    </p:cTn>
                                  </p:par>
                                  <p:par>
                                    <p:cTn id="278" presetID="6" presetClass="emph" presetSubtype="0" autoRev="1" fill="hold" grpId="1" nodeType="withEffect">
                                      <p:stCondLst>
                                        <p:cond delay="900"/>
                                      </p:stCondLst>
                                      <p:childTnLst>
                                        <p:animScale>
                                          <p:cBhvr>
                                            <p:cTn id="279" dur="150" fill="hold"/>
                                            <p:tgtEl>
                                              <p:spTgt spid="196"/>
                                            </p:tgtEl>
                                          </p:cBhvr>
                                          <p:by x="110000" y="110000"/>
                                        </p:animScale>
                                      </p:childTnLst>
                                    </p:cTn>
                                  </p:par>
                                  <p:par>
                                    <p:cTn id="280" presetID="53" presetClass="entr" presetSubtype="16" fill="hold" grpId="0" nodeType="withEffect">
                                      <p:stCondLst>
                                        <p:cond delay="100"/>
                                      </p:stCondLst>
                                      <p:childTnLst>
                                        <p:set>
                                          <p:cBhvr>
                                            <p:cTn id="281" dur="1" fill="hold">
                                              <p:stCondLst>
                                                <p:cond delay="0"/>
                                              </p:stCondLst>
                                            </p:cTn>
                                            <p:tgtEl>
                                              <p:spTgt spid="197"/>
                                            </p:tgtEl>
                                            <p:attrNameLst>
                                              <p:attrName>style.visibility</p:attrName>
                                            </p:attrNameLst>
                                          </p:cBhvr>
                                          <p:to>
                                            <p:strVal val="visible"/>
                                          </p:to>
                                        </p:set>
                                        <p:anim calcmode="lin" valueType="num">
                                          <p:cBhvr>
                                            <p:cTn id="282" dur="300" fill="hold"/>
                                            <p:tgtEl>
                                              <p:spTgt spid="197"/>
                                            </p:tgtEl>
                                            <p:attrNameLst>
                                              <p:attrName>ppt_w</p:attrName>
                                            </p:attrNameLst>
                                          </p:cBhvr>
                                          <p:tavLst>
                                            <p:tav tm="0">
                                              <p:val>
                                                <p:fltVal val="0"/>
                                              </p:val>
                                            </p:tav>
                                            <p:tav tm="100000">
                                              <p:val>
                                                <p:strVal val="#ppt_w"/>
                                              </p:val>
                                            </p:tav>
                                          </p:tavLst>
                                        </p:anim>
                                        <p:anim calcmode="lin" valueType="num">
                                          <p:cBhvr>
                                            <p:cTn id="283" dur="300" fill="hold"/>
                                            <p:tgtEl>
                                              <p:spTgt spid="197"/>
                                            </p:tgtEl>
                                            <p:attrNameLst>
                                              <p:attrName>ppt_h</p:attrName>
                                            </p:attrNameLst>
                                          </p:cBhvr>
                                          <p:tavLst>
                                            <p:tav tm="0">
                                              <p:val>
                                                <p:fltVal val="0"/>
                                              </p:val>
                                            </p:tav>
                                            <p:tav tm="100000">
                                              <p:val>
                                                <p:strVal val="#ppt_h"/>
                                              </p:val>
                                            </p:tav>
                                          </p:tavLst>
                                        </p:anim>
                                        <p:animEffect transition="in" filter="fade">
                                          <p:cBhvr>
                                            <p:cTn id="284" dur="300"/>
                                            <p:tgtEl>
                                              <p:spTgt spid="197"/>
                                            </p:tgtEl>
                                          </p:cBhvr>
                                        </p:animEffect>
                                      </p:childTnLst>
                                    </p:cTn>
                                  </p:par>
                                  <p:par>
                                    <p:cTn id="285" presetID="6" presetClass="emph" presetSubtype="0" autoRev="1" fill="hold" grpId="1" nodeType="withEffect">
                                      <p:stCondLst>
                                        <p:cond delay="400"/>
                                      </p:stCondLst>
                                      <p:childTnLst>
                                        <p:animScale>
                                          <p:cBhvr>
                                            <p:cTn id="286" dur="150" fill="hold"/>
                                            <p:tgtEl>
                                              <p:spTgt spid="19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287" repeatCount="indefinite" fill="remove" display="0">
                      <p:stCondLst>
                        <p:cond delay="indefinite"/>
                      </p:stCondLst>
                      <p:endCondLst>
                        <p:cond evt="onStopAudio" delay="0">
                          <p:tgtEl>
                            <p:sldTgt/>
                          </p:tgtEl>
                        </p:cond>
                      </p:endCondLst>
                    </p:cTn>
                    <p:tgtEl>
                      <p:spTgt spid="7"/>
                    </p:tgtEl>
                  </p:cMediaNode>
                </p:audio>
              </p:childTnLst>
            </p:cTn>
          </p:par>
        </p:tnLst>
        <p:bldLst>
          <p:bldP spid="57" grpId="0" animBg="1"/>
          <p:bldP spid="57" grpId="1" animBg="1"/>
          <p:bldP spid="58" grpId="0"/>
          <p:bldP spid="58" grpId="1"/>
          <p:bldP spid="55" grpId="0" animBg="1"/>
          <p:bldP spid="55" grpId="1" animBg="1"/>
          <p:bldP spid="56" grpId="0"/>
          <p:bldP spid="56" grpId="1"/>
          <p:bldP spid="192" grpId="0" animBg="1"/>
          <p:bldP spid="192" grpId="1" animBg="1"/>
          <p:bldP spid="193" grpId="0" animBg="1"/>
          <p:bldP spid="193" grpId="1" animBg="1"/>
          <p:bldP spid="194" grpId="0" animBg="1"/>
          <p:bldP spid="194" grpId="1" animBg="1"/>
          <p:bldP spid="195" grpId="0" animBg="1"/>
          <p:bldP spid="195" grpId="1" animBg="1"/>
          <p:bldP spid="196" grpId="0" animBg="1"/>
          <p:bldP spid="196" grpId="1" animBg="1"/>
          <p:bldP spid="197" grpId="0" animBg="1"/>
          <p:bldP spid="197" grpId="1" animBg="1"/>
          <p:bldP spid="106" grpId="0" animBg="1"/>
          <p:bldP spid="106" grpId="1" animBg="1"/>
          <p:bldP spid="107" grpId="0"/>
          <p:bldP spid="107" grpId="1"/>
          <p:bldP spid="108" grpId="0" animBg="1"/>
          <p:bldP spid="108" grpId="1" animBg="1"/>
          <p:bldP spid="109" grpId="0"/>
          <p:bldP spid="109" grpId="1"/>
          <p:bldP spid="110" grpId="0" animBg="1"/>
          <p:bldP spid="110" grpId="1" animBg="1"/>
          <p:bldP spid="111" grpId="0"/>
          <p:bldP spid="111" grpId="1"/>
          <p:bldP spid="112" grpId="0" animBg="1"/>
          <p:bldP spid="112" grpId="1" animBg="1"/>
          <p:bldP spid="114" grpId="0"/>
          <p:bldP spid="114" grpId="1"/>
          <p:bldP spid="153" grpId="0" animBg="1"/>
          <p:bldP spid="154" grpId="0"/>
          <p:bldP spid="155" grpId="0" animBg="1"/>
          <p:bldP spid="156" grpId="0"/>
          <p:bldP spid="157" grpId="0" animBg="1"/>
          <p:bldP spid="158" grpId="0" animBg="1"/>
          <p:bldP spid="159" grpId="0" animBg="1"/>
          <p:bldP spid="163" grpId="0" animBg="1"/>
          <p:bldP spid="163" grpId="1" animBg="1"/>
          <p:bldP spid="164" grpId="0" animBg="1"/>
          <p:bldP spid="164" grpId="1" animBg="1"/>
          <p:bldP spid="165" grpId="0" animBg="1"/>
          <p:bldP spid="165" grpId="1" animBg="1"/>
          <p:bldP spid="166" grpId="0" animBg="1"/>
          <p:bldP spid="166" grpId="1" animBg="1"/>
          <p:bldP spid="167" grpId="0" animBg="1"/>
          <p:bldP spid="167" grpId="1" animBg="1"/>
          <p:bldP spid="168" grpId="0" animBg="1"/>
          <p:bldP spid="168" grpId="1" animBg="1"/>
          <p:bldP spid="169" grpId="0" animBg="1"/>
          <p:bldP spid="169" grpId="1" animBg="1"/>
          <p:bldP spid="170" grpId="0" animBg="1"/>
          <p:bldP spid="170" grpId="1" animBg="1"/>
          <p:bldP spid="171" grpId="0" animBg="1"/>
          <p:bldP spid="171" grpId="1" animBg="1"/>
          <p:bldP spid="172" grpId="0" animBg="1"/>
          <p:bldP spid="172" grpId="1" animBg="1"/>
          <p:bldP spid="173" grpId="0" animBg="1"/>
          <p:bldP spid="173" grpId="1" animBg="1"/>
          <p:bldP spid="174" grpId="0" animBg="1"/>
          <p:bldP spid="174" grpId="1" animBg="1"/>
          <p:bldP spid="188" grpId="0" animBg="1"/>
          <p:bldP spid="189" grpId="0" animBg="1"/>
          <p:bldP spid="191" grpId="0" animBg="1"/>
          <p:bldP spid="59" grpId="0" animBg="1"/>
          <p:bldP spid="59" grpId="1" animBg="1"/>
          <p:bldP spid="60" grpId="0"/>
          <p:bldP spid="60"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2626593" y="3464066"/>
            <a:ext cx="363656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963605" y="2367426"/>
            <a:ext cx="1313219" cy="431079"/>
          </a:xfrm>
          <a:prstGeom prst="rect">
            <a:avLst/>
          </a:prstGeom>
        </p:spPr>
        <p:txBody>
          <a:bodyPr wrap="none" lIns="91392" tIns="45696" rIns="91392" bIns="45696">
            <a:spAutoFit/>
          </a:bodyPr>
          <a:lstStyle/>
          <a:p>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11" name="矩形 47"/>
          <p:cNvSpPr>
            <a:spLocks noChangeArrowheads="1"/>
          </p:cNvSpPr>
          <p:nvPr/>
        </p:nvSpPr>
        <p:spPr bwMode="auto">
          <a:xfrm>
            <a:off x="2950645" y="2782352"/>
            <a:ext cx="3312512" cy="68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6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12" name="椭圆 11"/>
          <p:cNvSpPr/>
          <p:nvPr/>
        </p:nvSpPr>
        <p:spPr>
          <a:xfrm flipV="1">
            <a:off x="2481331" y="2651693"/>
            <a:ext cx="397025" cy="397192"/>
          </a:xfrm>
          <a:prstGeom prst="ellipse">
            <a:avLst/>
          </a:prstGeom>
          <a:solidFill>
            <a:srgbClr val="01ACBE"/>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3" name="矩形 12"/>
          <p:cNvSpPr/>
          <p:nvPr/>
        </p:nvSpPr>
        <p:spPr>
          <a:xfrm>
            <a:off x="1965312" y="2651695"/>
            <a:ext cx="1429067" cy="400296"/>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A</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14" name="直接连接符 13"/>
          <p:cNvCxnSpPr/>
          <p:nvPr/>
        </p:nvCxnSpPr>
        <p:spPr>
          <a:xfrm>
            <a:off x="6924437" y="3464066"/>
            <a:ext cx="363656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7261450" y="2367426"/>
            <a:ext cx="1313219" cy="431079"/>
          </a:xfrm>
          <a:prstGeom prst="rect">
            <a:avLst/>
          </a:prstGeom>
        </p:spPr>
        <p:txBody>
          <a:bodyPr wrap="none" lIns="91392" tIns="45696" rIns="91392" bIns="45696">
            <a:spAutoFit/>
          </a:bodyPr>
          <a:lstStyle/>
          <a:p>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16" name="矩形 47"/>
          <p:cNvSpPr>
            <a:spLocks noChangeArrowheads="1"/>
          </p:cNvSpPr>
          <p:nvPr/>
        </p:nvSpPr>
        <p:spPr bwMode="auto">
          <a:xfrm>
            <a:off x="7248490" y="2782352"/>
            <a:ext cx="3312512" cy="683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6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17" name="椭圆 16"/>
          <p:cNvSpPr/>
          <p:nvPr/>
        </p:nvSpPr>
        <p:spPr>
          <a:xfrm flipV="1">
            <a:off x="6779178" y="2666290"/>
            <a:ext cx="397025" cy="397192"/>
          </a:xfrm>
          <a:prstGeom prst="ellipse">
            <a:avLst/>
          </a:prstGeom>
          <a:solidFill>
            <a:srgbClr val="FC6E5B"/>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9" name="矩形 18"/>
          <p:cNvSpPr/>
          <p:nvPr/>
        </p:nvSpPr>
        <p:spPr>
          <a:xfrm>
            <a:off x="6263160" y="2672385"/>
            <a:ext cx="1429067" cy="400296"/>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B</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20" name="直接连接符 19"/>
          <p:cNvCxnSpPr/>
          <p:nvPr/>
        </p:nvCxnSpPr>
        <p:spPr>
          <a:xfrm>
            <a:off x="2610990" y="5049547"/>
            <a:ext cx="363656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948002" y="3952907"/>
            <a:ext cx="1313219" cy="431079"/>
          </a:xfrm>
          <a:prstGeom prst="rect">
            <a:avLst/>
          </a:prstGeom>
        </p:spPr>
        <p:txBody>
          <a:bodyPr wrap="none" lIns="91392" tIns="45696" rIns="91392" bIns="45696">
            <a:spAutoFit/>
          </a:bodyPr>
          <a:lstStyle/>
          <a:p>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2935042" y="4367834"/>
            <a:ext cx="3312512" cy="68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6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23" name="椭圆 22"/>
          <p:cNvSpPr/>
          <p:nvPr/>
        </p:nvSpPr>
        <p:spPr>
          <a:xfrm flipV="1">
            <a:off x="2465729" y="4237174"/>
            <a:ext cx="397025" cy="397192"/>
          </a:xfrm>
          <a:prstGeom prst="ellipse">
            <a:avLst/>
          </a:prstGeom>
          <a:solidFill>
            <a:srgbClr val="FC6E5B"/>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24" name="矩形 23"/>
          <p:cNvSpPr/>
          <p:nvPr/>
        </p:nvSpPr>
        <p:spPr>
          <a:xfrm>
            <a:off x="1949711" y="4237176"/>
            <a:ext cx="1429067" cy="400296"/>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C</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25" name="直接连接符 24"/>
          <p:cNvCxnSpPr/>
          <p:nvPr/>
        </p:nvCxnSpPr>
        <p:spPr>
          <a:xfrm>
            <a:off x="6908834" y="5049547"/>
            <a:ext cx="363656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245848" y="3952907"/>
            <a:ext cx="1313219" cy="431079"/>
          </a:xfrm>
          <a:prstGeom prst="rect">
            <a:avLst/>
          </a:prstGeom>
        </p:spPr>
        <p:txBody>
          <a:bodyPr wrap="none" lIns="91392" tIns="45696" rIns="91392" bIns="45696">
            <a:spAutoFit/>
          </a:bodyPr>
          <a:lstStyle/>
          <a:p>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7232887" y="4367834"/>
            <a:ext cx="3312512" cy="68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6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28" name="椭圆 27"/>
          <p:cNvSpPr/>
          <p:nvPr/>
        </p:nvSpPr>
        <p:spPr>
          <a:xfrm flipV="1">
            <a:off x="6763575" y="4256925"/>
            <a:ext cx="397025" cy="397192"/>
          </a:xfrm>
          <a:prstGeom prst="ellipse">
            <a:avLst/>
          </a:prstGeom>
          <a:solidFill>
            <a:srgbClr val="01ACBE"/>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29" name="矩形 28"/>
          <p:cNvSpPr/>
          <p:nvPr/>
        </p:nvSpPr>
        <p:spPr>
          <a:xfrm>
            <a:off x="6247556" y="4256928"/>
            <a:ext cx="1429067" cy="400296"/>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D</a:t>
            </a:r>
            <a:endParaRPr lang="zh-CN" altLang="en-US" sz="2000" b="1" dirty="0">
              <a:solidFill>
                <a:schemeClr val="bg1"/>
              </a:solidFill>
              <a:latin typeface="Arial" panose="020B0604020202020204" pitchFamily="34" charset="0"/>
              <a:cs typeface="Arial" panose="020B0604020202020204" pitchFamily="34" charset="0"/>
            </a:endParaRPr>
          </a:p>
        </p:txBody>
      </p:sp>
      <p:grpSp>
        <p:nvGrpSpPr>
          <p:cNvPr id="36" name="组合 35"/>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37"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行业概述</a:t>
            </a:r>
          </a:p>
        </p:txBody>
      </p:sp>
      <p:sp>
        <p:nvSpPr>
          <p:cNvPr id="40" name="椭圆 39"/>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1" name="TextBox 40"/>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20398676"/>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 calcmode="lin" valueType="num">
                                      <p:cBhvr>
                                        <p:cTn id="10" dur="300" fill="hold"/>
                                        <p:tgtEl>
                                          <p:spTgt spid="40"/>
                                        </p:tgtEl>
                                        <p:attrNameLst>
                                          <p:attrName>ppt_w</p:attrName>
                                        </p:attrNameLst>
                                      </p:cBhvr>
                                      <p:tavLst>
                                        <p:tav tm="0">
                                          <p:val>
                                            <p:fltVal val="0"/>
                                          </p:val>
                                        </p:tav>
                                        <p:tav tm="100000">
                                          <p:val>
                                            <p:strVal val="#ppt_w"/>
                                          </p:val>
                                        </p:tav>
                                      </p:tavLst>
                                    </p:anim>
                                    <p:anim calcmode="lin" valueType="num">
                                      <p:cBhvr>
                                        <p:cTn id="11" dur="300" fill="hold"/>
                                        <p:tgtEl>
                                          <p:spTgt spid="40"/>
                                        </p:tgtEl>
                                        <p:attrNameLst>
                                          <p:attrName>ppt_h</p:attrName>
                                        </p:attrNameLst>
                                      </p:cBhvr>
                                      <p:tavLst>
                                        <p:tav tm="0">
                                          <p:val>
                                            <p:fltVal val="0"/>
                                          </p:val>
                                        </p:tav>
                                        <p:tav tm="100000">
                                          <p:val>
                                            <p:strVal val="#ppt_h"/>
                                          </p:val>
                                        </p:tav>
                                      </p:tavLst>
                                    </p:anim>
                                    <p:animEffect transition="in" filter="fade">
                                      <p:cBhvr>
                                        <p:cTn id="12" dur="300"/>
                                        <p:tgtEl>
                                          <p:spTgt spid="40"/>
                                        </p:tgtEl>
                                      </p:cBhvr>
                                    </p:animEffect>
                                  </p:childTnLst>
                                </p:cTn>
                              </p:par>
                              <p:par>
                                <p:cTn id="13" presetID="6" presetClass="emph" presetSubtype="0" autoRev="1" fill="hold" grpId="1" nodeType="withEffect">
                                  <p:stCondLst>
                                    <p:cond delay="300"/>
                                  </p:stCondLst>
                                  <p:childTnLst>
                                    <p:animScale>
                                      <p:cBhvr>
                                        <p:cTn id="14" dur="150" fill="hold"/>
                                        <p:tgtEl>
                                          <p:spTgt spid="40"/>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300" fill="hold"/>
                                        <p:tgtEl>
                                          <p:spTgt spid="41"/>
                                        </p:tgtEl>
                                        <p:attrNameLst>
                                          <p:attrName>ppt_w</p:attrName>
                                        </p:attrNameLst>
                                      </p:cBhvr>
                                      <p:tavLst>
                                        <p:tav tm="0">
                                          <p:val>
                                            <p:fltVal val="0"/>
                                          </p:val>
                                        </p:tav>
                                        <p:tav tm="100000">
                                          <p:val>
                                            <p:strVal val="#ppt_w"/>
                                          </p:val>
                                        </p:tav>
                                      </p:tavLst>
                                    </p:anim>
                                    <p:anim calcmode="lin" valueType="num">
                                      <p:cBhvr>
                                        <p:cTn id="18" dur="300" fill="hold"/>
                                        <p:tgtEl>
                                          <p:spTgt spid="41"/>
                                        </p:tgtEl>
                                        <p:attrNameLst>
                                          <p:attrName>ppt_h</p:attrName>
                                        </p:attrNameLst>
                                      </p:cBhvr>
                                      <p:tavLst>
                                        <p:tav tm="0">
                                          <p:val>
                                            <p:fltVal val="0"/>
                                          </p:val>
                                        </p:tav>
                                        <p:tav tm="100000">
                                          <p:val>
                                            <p:strVal val="#ppt_h"/>
                                          </p:val>
                                        </p:tav>
                                      </p:tavLst>
                                    </p:anim>
                                    <p:animEffect transition="in" filter="fade">
                                      <p:cBhvr>
                                        <p:cTn id="19" dur="300"/>
                                        <p:tgtEl>
                                          <p:spTgt spid="41"/>
                                        </p:tgtEl>
                                      </p:cBhvr>
                                    </p:animEffect>
                                  </p:childTnLst>
                                </p:cTn>
                              </p:par>
                              <p:par>
                                <p:cTn id="20" presetID="6" presetClass="emph" presetSubtype="0" autoRev="1" fill="hold" grpId="1" nodeType="withEffect">
                                  <p:stCondLst>
                                    <p:cond delay="250"/>
                                  </p:stCondLst>
                                  <p:childTnLst>
                                    <p:animScale>
                                      <p:cBhvr>
                                        <p:cTn id="21" dur="300" fill="hold"/>
                                        <p:tgtEl>
                                          <p:spTgt spid="41"/>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p:stCondLst>
                              <p:cond delay="1350"/>
                            </p:stCondLst>
                            <p:childTnLst>
                              <p:par>
                                <p:cTn id="27" presetID="45"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ppt_w</p:attrName>
                                        </p:attrNameLst>
                                      </p:cBhvr>
                                      <p:tavLst>
                                        <p:tav tm="0" fmla="#ppt_w*sin(2.5*pi*$)">
                                          <p:val>
                                            <p:fltVal val="0"/>
                                          </p:val>
                                        </p:tav>
                                        <p:tav tm="100000">
                                          <p:val>
                                            <p:fltVal val="1"/>
                                          </p:val>
                                        </p:tav>
                                      </p:tavLst>
                                    </p:anim>
                                    <p:anim calcmode="lin" valueType="num">
                                      <p:cBhvr>
                                        <p:cTn id="31" dur="1000" fill="hold"/>
                                        <p:tgtEl>
                                          <p:spTgt spid="12"/>
                                        </p:tgtEl>
                                        <p:attrNameLst>
                                          <p:attrName>ppt_h</p:attrName>
                                        </p:attrNameLst>
                                      </p:cBhvr>
                                      <p:tavLst>
                                        <p:tav tm="0">
                                          <p:val>
                                            <p:strVal val="#ppt_h"/>
                                          </p:val>
                                        </p:tav>
                                        <p:tav tm="100000">
                                          <p:val>
                                            <p:strVal val="#ppt_h"/>
                                          </p:val>
                                        </p:tav>
                                      </p:tavLst>
                                    </p:anim>
                                  </p:childTnLst>
                                </p:cTn>
                              </p:par>
                            </p:childTnLst>
                          </p:cTn>
                        </p:par>
                        <p:par>
                          <p:cTn id="32" fill="hold">
                            <p:stCondLst>
                              <p:cond delay="235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2850"/>
                            </p:stCondLst>
                            <p:childTnLst>
                              <p:par>
                                <p:cTn id="37" presetID="16" presetClass="entr" presetSubtype="2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Vertical)">
                                      <p:cBhvr>
                                        <p:cTn id="39" dur="500"/>
                                        <p:tgtEl>
                                          <p:spTgt spid="10"/>
                                        </p:tgtEl>
                                      </p:cBhvr>
                                    </p:animEffect>
                                  </p:childTnLst>
                                </p:cTn>
                              </p:par>
                            </p:childTnLst>
                          </p:cTn>
                        </p:par>
                        <p:par>
                          <p:cTn id="40" fill="hold">
                            <p:stCondLst>
                              <p:cond delay="335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3850"/>
                            </p:stCondLst>
                            <p:childTnLst>
                              <p:par>
                                <p:cTn id="45" presetID="16" presetClass="entr" presetSubtype="21"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inVertical)">
                                      <p:cBhvr>
                                        <p:cTn id="47" dur="500"/>
                                        <p:tgtEl>
                                          <p:spTgt spid="9"/>
                                        </p:tgtEl>
                                      </p:cBhvr>
                                    </p:animEffect>
                                  </p:childTnLst>
                                </p:cTn>
                              </p:par>
                            </p:childTnLst>
                          </p:cTn>
                        </p:par>
                        <p:par>
                          <p:cTn id="48" fill="hold">
                            <p:stCondLst>
                              <p:cond delay="4350"/>
                            </p:stCondLst>
                            <p:childTnLst>
                              <p:par>
                                <p:cTn id="49" presetID="45"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ppt_w</p:attrName>
                                        </p:attrNameLst>
                                      </p:cBhvr>
                                      <p:tavLst>
                                        <p:tav tm="0" fmla="#ppt_w*sin(2.5*pi*$)">
                                          <p:val>
                                            <p:fltVal val="0"/>
                                          </p:val>
                                        </p:tav>
                                        <p:tav tm="100000">
                                          <p:val>
                                            <p:fltVal val="1"/>
                                          </p:val>
                                        </p:tav>
                                      </p:tavLst>
                                    </p:anim>
                                    <p:anim calcmode="lin" valueType="num">
                                      <p:cBhvr>
                                        <p:cTn id="53" dur="1000" fill="hold"/>
                                        <p:tgtEl>
                                          <p:spTgt spid="17"/>
                                        </p:tgtEl>
                                        <p:attrNameLst>
                                          <p:attrName>ppt_h</p:attrName>
                                        </p:attrNameLst>
                                      </p:cBhvr>
                                      <p:tavLst>
                                        <p:tav tm="0">
                                          <p:val>
                                            <p:strVal val="#ppt_h"/>
                                          </p:val>
                                        </p:tav>
                                        <p:tav tm="100000">
                                          <p:val>
                                            <p:strVal val="#ppt_h"/>
                                          </p:val>
                                        </p:tav>
                                      </p:tavLst>
                                    </p:anim>
                                  </p:childTnLst>
                                </p:cTn>
                              </p:par>
                            </p:childTnLst>
                          </p:cTn>
                        </p:par>
                        <p:par>
                          <p:cTn id="54" fill="hold">
                            <p:stCondLst>
                              <p:cond delay="5350"/>
                            </p:stCondLst>
                            <p:childTnLst>
                              <p:par>
                                <p:cTn id="55" presetID="10"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5850"/>
                            </p:stCondLst>
                            <p:childTnLst>
                              <p:par>
                                <p:cTn id="59" presetID="16" presetClass="entr" presetSubtype="21"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inVertical)">
                                      <p:cBhvr>
                                        <p:cTn id="61" dur="500"/>
                                        <p:tgtEl>
                                          <p:spTgt spid="15"/>
                                        </p:tgtEl>
                                      </p:cBhvr>
                                    </p:animEffect>
                                  </p:childTnLst>
                                </p:cTn>
                              </p:par>
                            </p:childTnLst>
                          </p:cTn>
                        </p:par>
                        <p:par>
                          <p:cTn id="62" fill="hold">
                            <p:stCondLst>
                              <p:cond delay="6350"/>
                            </p:stCondLst>
                            <p:childTnLst>
                              <p:par>
                                <p:cTn id="63" presetID="10"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6850"/>
                            </p:stCondLst>
                            <p:childTnLst>
                              <p:par>
                                <p:cTn id="67" presetID="16" presetClass="entr" presetSubtype="21"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barn(inVertical)">
                                      <p:cBhvr>
                                        <p:cTn id="69" dur="500"/>
                                        <p:tgtEl>
                                          <p:spTgt spid="14"/>
                                        </p:tgtEl>
                                      </p:cBhvr>
                                    </p:animEffect>
                                  </p:childTnLst>
                                </p:cTn>
                              </p:par>
                            </p:childTnLst>
                          </p:cTn>
                        </p:par>
                        <p:par>
                          <p:cTn id="70" fill="hold">
                            <p:stCondLst>
                              <p:cond delay="7350"/>
                            </p:stCondLst>
                            <p:childTnLst>
                              <p:par>
                                <p:cTn id="71" presetID="45" presetClass="entr" presetSubtype="0"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1000"/>
                                        <p:tgtEl>
                                          <p:spTgt spid="23"/>
                                        </p:tgtEl>
                                      </p:cBhvr>
                                    </p:animEffect>
                                    <p:anim calcmode="lin" valueType="num">
                                      <p:cBhvr>
                                        <p:cTn id="74" dur="1000" fill="hold"/>
                                        <p:tgtEl>
                                          <p:spTgt spid="23"/>
                                        </p:tgtEl>
                                        <p:attrNameLst>
                                          <p:attrName>ppt_w</p:attrName>
                                        </p:attrNameLst>
                                      </p:cBhvr>
                                      <p:tavLst>
                                        <p:tav tm="0" fmla="#ppt_w*sin(2.5*pi*$)">
                                          <p:val>
                                            <p:fltVal val="0"/>
                                          </p:val>
                                        </p:tav>
                                        <p:tav tm="100000">
                                          <p:val>
                                            <p:fltVal val="1"/>
                                          </p:val>
                                        </p:tav>
                                      </p:tavLst>
                                    </p:anim>
                                    <p:anim calcmode="lin" valueType="num">
                                      <p:cBhvr>
                                        <p:cTn id="75" dur="1000" fill="hold"/>
                                        <p:tgtEl>
                                          <p:spTgt spid="23"/>
                                        </p:tgtEl>
                                        <p:attrNameLst>
                                          <p:attrName>ppt_h</p:attrName>
                                        </p:attrNameLst>
                                      </p:cBhvr>
                                      <p:tavLst>
                                        <p:tav tm="0">
                                          <p:val>
                                            <p:strVal val="#ppt_h"/>
                                          </p:val>
                                        </p:tav>
                                        <p:tav tm="100000">
                                          <p:val>
                                            <p:strVal val="#ppt_h"/>
                                          </p:val>
                                        </p:tav>
                                      </p:tavLst>
                                    </p:anim>
                                  </p:childTnLst>
                                </p:cTn>
                              </p:par>
                            </p:childTnLst>
                          </p:cTn>
                        </p:par>
                        <p:par>
                          <p:cTn id="76" fill="hold">
                            <p:stCondLst>
                              <p:cond delay="835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childTnLst>
                          </p:cTn>
                        </p:par>
                        <p:par>
                          <p:cTn id="80" fill="hold">
                            <p:stCondLst>
                              <p:cond delay="8850"/>
                            </p:stCondLst>
                            <p:childTnLst>
                              <p:par>
                                <p:cTn id="81" presetID="16" presetClass="entr" presetSubtype="21"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barn(inVertical)">
                                      <p:cBhvr>
                                        <p:cTn id="83" dur="500"/>
                                        <p:tgtEl>
                                          <p:spTgt spid="21"/>
                                        </p:tgtEl>
                                      </p:cBhvr>
                                    </p:animEffect>
                                  </p:childTnLst>
                                </p:cTn>
                              </p:par>
                            </p:childTnLst>
                          </p:cTn>
                        </p:par>
                        <p:par>
                          <p:cTn id="84" fill="hold">
                            <p:stCondLst>
                              <p:cond delay="9350"/>
                            </p:stCondLst>
                            <p:childTnLst>
                              <p:par>
                                <p:cTn id="85" presetID="10" presetClass="entr" presetSubtype="0"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childTnLst>
                                </p:cTn>
                              </p:par>
                            </p:childTnLst>
                          </p:cTn>
                        </p:par>
                        <p:par>
                          <p:cTn id="88" fill="hold">
                            <p:stCondLst>
                              <p:cond delay="9850"/>
                            </p:stCondLst>
                            <p:childTnLst>
                              <p:par>
                                <p:cTn id="89" presetID="16" presetClass="entr" presetSubtype="21" fill="hold"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barn(inVertical)">
                                      <p:cBhvr>
                                        <p:cTn id="91" dur="500"/>
                                        <p:tgtEl>
                                          <p:spTgt spid="20"/>
                                        </p:tgtEl>
                                      </p:cBhvr>
                                    </p:animEffect>
                                  </p:childTnLst>
                                </p:cTn>
                              </p:par>
                            </p:childTnLst>
                          </p:cTn>
                        </p:par>
                        <p:par>
                          <p:cTn id="92" fill="hold">
                            <p:stCondLst>
                              <p:cond delay="10350"/>
                            </p:stCondLst>
                            <p:childTnLst>
                              <p:par>
                                <p:cTn id="93" presetID="45" presetClass="entr" presetSubtype="0"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1000"/>
                                        <p:tgtEl>
                                          <p:spTgt spid="28"/>
                                        </p:tgtEl>
                                      </p:cBhvr>
                                    </p:animEffect>
                                    <p:anim calcmode="lin" valueType="num">
                                      <p:cBhvr>
                                        <p:cTn id="96" dur="1000" fill="hold"/>
                                        <p:tgtEl>
                                          <p:spTgt spid="28"/>
                                        </p:tgtEl>
                                        <p:attrNameLst>
                                          <p:attrName>ppt_w</p:attrName>
                                        </p:attrNameLst>
                                      </p:cBhvr>
                                      <p:tavLst>
                                        <p:tav tm="0" fmla="#ppt_w*sin(2.5*pi*$)">
                                          <p:val>
                                            <p:fltVal val="0"/>
                                          </p:val>
                                        </p:tav>
                                        <p:tav tm="100000">
                                          <p:val>
                                            <p:fltVal val="1"/>
                                          </p:val>
                                        </p:tav>
                                      </p:tavLst>
                                    </p:anim>
                                    <p:anim calcmode="lin" valueType="num">
                                      <p:cBhvr>
                                        <p:cTn id="97" dur="1000" fill="hold"/>
                                        <p:tgtEl>
                                          <p:spTgt spid="28"/>
                                        </p:tgtEl>
                                        <p:attrNameLst>
                                          <p:attrName>ppt_h</p:attrName>
                                        </p:attrNameLst>
                                      </p:cBhvr>
                                      <p:tavLst>
                                        <p:tav tm="0">
                                          <p:val>
                                            <p:strVal val="#ppt_h"/>
                                          </p:val>
                                        </p:tav>
                                        <p:tav tm="100000">
                                          <p:val>
                                            <p:strVal val="#ppt_h"/>
                                          </p:val>
                                        </p:tav>
                                      </p:tavLst>
                                    </p:anim>
                                  </p:childTnLst>
                                </p:cTn>
                              </p:par>
                            </p:childTnLst>
                          </p:cTn>
                        </p:par>
                        <p:par>
                          <p:cTn id="98" fill="hold">
                            <p:stCondLst>
                              <p:cond delay="11350"/>
                            </p:stCondLst>
                            <p:childTnLst>
                              <p:par>
                                <p:cTn id="99" presetID="10" presetClass="entr" presetSubtype="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500"/>
                                        <p:tgtEl>
                                          <p:spTgt spid="29"/>
                                        </p:tgtEl>
                                      </p:cBhvr>
                                    </p:animEffect>
                                  </p:childTnLst>
                                </p:cTn>
                              </p:par>
                            </p:childTnLst>
                          </p:cTn>
                        </p:par>
                        <p:par>
                          <p:cTn id="102" fill="hold">
                            <p:stCondLst>
                              <p:cond delay="11850"/>
                            </p:stCondLst>
                            <p:childTnLst>
                              <p:par>
                                <p:cTn id="103" presetID="16" presetClass="entr" presetSubtype="21"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barn(inVertical)">
                                      <p:cBhvr>
                                        <p:cTn id="105" dur="500"/>
                                        <p:tgtEl>
                                          <p:spTgt spid="26"/>
                                        </p:tgtEl>
                                      </p:cBhvr>
                                    </p:animEffect>
                                  </p:childTnLst>
                                </p:cTn>
                              </p:par>
                            </p:childTnLst>
                          </p:cTn>
                        </p:par>
                        <p:par>
                          <p:cTn id="106" fill="hold">
                            <p:stCondLst>
                              <p:cond delay="12350"/>
                            </p:stCondLst>
                            <p:childTnLst>
                              <p:par>
                                <p:cTn id="107" presetID="10" presetClass="entr" presetSubtype="0"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fade">
                                      <p:cBhvr>
                                        <p:cTn id="109" dur="500"/>
                                        <p:tgtEl>
                                          <p:spTgt spid="27"/>
                                        </p:tgtEl>
                                      </p:cBhvr>
                                    </p:animEffect>
                                  </p:childTnLst>
                                </p:cTn>
                              </p:par>
                            </p:childTnLst>
                          </p:cTn>
                        </p:par>
                        <p:par>
                          <p:cTn id="110" fill="hold">
                            <p:stCondLst>
                              <p:cond delay="12850"/>
                            </p:stCondLst>
                            <p:childTnLst>
                              <p:par>
                                <p:cTn id="111" presetID="16" presetClass="entr" presetSubtype="21" fill="hold" nodeType="after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barn(inVertical)">
                                      <p:cBhvr>
                                        <p:cTn id="1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5" grpId="0"/>
      <p:bldP spid="16" grpId="0"/>
      <p:bldP spid="17" grpId="0" animBg="1"/>
      <p:bldP spid="19" grpId="0"/>
      <p:bldP spid="21" grpId="0"/>
      <p:bldP spid="22" grpId="0"/>
      <p:bldP spid="23" grpId="0" animBg="1"/>
      <p:bldP spid="24" grpId="0"/>
      <p:bldP spid="26" grpId="0"/>
      <p:bldP spid="27" grpId="0"/>
      <p:bldP spid="28" grpId="0" animBg="1"/>
      <p:bldP spid="29" grpId="0"/>
      <p:bldP spid="39" grpId="0"/>
      <p:bldP spid="40" grpId="0" animBg="1"/>
      <p:bldP spid="40" grpId="1" animBg="1"/>
      <p:bldP spid="41" grpId="0"/>
      <p:bldP spid="4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梯形 6"/>
          <p:cNvSpPr/>
          <p:nvPr/>
        </p:nvSpPr>
        <p:spPr>
          <a:xfrm flipV="1">
            <a:off x="2732842" y="3725271"/>
            <a:ext cx="765041" cy="680652"/>
          </a:xfrm>
          <a:custGeom>
            <a:avLst/>
            <a:gdLst/>
            <a:ahLst/>
            <a:cxnLst/>
            <a:rect l="l" t="t" r="r" b="b"/>
            <a:pathLst>
              <a:path w="664036" h="590540">
                <a:moveTo>
                  <a:pt x="0" y="590540"/>
                </a:moveTo>
                <a:lnTo>
                  <a:pt x="664036" y="590540"/>
                </a:lnTo>
                <a:lnTo>
                  <a:pt x="664036" y="0"/>
                </a:lnTo>
                <a:lnTo>
                  <a:pt x="234846" y="0"/>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0" name="任意多边形 9"/>
          <p:cNvSpPr/>
          <p:nvPr/>
        </p:nvSpPr>
        <p:spPr>
          <a:xfrm>
            <a:off x="3396908" y="3723037"/>
            <a:ext cx="1193951" cy="1027579"/>
          </a:xfrm>
          <a:custGeom>
            <a:avLst/>
            <a:gdLst>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18 h 891558"/>
              <a:gd name="connsiteX1" fmla="*/ 0 w 1036320"/>
              <a:gd name="connsiteY1" fmla="*/ 594378 h 891558"/>
              <a:gd name="connsiteX2" fmla="*/ 1036320 w 1036320"/>
              <a:gd name="connsiteY2" fmla="*/ 891558 h 891558"/>
              <a:gd name="connsiteX3" fmla="*/ 1036320 w 1036320"/>
              <a:gd name="connsiteY3" fmla="*/ 289578 h 891558"/>
              <a:gd name="connsiteX4" fmla="*/ 0 w 1036320"/>
              <a:gd name="connsiteY4" fmla="*/ 18 h 891558"/>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891540">
                <a:moveTo>
                  <a:pt x="0" y="0"/>
                </a:moveTo>
                <a:lnTo>
                  <a:pt x="0" y="594360"/>
                </a:lnTo>
                <a:cubicBezTo>
                  <a:pt x="947420" y="609600"/>
                  <a:pt x="5080" y="891540"/>
                  <a:pt x="1036320" y="891540"/>
                </a:cubicBezTo>
                <a:lnTo>
                  <a:pt x="1036320" y="289560"/>
                </a:lnTo>
                <a:cubicBezTo>
                  <a:pt x="20320" y="269240"/>
                  <a:pt x="947420" y="5080"/>
                  <a:pt x="0" y="0"/>
                </a:cubicBezTo>
                <a:close/>
              </a:path>
            </a:pathLst>
          </a:custGeom>
          <a:solidFill>
            <a:srgbClr val="01ACBE"/>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1" name="五边形 10"/>
          <p:cNvSpPr/>
          <p:nvPr/>
        </p:nvSpPr>
        <p:spPr>
          <a:xfrm>
            <a:off x="4433275" y="4056756"/>
            <a:ext cx="6088214" cy="693859"/>
          </a:xfrm>
          <a:prstGeom prst="homePlate">
            <a:avLst/>
          </a:prstGeom>
          <a:solidFill>
            <a:srgbClr val="01ACBE"/>
          </a:solidFill>
          <a:ln>
            <a:noFill/>
          </a:ln>
          <a:effectLst>
            <a:outerShdw blurRad="152400" dist="63500" dir="2700000" sx="90000" sy="9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2" name="TextBox 11"/>
          <p:cNvSpPr txBox="1"/>
          <p:nvPr/>
        </p:nvSpPr>
        <p:spPr>
          <a:xfrm>
            <a:off x="3140547" y="3852900"/>
            <a:ext cx="691756" cy="461768"/>
          </a:xfrm>
          <a:prstGeom prst="rect">
            <a:avLst/>
          </a:prstGeom>
          <a:noFill/>
        </p:spPr>
        <p:txBody>
          <a:bodyPr wrap="square" lIns="91401" tIns="45700" rIns="91401" bIns="45700"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03</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13" name="Rectangle 42"/>
          <p:cNvSpPr/>
          <p:nvPr/>
        </p:nvSpPr>
        <p:spPr>
          <a:xfrm flipH="1">
            <a:off x="4505282" y="4425913"/>
            <a:ext cx="4677879" cy="324706"/>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14" name="Rectangle 42"/>
          <p:cNvSpPr/>
          <p:nvPr/>
        </p:nvSpPr>
        <p:spPr>
          <a:xfrm flipH="1">
            <a:off x="4505284" y="4137288"/>
            <a:ext cx="2371413" cy="291862"/>
          </a:xfrm>
          <a:prstGeom prst="rect">
            <a:avLst/>
          </a:prstGeom>
          <a:noFill/>
          <a:ln w="12700" cap="flat" cmpd="sng" algn="ctr">
            <a:noFill/>
            <a:prstDash val="solid"/>
          </a:ln>
          <a:effectLst/>
        </p:spPr>
        <p:txBody>
          <a:bodyPr lIns="91401" tIns="0" rIns="91401" bIns="0" rtlCol="0" anchor="t"/>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15" name="任意多边形 14"/>
          <p:cNvSpPr/>
          <p:nvPr/>
        </p:nvSpPr>
        <p:spPr>
          <a:xfrm>
            <a:off x="3396908" y="2837190"/>
            <a:ext cx="1193951" cy="1027579"/>
          </a:xfrm>
          <a:custGeom>
            <a:avLst/>
            <a:gdLst>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18 h 891558"/>
              <a:gd name="connsiteX1" fmla="*/ 0 w 1036320"/>
              <a:gd name="connsiteY1" fmla="*/ 594378 h 891558"/>
              <a:gd name="connsiteX2" fmla="*/ 1036320 w 1036320"/>
              <a:gd name="connsiteY2" fmla="*/ 891558 h 891558"/>
              <a:gd name="connsiteX3" fmla="*/ 1036320 w 1036320"/>
              <a:gd name="connsiteY3" fmla="*/ 289578 h 891558"/>
              <a:gd name="connsiteX4" fmla="*/ 0 w 1036320"/>
              <a:gd name="connsiteY4" fmla="*/ 18 h 891558"/>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891540">
                <a:moveTo>
                  <a:pt x="0" y="0"/>
                </a:moveTo>
                <a:lnTo>
                  <a:pt x="0" y="594360"/>
                </a:lnTo>
                <a:cubicBezTo>
                  <a:pt x="947420" y="609600"/>
                  <a:pt x="5080" y="891540"/>
                  <a:pt x="1036320" y="891540"/>
                </a:cubicBezTo>
                <a:lnTo>
                  <a:pt x="1036320" y="289560"/>
                </a:lnTo>
                <a:cubicBezTo>
                  <a:pt x="20320" y="269240"/>
                  <a:pt x="947420" y="5080"/>
                  <a:pt x="0" y="0"/>
                </a:cubicBezTo>
                <a:close/>
              </a:path>
            </a:pathLst>
          </a:custGeom>
          <a:solidFill>
            <a:srgbClr val="FC6E5B"/>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6" name="五边形 15"/>
          <p:cNvSpPr/>
          <p:nvPr/>
        </p:nvSpPr>
        <p:spPr>
          <a:xfrm>
            <a:off x="4433275" y="3170909"/>
            <a:ext cx="6088214" cy="693859"/>
          </a:xfrm>
          <a:prstGeom prst="homePlate">
            <a:avLst/>
          </a:prstGeom>
          <a:solidFill>
            <a:srgbClr val="FC6E5B"/>
          </a:solidFill>
          <a:ln>
            <a:noFill/>
          </a:ln>
          <a:effectLst>
            <a:outerShdw blurRad="152400" dist="63500" dir="2700000" sx="90000" sy="9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7" name="矩形 79"/>
          <p:cNvSpPr/>
          <p:nvPr/>
        </p:nvSpPr>
        <p:spPr>
          <a:xfrm>
            <a:off x="2400694" y="2839426"/>
            <a:ext cx="1212265" cy="680652"/>
          </a:xfrm>
          <a:custGeom>
            <a:avLst/>
            <a:gdLst/>
            <a:ahLst/>
            <a:cxnLst/>
            <a:rect l="l" t="t" r="r" b="b"/>
            <a:pathLst>
              <a:path w="1052216" h="590541">
                <a:moveTo>
                  <a:pt x="528119" y="0"/>
                </a:moveTo>
                <a:lnTo>
                  <a:pt x="1052216" y="0"/>
                </a:lnTo>
                <a:lnTo>
                  <a:pt x="1052216" y="590540"/>
                </a:lnTo>
                <a:lnTo>
                  <a:pt x="664036" y="590540"/>
                </a:lnTo>
                <a:lnTo>
                  <a:pt x="664036" y="590541"/>
                </a:lnTo>
                <a:lnTo>
                  <a:pt x="234846" y="590541"/>
                </a:lnTo>
                <a:lnTo>
                  <a:pt x="0" y="1"/>
                </a:lnTo>
                <a:lnTo>
                  <a:pt x="528119" y="1"/>
                </a:lnTo>
                <a:close/>
              </a:path>
            </a:pathLst>
          </a:cu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9" name="TextBox 18"/>
          <p:cNvSpPr txBox="1"/>
          <p:nvPr/>
        </p:nvSpPr>
        <p:spPr>
          <a:xfrm>
            <a:off x="3140547" y="2967053"/>
            <a:ext cx="691756" cy="461768"/>
          </a:xfrm>
          <a:prstGeom prst="rect">
            <a:avLst/>
          </a:prstGeom>
          <a:noFill/>
        </p:spPr>
        <p:txBody>
          <a:bodyPr wrap="square" lIns="91401" tIns="45700" rIns="91401" bIns="45700"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02</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20" name="Rectangle 42"/>
          <p:cNvSpPr/>
          <p:nvPr/>
        </p:nvSpPr>
        <p:spPr>
          <a:xfrm flipH="1">
            <a:off x="4505282" y="3540065"/>
            <a:ext cx="4677879" cy="324706"/>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21" name="Rectangle 42"/>
          <p:cNvSpPr/>
          <p:nvPr/>
        </p:nvSpPr>
        <p:spPr>
          <a:xfrm flipH="1">
            <a:off x="4505284" y="3251439"/>
            <a:ext cx="2371413" cy="291862"/>
          </a:xfrm>
          <a:prstGeom prst="rect">
            <a:avLst/>
          </a:prstGeom>
          <a:noFill/>
          <a:ln w="12700" cap="flat" cmpd="sng" algn="ctr">
            <a:noFill/>
            <a:prstDash val="solid"/>
          </a:ln>
          <a:effectLst/>
        </p:spPr>
        <p:txBody>
          <a:bodyPr lIns="91401" tIns="0" rIns="91401" bIns="0" rtlCol="0" anchor="t"/>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22" name="任意多边形 21"/>
          <p:cNvSpPr/>
          <p:nvPr/>
        </p:nvSpPr>
        <p:spPr>
          <a:xfrm>
            <a:off x="3396908" y="1966584"/>
            <a:ext cx="1193951" cy="1027579"/>
          </a:xfrm>
          <a:custGeom>
            <a:avLst/>
            <a:gdLst>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18 h 891558"/>
              <a:gd name="connsiteX1" fmla="*/ 0 w 1036320"/>
              <a:gd name="connsiteY1" fmla="*/ 594378 h 891558"/>
              <a:gd name="connsiteX2" fmla="*/ 1036320 w 1036320"/>
              <a:gd name="connsiteY2" fmla="*/ 891558 h 891558"/>
              <a:gd name="connsiteX3" fmla="*/ 1036320 w 1036320"/>
              <a:gd name="connsiteY3" fmla="*/ 289578 h 891558"/>
              <a:gd name="connsiteX4" fmla="*/ 0 w 1036320"/>
              <a:gd name="connsiteY4" fmla="*/ 18 h 891558"/>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891540">
                <a:moveTo>
                  <a:pt x="0" y="0"/>
                </a:moveTo>
                <a:lnTo>
                  <a:pt x="0" y="594360"/>
                </a:lnTo>
                <a:cubicBezTo>
                  <a:pt x="947420" y="609600"/>
                  <a:pt x="5080" y="891540"/>
                  <a:pt x="1036320" y="891540"/>
                </a:cubicBezTo>
                <a:lnTo>
                  <a:pt x="1036320" y="289560"/>
                </a:lnTo>
                <a:cubicBezTo>
                  <a:pt x="20320" y="269240"/>
                  <a:pt x="947420" y="5080"/>
                  <a:pt x="0" y="0"/>
                </a:cubicBezTo>
                <a:close/>
              </a:path>
            </a:pathLst>
          </a:custGeom>
          <a:solidFill>
            <a:srgbClr val="01ACBE"/>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3" name="五边形 22"/>
          <p:cNvSpPr/>
          <p:nvPr/>
        </p:nvSpPr>
        <p:spPr>
          <a:xfrm>
            <a:off x="4433275" y="2300304"/>
            <a:ext cx="6088214" cy="693859"/>
          </a:xfrm>
          <a:prstGeom prst="homePlate">
            <a:avLst/>
          </a:prstGeom>
          <a:solidFill>
            <a:srgbClr val="01ACBE"/>
          </a:solidFill>
          <a:ln>
            <a:noFill/>
          </a:ln>
          <a:effectLst>
            <a:outerShdw blurRad="152400" dist="63500" dir="2700000" sx="90000" sy="9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4" name="矩形 10"/>
          <p:cNvSpPr/>
          <p:nvPr/>
        </p:nvSpPr>
        <p:spPr>
          <a:xfrm>
            <a:off x="2065169" y="1968823"/>
            <a:ext cx="1598806" cy="680651"/>
          </a:xfrm>
          <a:custGeom>
            <a:avLst/>
            <a:gdLst/>
            <a:ahLst/>
            <a:cxnLst/>
            <a:rect l="l" t="t" r="r" b="b"/>
            <a:pathLst>
              <a:path w="1387724" h="590540">
                <a:moveTo>
                  <a:pt x="0" y="0"/>
                </a:moveTo>
                <a:lnTo>
                  <a:pt x="451620" y="0"/>
                </a:lnTo>
                <a:lnTo>
                  <a:pt x="664036" y="0"/>
                </a:lnTo>
                <a:lnTo>
                  <a:pt x="1387724" y="0"/>
                </a:lnTo>
                <a:lnTo>
                  <a:pt x="1387724" y="590540"/>
                </a:lnTo>
                <a:lnTo>
                  <a:pt x="664036" y="590540"/>
                </a:lnTo>
                <a:lnTo>
                  <a:pt x="451620" y="590540"/>
                </a:lnTo>
                <a:lnTo>
                  <a:pt x="234846" y="590540"/>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5" name="TextBox 24"/>
          <p:cNvSpPr txBox="1"/>
          <p:nvPr/>
        </p:nvSpPr>
        <p:spPr>
          <a:xfrm>
            <a:off x="3140547" y="2096450"/>
            <a:ext cx="691756" cy="461768"/>
          </a:xfrm>
          <a:prstGeom prst="rect">
            <a:avLst/>
          </a:prstGeom>
          <a:noFill/>
        </p:spPr>
        <p:txBody>
          <a:bodyPr wrap="square" lIns="91401" tIns="45700" rIns="91401" bIns="45700"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01</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26" name="Rectangle 42"/>
          <p:cNvSpPr/>
          <p:nvPr/>
        </p:nvSpPr>
        <p:spPr>
          <a:xfrm flipH="1">
            <a:off x="4505282" y="2669462"/>
            <a:ext cx="4677879" cy="324706"/>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27" name="Rectangle 42"/>
          <p:cNvSpPr/>
          <p:nvPr/>
        </p:nvSpPr>
        <p:spPr>
          <a:xfrm flipH="1">
            <a:off x="4505284" y="2380836"/>
            <a:ext cx="2371413" cy="291862"/>
          </a:xfrm>
          <a:prstGeom prst="rect">
            <a:avLst/>
          </a:prstGeom>
          <a:noFill/>
          <a:ln w="12700" cap="flat" cmpd="sng" algn="ctr">
            <a:noFill/>
            <a:prstDash val="solid"/>
          </a:ln>
          <a:effectLst/>
        </p:spPr>
        <p:txBody>
          <a:bodyPr lIns="91401" tIns="0" rIns="91401" bIns="0" rtlCol="0" anchor="t"/>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28" name="梯形 6"/>
          <p:cNvSpPr/>
          <p:nvPr/>
        </p:nvSpPr>
        <p:spPr>
          <a:xfrm flipV="1">
            <a:off x="3076935" y="4690153"/>
            <a:ext cx="765041" cy="680652"/>
          </a:xfrm>
          <a:custGeom>
            <a:avLst/>
            <a:gdLst/>
            <a:ahLst/>
            <a:cxnLst/>
            <a:rect l="l" t="t" r="r" b="b"/>
            <a:pathLst>
              <a:path w="664036" h="590540">
                <a:moveTo>
                  <a:pt x="0" y="590540"/>
                </a:moveTo>
                <a:lnTo>
                  <a:pt x="664036" y="590540"/>
                </a:lnTo>
                <a:lnTo>
                  <a:pt x="664036" y="0"/>
                </a:lnTo>
                <a:lnTo>
                  <a:pt x="234846" y="0"/>
                </a:lnTo>
                <a:close/>
              </a:path>
            </a:pathLst>
          </a:cu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9" name="任意多边形 28"/>
          <p:cNvSpPr/>
          <p:nvPr/>
        </p:nvSpPr>
        <p:spPr>
          <a:xfrm>
            <a:off x="3632394" y="4683381"/>
            <a:ext cx="1193951" cy="1027579"/>
          </a:xfrm>
          <a:custGeom>
            <a:avLst/>
            <a:gdLst>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18 h 891558"/>
              <a:gd name="connsiteX1" fmla="*/ 0 w 1036320"/>
              <a:gd name="connsiteY1" fmla="*/ 594378 h 891558"/>
              <a:gd name="connsiteX2" fmla="*/ 1036320 w 1036320"/>
              <a:gd name="connsiteY2" fmla="*/ 891558 h 891558"/>
              <a:gd name="connsiteX3" fmla="*/ 1036320 w 1036320"/>
              <a:gd name="connsiteY3" fmla="*/ 289578 h 891558"/>
              <a:gd name="connsiteX4" fmla="*/ 0 w 1036320"/>
              <a:gd name="connsiteY4" fmla="*/ 18 h 891558"/>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891540">
                <a:moveTo>
                  <a:pt x="0" y="0"/>
                </a:moveTo>
                <a:lnTo>
                  <a:pt x="0" y="594360"/>
                </a:lnTo>
                <a:cubicBezTo>
                  <a:pt x="947420" y="609600"/>
                  <a:pt x="5080" y="891540"/>
                  <a:pt x="1036320" y="891540"/>
                </a:cubicBezTo>
                <a:lnTo>
                  <a:pt x="1036320" y="289560"/>
                </a:lnTo>
                <a:cubicBezTo>
                  <a:pt x="20320" y="269240"/>
                  <a:pt x="947420" y="5080"/>
                  <a:pt x="0" y="0"/>
                </a:cubicBezTo>
                <a:close/>
              </a:path>
            </a:pathLst>
          </a:custGeom>
          <a:solidFill>
            <a:srgbClr val="FC6E5B"/>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0" name="五边形 29"/>
          <p:cNvSpPr/>
          <p:nvPr/>
        </p:nvSpPr>
        <p:spPr>
          <a:xfrm>
            <a:off x="4433275" y="5012111"/>
            <a:ext cx="6088214" cy="693859"/>
          </a:xfrm>
          <a:prstGeom prst="homePlate">
            <a:avLst/>
          </a:prstGeom>
          <a:solidFill>
            <a:srgbClr val="FC6E5B"/>
          </a:solidFill>
          <a:ln>
            <a:noFill/>
          </a:ln>
          <a:effectLst>
            <a:outerShdw blurRad="152400" dist="63500" dir="2700000" sx="90000" sy="9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1" name="TextBox 30"/>
          <p:cNvSpPr txBox="1"/>
          <p:nvPr/>
        </p:nvSpPr>
        <p:spPr>
          <a:xfrm>
            <a:off x="3140547" y="4808256"/>
            <a:ext cx="691756" cy="461768"/>
          </a:xfrm>
          <a:prstGeom prst="rect">
            <a:avLst/>
          </a:prstGeom>
          <a:noFill/>
        </p:spPr>
        <p:txBody>
          <a:bodyPr wrap="square" lIns="91401" tIns="45700" rIns="91401" bIns="45700"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04</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32" name="Rectangle 42"/>
          <p:cNvSpPr/>
          <p:nvPr/>
        </p:nvSpPr>
        <p:spPr>
          <a:xfrm flipH="1">
            <a:off x="4505282" y="5381267"/>
            <a:ext cx="4677879" cy="324706"/>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33" name="Rectangle 42"/>
          <p:cNvSpPr/>
          <p:nvPr/>
        </p:nvSpPr>
        <p:spPr>
          <a:xfrm flipH="1">
            <a:off x="4505284" y="5092642"/>
            <a:ext cx="2371413" cy="291862"/>
          </a:xfrm>
          <a:prstGeom prst="rect">
            <a:avLst/>
          </a:prstGeom>
          <a:noFill/>
          <a:ln w="12700" cap="flat" cmpd="sng" algn="ctr">
            <a:noFill/>
            <a:prstDash val="solid"/>
          </a:ln>
          <a:effectLst/>
        </p:spPr>
        <p:txBody>
          <a:bodyPr lIns="91401" tIns="0" rIns="91401" bIns="0" rtlCol="0" anchor="t"/>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grpSp>
        <p:nvGrpSpPr>
          <p:cNvPr id="34" name="组合 33"/>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35"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业态前景分析</a:t>
            </a:r>
          </a:p>
        </p:txBody>
      </p:sp>
      <p:sp>
        <p:nvSpPr>
          <p:cNvPr id="38" name="椭圆 37"/>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9" name="TextBox 38"/>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2431405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p:cTn id="10" dur="300" fill="hold"/>
                                        <p:tgtEl>
                                          <p:spTgt spid="38"/>
                                        </p:tgtEl>
                                        <p:attrNameLst>
                                          <p:attrName>ppt_w</p:attrName>
                                        </p:attrNameLst>
                                      </p:cBhvr>
                                      <p:tavLst>
                                        <p:tav tm="0">
                                          <p:val>
                                            <p:fltVal val="0"/>
                                          </p:val>
                                        </p:tav>
                                        <p:tav tm="100000">
                                          <p:val>
                                            <p:strVal val="#ppt_w"/>
                                          </p:val>
                                        </p:tav>
                                      </p:tavLst>
                                    </p:anim>
                                    <p:anim calcmode="lin" valueType="num">
                                      <p:cBhvr>
                                        <p:cTn id="11" dur="300" fill="hold"/>
                                        <p:tgtEl>
                                          <p:spTgt spid="38"/>
                                        </p:tgtEl>
                                        <p:attrNameLst>
                                          <p:attrName>ppt_h</p:attrName>
                                        </p:attrNameLst>
                                      </p:cBhvr>
                                      <p:tavLst>
                                        <p:tav tm="0">
                                          <p:val>
                                            <p:fltVal val="0"/>
                                          </p:val>
                                        </p:tav>
                                        <p:tav tm="100000">
                                          <p:val>
                                            <p:strVal val="#ppt_h"/>
                                          </p:val>
                                        </p:tav>
                                      </p:tavLst>
                                    </p:anim>
                                    <p:animEffect transition="in" filter="fade">
                                      <p:cBhvr>
                                        <p:cTn id="12" dur="300"/>
                                        <p:tgtEl>
                                          <p:spTgt spid="38"/>
                                        </p:tgtEl>
                                      </p:cBhvr>
                                    </p:animEffect>
                                  </p:childTnLst>
                                </p:cTn>
                              </p:par>
                              <p:par>
                                <p:cTn id="13" presetID="6" presetClass="emph" presetSubtype="0" autoRev="1" fill="hold" grpId="1" nodeType="withEffect">
                                  <p:stCondLst>
                                    <p:cond delay="300"/>
                                  </p:stCondLst>
                                  <p:childTnLst>
                                    <p:animScale>
                                      <p:cBhvr>
                                        <p:cTn id="14" dur="150" fill="hold"/>
                                        <p:tgtEl>
                                          <p:spTgt spid="38"/>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300" fill="hold"/>
                                        <p:tgtEl>
                                          <p:spTgt spid="39"/>
                                        </p:tgtEl>
                                        <p:attrNameLst>
                                          <p:attrName>ppt_w</p:attrName>
                                        </p:attrNameLst>
                                      </p:cBhvr>
                                      <p:tavLst>
                                        <p:tav tm="0">
                                          <p:val>
                                            <p:fltVal val="0"/>
                                          </p:val>
                                        </p:tav>
                                        <p:tav tm="100000">
                                          <p:val>
                                            <p:strVal val="#ppt_w"/>
                                          </p:val>
                                        </p:tav>
                                      </p:tavLst>
                                    </p:anim>
                                    <p:anim calcmode="lin" valueType="num">
                                      <p:cBhvr>
                                        <p:cTn id="18" dur="300" fill="hold"/>
                                        <p:tgtEl>
                                          <p:spTgt spid="39"/>
                                        </p:tgtEl>
                                        <p:attrNameLst>
                                          <p:attrName>ppt_h</p:attrName>
                                        </p:attrNameLst>
                                      </p:cBhvr>
                                      <p:tavLst>
                                        <p:tav tm="0">
                                          <p:val>
                                            <p:fltVal val="0"/>
                                          </p:val>
                                        </p:tav>
                                        <p:tav tm="100000">
                                          <p:val>
                                            <p:strVal val="#ppt_h"/>
                                          </p:val>
                                        </p:tav>
                                      </p:tavLst>
                                    </p:anim>
                                    <p:animEffect transition="in" filter="fade">
                                      <p:cBhvr>
                                        <p:cTn id="19" dur="300"/>
                                        <p:tgtEl>
                                          <p:spTgt spid="39"/>
                                        </p:tgtEl>
                                      </p:cBhvr>
                                    </p:animEffect>
                                  </p:childTnLst>
                                </p:cTn>
                              </p:par>
                              <p:par>
                                <p:cTn id="20" presetID="6" presetClass="emph" presetSubtype="0" autoRev="1" fill="hold" grpId="1" nodeType="withEffect">
                                  <p:stCondLst>
                                    <p:cond delay="250"/>
                                  </p:stCondLst>
                                  <p:childTnLst>
                                    <p:animScale>
                                      <p:cBhvr>
                                        <p:cTn id="21" dur="300" fill="hold"/>
                                        <p:tgtEl>
                                          <p:spTgt spid="39"/>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par>
                          <p:cTn id="26" fill="hold">
                            <p:stCondLst>
                              <p:cond delay="1350"/>
                            </p:stCondLst>
                            <p:childTnLst>
                              <p:par>
                                <p:cTn id="27" presetID="26"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362">
                                          <p:stCondLst>
                                            <p:cond delay="0"/>
                                          </p:stCondLst>
                                        </p:cTn>
                                        <p:tgtEl>
                                          <p:spTgt spid="24"/>
                                        </p:tgtEl>
                                      </p:cBhvr>
                                    </p:animEffect>
                                    <p:anim calcmode="lin" valueType="num">
                                      <p:cBhvr>
                                        <p:cTn id="30" dur="1139"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1" dur="415"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2" dur="415" tmFilter="0, 0; 0.125,0.2665; 0.25,0.4; 0.375,0.465; 0.5,0.5;  0.625,0.535; 0.75,0.6; 0.875,0.7335; 1,1">
                                          <p:stCondLst>
                                            <p:cond delay="415"/>
                                          </p:stCondLst>
                                        </p:cTn>
                                        <p:tgtEl>
                                          <p:spTgt spid="24"/>
                                        </p:tgtEl>
                                        <p:attrNameLst>
                                          <p:attrName>ppt_y</p:attrName>
                                        </p:attrNameLst>
                                      </p:cBhvr>
                                      <p:tavLst>
                                        <p:tav tm="0" fmla="#ppt_y-sin(pi*$)/9">
                                          <p:val>
                                            <p:fltVal val="0"/>
                                          </p:val>
                                        </p:tav>
                                        <p:tav tm="100000">
                                          <p:val>
                                            <p:fltVal val="1"/>
                                          </p:val>
                                        </p:tav>
                                      </p:tavLst>
                                    </p:anim>
                                    <p:anim calcmode="lin" valueType="num">
                                      <p:cBhvr>
                                        <p:cTn id="33" dur="207" tmFilter="0, 0; 0.125,0.2665; 0.25,0.4; 0.375,0.465; 0.5,0.5;  0.625,0.535; 0.75,0.6; 0.875,0.7335; 1,1">
                                          <p:stCondLst>
                                            <p:cond delay="828"/>
                                          </p:stCondLst>
                                        </p:cTn>
                                        <p:tgtEl>
                                          <p:spTgt spid="24"/>
                                        </p:tgtEl>
                                        <p:attrNameLst>
                                          <p:attrName>ppt_y</p:attrName>
                                        </p:attrNameLst>
                                      </p:cBhvr>
                                      <p:tavLst>
                                        <p:tav tm="0" fmla="#ppt_y-sin(pi*$)/27">
                                          <p:val>
                                            <p:fltVal val="0"/>
                                          </p:val>
                                        </p:tav>
                                        <p:tav tm="100000">
                                          <p:val>
                                            <p:fltVal val="1"/>
                                          </p:val>
                                        </p:tav>
                                      </p:tavLst>
                                    </p:anim>
                                    <p:anim calcmode="lin" valueType="num">
                                      <p:cBhvr>
                                        <p:cTn id="34" dur="103" tmFilter="0, 0; 0.125,0.2665; 0.25,0.4; 0.375,0.465; 0.5,0.5;  0.625,0.535; 0.75,0.6; 0.875,0.7335; 1,1">
                                          <p:stCondLst>
                                            <p:cond delay="1035"/>
                                          </p:stCondLst>
                                        </p:cTn>
                                        <p:tgtEl>
                                          <p:spTgt spid="24"/>
                                        </p:tgtEl>
                                        <p:attrNameLst>
                                          <p:attrName>ppt_y</p:attrName>
                                        </p:attrNameLst>
                                      </p:cBhvr>
                                      <p:tavLst>
                                        <p:tav tm="0" fmla="#ppt_y-sin(pi*$)/81">
                                          <p:val>
                                            <p:fltVal val="0"/>
                                          </p:val>
                                        </p:tav>
                                        <p:tav tm="100000">
                                          <p:val>
                                            <p:fltVal val="1"/>
                                          </p:val>
                                        </p:tav>
                                      </p:tavLst>
                                    </p:anim>
                                    <p:animScale>
                                      <p:cBhvr>
                                        <p:cTn id="35" dur="16">
                                          <p:stCondLst>
                                            <p:cond delay="406"/>
                                          </p:stCondLst>
                                        </p:cTn>
                                        <p:tgtEl>
                                          <p:spTgt spid="24"/>
                                        </p:tgtEl>
                                      </p:cBhvr>
                                      <p:to x="100000" y="60000"/>
                                    </p:animScale>
                                    <p:animScale>
                                      <p:cBhvr>
                                        <p:cTn id="36" dur="104" decel="50000">
                                          <p:stCondLst>
                                            <p:cond delay="423"/>
                                          </p:stCondLst>
                                        </p:cTn>
                                        <p:tgtEl>
                                          <p:spTgt spid="24"/>
                                        </p:tgtEl>
                                      </p:cBhvr>
                                      <p:to x="100000" y="100000"/>
                                    </p:animScale>
                                    <p:animScale>
                                      <p:cBhvr>
                                        <p:cTn id="37" dur="16">
                                          <p:stCondLst>
                                            <p:cond delay="820"/>
                                          </p:stCondLst>
                                        </p:cTn>
                                        <p:tgtEl>
                                          <p:spTgt spid="24"/>
                                        </p:tgtEl>
                                      </p:cBhvr>
                                      <p:to x="100000" y="80000"/>
                                    </p:animScale>
                                    <p:animScale>
                                      <p:cBhvr>
                                        <p:cTn id="38" dur="104" decel="50000">
                                          <p:stCondLst>
                                            <p:cond delay="836"/>
                                          </p:stCondLst>
                                        </p:cTn>
                                        <p:tgtEl>
                                          <p:spTgt spid="24"/>
                                        </p:tgtEl>
                                      </p:cBhvr>
                                      <p:to x="100000" y="100000"/>
                                    </p:animScale>
                                    <p:animScale>
                                      <p:cBhvr>
                                        <p:cTn id="39" dur="16">
                                          <p:stCondLst>
                                            <p:cond delay="1026"/>
                                          </p:stCondLst>
                                        </p:cTn>
                                        <p:tgtEl>
                                          <p:spTgt spid="24"/>
                                        </p:tgtEl>
                                      </p:cBhvr>
                                      <p:to x="100000" y="90000"/>
                                    </p:animScale>
                                    <p:animScale>
                                      <p:cBhvr>
                                        <p:cTn id="40" dur="104" decel="50000">
                                          <p:stCondLst>
                                            <p:cond delay="1042"/>
                                          </p:stCondLst>
                                        </p:cTn>
                                        <p:tgtEl>
                                          <p:spTgt spid="24"/>
                                        </p:tgtEl>
                                      </p:cBhvr>
                                      <p:to x="100000" y="100000"/>
                                    </p:animScale>
                                    <p:animScale>
                                      <p:cBhvr>
                                        <p:cTn id="41" dur="16">
                                          <p:stCondLst>
                                            <p:cond delay="1130"/>
                                          </p:stCondLst>
                                        </p:cTn>
                                        <p:tgtEl>
                                          <p:spTgt spid="24"/>
                                        </p:tgtEl>
                                      </p:cBhvr>
                                      <p:to x="100000" y="95000"/>
                                    </p:animScale>
                                    <p:animScale>
                                      <p:cBhvr>
                                        <p:cTn id="42" dur="104" decel="50000">
                                          <p:stCondLst>
                                            <p:cond delay="1146"/>
                                          </p:stCondLst>
                                        </p:cTn>
                                        <p:tgtEl>
                                          <p:spTgt spid="24"/>
                                        </p:tgtEl>
                                      </p:cBhvr>
                                      <p:to x="100000" y="100000"/>
                                    </p:animScale>
                                  </p:childTnLst>
                                </p:cTn>
                              </p:par>
                              <p:par>
                                <p:cTn id="43" presetID="26"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362">
                                          <p:stCondLst>
                                            <p:cond delay="0"/>
                                          </p:stCondLst>
                                        </p:cTn>
                                        <p:tgtEl>
                                          <p:spTgt spid="22"/>
                                        </p:tgtEl>
                                      </p:cBhvr>
                                    </p:animEffect>
                                    <p:anim calcmode="lin" valueType="num">
                                      <p:cBhvr>
                                        <p:cTn id="46" dur="1139"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7" dur="415"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8" dur="415" tmFilter="0, 0; 0.125,0.2665; 0.25,0.4; 0.375,0.465; 0.5,0.5;  0.625,0.535; 0.75,0.6; 0.875,0.7335; 1,1">
                                          <p:stCondLst>
                                            <p:cond delay="415"/>
                                          </p:stCondLst>
                                        </p:cTn>
                                        <p:tgtEl>
                                          <p:spTgt spid="22"/>
                                        </p:tgtEl>
                                        <p:attrNameLst>
                                          <p:attrName>ppt_y</p:attrName>
                                        </p:attrNameLst>
                                      </p:cBhvr>
                                      <p:tavLst>
                                        <p:tav tm="0" fmla="#ppt_y-sin(pi*$)/9">
                                          <p:val>
                                            <p:fltVal val="0"/>
                                          </p:val>
                                        </p:tav>
                                        <p:tav tm="100000">
                                          <p:val>
                                            <p:fltVal val="1"/>
                                          </p:val>
                                        </p:tav>
                                      </p:tavLst>
                                    </p:anim>
                                    <p:anim calcmode="lin" valueType="num">
                                      <p:cBhvr>
                                        <p:cTn id="49" dur="207" tmFilter="0, 0; 0.125,0.2665; 0.25,0.4; 0.375,0.465; 0.5,0.5;  0.625,0.535; 0.75,0.6; 0.875,0.7335; 1,1">
                                          <p:stCondLst>
                                            <p:cond delay="828"/>
                                          </p:stCondLst>
                                        </p:cTn>
                                        <p:tgtEl>
                                          <p:spTgt spid="22"/>
                                        </p:tgtEl>
                                        <p:attrNameLst>
                                          <p:attrName>ppt_y</p:attrName>
                                        </p:attrNameLst>
                                      </p:cBhvr>
                                      <p:tavLst>
                                        <p:tav tm="0" fmla="#ppt_y-sin(pi*$)/27">
                                          <p:val>
                                            <p:fltVal val="0"/>
                                          </p:val>
                                        </p:tav>
                                        <p:tav tm="100000">
                                          <p:val>
                                            <p:fltVal val="1"/>
                                          </p:val>
                                        </p:tav>
                                      </p:tavLst>
                                    </p:anim>
                                    <p:anim calcmode="lin" valueType="num">
                                      <p:cBhvr>
                                        <p:cTn id="50" dur="103" tmFilter="0, 0; 0.125,0.2665; 0.25,0.4; 0.375,0.465; 0.5,0.5;  0.625,0.535; 0.75,0.6; 0.875,0.7335; 1,1">
                                          <p:stCondLst>
                                            <p:cond delay="1035"/>
                                          </p:stCondLst>
                                        </p:cTn>
                                        <p:tgtEl>
                                          <p:spTgt spid="22"/>
                                        </p:tgtEl>
                                        <p:attrNameLst>
                                          <p:attrName>ppt_y</p:attrName>
                                        </p:attrNameLst>
                                      </p:cBhvr>
                                      <p:tavLst>
                                        <p:tav tm="0" fmla="#ppt_y-sin(pi*$)/81">
                                          <p:val>
                                            <p:fltVal val="0"/>
                                          </p:val>
                                        </p:tav>
                                        <p:tav tm="100000">
                                          <p:val>
                                            <p:fltVal val="1"/>
                                          </p:val>
                                        </p:tav>
                                      </p:tavLst>
                                    </p:anim>
                                    <p:animScale>
                                      <p:cBhvr>
                                        <p:cTn id="51" dur="16">
                                          <p:stCondLst>
                                            <p:cond delay="406"/>
                                          </p:stCondLst>
                                        </p:cTn>
                                        <p:tgtEl>
                                          <p:spTgt spid="22"/>
                                        </p:tgtEl>
                                      </p:cBhvr>
                                      <p:to x="100000" y="60000"/>
                                    </p:animScale>
                                    <p:animScale>
                                      <p:cBhvr>
                                        <p:cTn id="52" dur="104" decel="50000">
                                          <p:stCondLst>
                                            <p:cond delay="423"/>
                                          </p:stCondLst>
                                        </p:cTn>
                                        <p:tgtEl>
                                          <p:spTgt spid="22"/>
                                        </p:tgtEl>
                                      </p:cBhvr>
                                      <p:to x="100000" y="100000"/>
                                    </p:animScale>
                                    <p:animScale>
                                      <p:cBhvr>
                                        <p:cTn id="53" dur="16">
                                          <p:stCondLst>
                                            <p:cond delay="820"/>
                                          </p:stCondLst>
                                        </p:cTn>
                                        <p:tgtEl>
                                          <p:spTgt spid="22"/>
                                        </p:tgtEl>
                                      </p:cBhvr>
                                      <p:to x="100000" y="80000"/>
                                    </p:animScale>
                                    <p:animScale>
                                      <p:cBhvr>
                                        <p:cTn id="54" dur="104" decel="50000">
                                          <p:stCondLst>
                                            <p:cond delay="836"/>
                                          </p:stCondLst>
                                        </p:cTn>
                                        <p:tgtEl>
                                          <p:spTgt spid="22"/>
                                        </p:tgtEl>
                                      </p:cBhvr>
                                      <p:to x="100000" y="100000"/>
                                    </p:animScale>
                                    <p:animScale>
                                      <p:cBhvr>
                                        <p:cTn id="55" dur="16">
                                          <p:stCondLst>
                                            <p:cond delay="1026"/>
                                          </p:stCondLst>
                                        </p:cTn>
                                        <p:tgtEl>
                                          <p:spTgt spid="22"/>
                                        </p:tgtEl>
                                      </p:cBhvr>
                                      <p:to x="100000" y="90000"/>
                                    </p:animScale>
                                    <p:animScale>
                                      <p:cBhvr>
                                        <p:cTn id="56" dur="104" decel="50000">
                                          <p:stCondLst>
                                            <p:cond delay="1042"/>
                                          </p:stCondLst>
                                        </p:cTn>
                                        <p:tgtEl>
                                          <p:spTgt spid="22"/>
                                        </p:tgtEl>
                                      </p:cBhvr>
                                      <p:to x="100000" y="100000"/>
                                    </p:animScale>
                                    <p:animScale>
                                      <p:cBhvr>
                                        <p:cTn id="57" dur="16">
                                          <p:stCondLst>
                                            <p:cond delay="1130"/>
                                          </p:stCondLst>
                                        </p:cTn>
                                        <p:tgtEl>
                                          <p:spTgt spid="22"/>
                                        </p:tgtEl>
                                      </p:cBhvr>
                                      <p:to x="100000" y="95000"/>
                                    </p:animScale>
                                    <p:animScale>
                                      <p:cBhvr>
                                        <p:cTn id="58" dur="104" decel="50000">
                                          <p:stCondLst>
                                            <p:cond delay="1146"/>
                                          </p:stCondLst>
                                        </p:cTn>
                                        <p:tgtEl>
                                          <p:spTgt spid="22"/>
                                        </p:tgtEl>
                                      </p:cBhvr>
                                      <p:to x="100000" y="100000"/>
                                    </p:animScale>
                                  </p:childTnLst>
                                </p:cTn>
                              </p:par>
                              <p:par>
                                <p:cTn id="59" presetID="26"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362">
                                          <p:stCondLst>
                                            <p:cond delay="0"/>
                                          </p:stCondLst>
                                        </p:cTn>
                                        <p:tgtEl>
                                          <p:spTgt spid="23"/>
                                        </p:tgtEl>
                                      </p:cBhvr>
                                    </p:animEffect>
                                    <p:anim calcmode="lin" valueType="num">
                                      <p:cBhvr>
                                        <p:cTn id="62" dur="1139"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3" dur="415"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64" dur="415" tmFilter="0, 0; 0.125,0.2665; 0.25,0.4; 0.375,0.465; 0.5,0.5;  0.625,0.535; 0.75,0.6; 0.875,0.7335; 1,1">
                                          <p:stCondLst>
                                            <p:cond delay="415"/>
                                          </p:stCondLst>
                                        </p:cTn>
                                        <p:tgtEl>
                                          <p:spTgt spid="23"/>
                                        </p:tgtEl>
                                        <p:attrNameLst>
                                          <p:attrName>ppt_y</p:attrName>
                                        </p:attrNameLst>
                                      </p:cBhvr>
                                      <p:tavLst>
                                        <p:tav tm="0" fmla="#ppt_y-sin(pi*$)/9">
                                          <p:val>
                                            <p:fltVal val="0"/>
                                          </p:val>
                                        </p:tav>
                                        <p:tav tm="100000">
                                          <p:val>
                                            <p:fltVal val="1"/>
                                          </p:val>
                                        </p:tav>
                                      </p:tavLst>
                                    </p:anim>
                                    <p:anim calcmode="lin" valueType="num">
                                      <p:cBhvr>
                                        <p:cTn id="65" dur="207" tmFilter="0, 0; 0.125,0.2665; 0.25,0.4; 0.375,0.465; 0.5,0.5;  0.625,0.535; 0.75,0.6; 0.875,0.7335; 1,1">
                                          <p:stCondLst>
                                            <p:cond delay="828"/>
                                          </p:stCondLst>
                                        </p:cTn>
                                        <p:tgtEl>
                                          <p:spTgt spid="23"/>
                                        </p:tgtEl>
                                        <p:attrNameLst>
                                          <p:attrName>ppt_y</p:attrName>
                                        </p:attrNameLst>
                                      </p:cBhvr>
                                      <p:tavLst>
                                        <p:tav tm="0" fmla="#ppt_y-sin(pi*$)/27">
                                          <p:val>
                                            <p:fltVal val="0"/>
                                          </p:val>
                                        </p:tav>
                                        <p:tav tm="100000">
                                          <p:val>
                                            <p:fltVal val="1"/>
                                          </p:val>
                                        </p:tav>
                                      </p:tavLst>
                                    </p:anim>
                                    <p:anim calcmode="lin" valueType="num">
                                      <p:cBhvr>
                                        <p:cTn id="66" dur="103" tmFilter="0, 0; 0.125,0.2665; 0.25,0.4; 0.375,0.465; 0.5,0.5;  0.625,0.535; 0.75,0.6; 0.875,0.7335; 1,1">
                                          <p:stCondLst>
                                            <p:cond delay="1035"/>
                                          </p:stCondLst>
                                        </p:cTn>
                                        <p:tgtEl>
                                          <p:spTgt spid="23"/>
                                        </p:tgtEl>
                                        <p:attrNameLst>
                                          <p:attrName>ppt_y</p:attrName>
                                        </p:attrNameLst>
                                      </p:cBhvr>
                                      <p:tavLst>
                                        <p:tav tm="0" fmla="#ppt_y-sin(pi*$)/81">
                                          <p:val>
                                            <p:fltVal val="0"/>
                                          </p:val>
                                        </p:tav>
                                        <p:tav tm="100000">
                                          <p:val>
                                            <p:fltVal val="1"/>
                                          </p:val>
                                        </p:tav>
                                      </p:tavLst>
                                    </p:anim>
                                    <p:animScale>
                                      <p:cBhvr>
                                        <p:cTn id="67" dur="16">
                                          <p:stCondLst>
                                            <p:cond delay="406"/>
                                          </p:stCondLst>
                                        </p:cTn>
                                        <p:tgtEl>
                                          <p:spTgt spid="23"/>
                                        </p:tgtEl>
                                      </p:cBhvr>
                                      <p:to x="100000" y="60000"/>
                                    </p:animScale>
                                    <p:animScale>
                                      <p:cBhvr>
                                        <p:cTn id="68" dur="104" decel="50000">
                                          <p:stCondLst>
                                            <p:cond delay="423"/>
                                          </p:stCondLst>
                                        </p:cTn>
                                        <p:tgtEl>
                                          <p:spTgt spid="23"/>
                                        </p:tgtEl>
                                      </p:cBhvr>
                                      <p:to x="100000" y="100000"/>
                                    </p:animScale>
                                    <p:animScale>
                                      <p:cBhvr>
                                        <p:cTn id="69" dur="16">
                                          <p:stCondLst>
                                            <p:cond delay="820"/>
                                          </p:stCondLst>
                                        </p:cTn>
                                        <p:tgtEl>
                                          <p:spTgt spid="23"/>
                                        </p:tgtEl>
                                      </p:cBhvr>
                                      <p:to x="100000" y="80000"/>
                                    </p:animScale>
                                    <p:animScale>
                                      <p:cBhvr>
                                        <p:cTn id="70" dur="104" decel="50000">
                                          <p:stCondLst>
                                            <p:cond delay="836"/>
                                          </p:stCondLst>
                                        </p:cTn>
                                        <p:tgtEl>
                                          <p:spTgt spid="23"/>
                                        </p:tgtEl>
                                      </p:cBhvr>
                                      <p:to x="100000" y="100000"/>
                                    </p:animScale>
                                    <p:animScale>
                                      <p:cBhvr>
                                        <p:cTn id="71" dur="16">
                                          <p:stCondLst>
                                            <p:cond delay="1026"/>
                                          </p:stCondLst>
                                        </p:cTn>
                                        <p:tgtEl>
                                          <p:spTgt spid="23"/>
                                        </p:tgtEl>
                                      </p:cBhvr>
                                      <p:to x="100000" y="90000"/>
                                    </p:animScale>
                                    <p:animScale>
                                      <p:cBhvr>
                                        <p:cTn id="72" dur="104" decel="50000">
                                          <p:stCondLst>
                                            <p:cond delay="1042"/>
                                          </p:stCondLst>
                                        </p:cTn>
                                        <p:tgtEl>
                                          <p:spTgt spid="23"/>
                                        </p:tgtEl>
                                      </p:cBhvr>
                                      <p:to x="100000" y="100000"/>
                                    </p:animScale>
                                    <p:animScale>
                                      <p:cBhvr>
                                        <p:cTn id="73" dur="16">
                                          <p:stCondLst>
                                            <p:cond delay="1130"/>
                                          </p:stCondLst>
                                        </p:cTn>
                                        <p:tgtEl>
                                          <p:spTgt spid="23"/>
                                        </p:tgtEl>
                                      </p:cBhvr>
                                      <p:to x="100000" y="95000"/>
                                    </p:animScale>
                                    <p:animScale>
                                      <p:cBhvr>
                                        <p:cTn id="74" dur="104" decel="50000">
                                          <p:stCondLst>
                                            <p:cond delay="1146"/>
                                          </p:stCondLst>
                                        </p:cTn>
                                        <p:tgtEl>
                                          <p:spTgt spid="23"/>
                                        </p:tgtEl>
                                      </p:cBhvr>
                                      <p:to x="100000" y="100000"/>
                                    </p:animScale>
                                  </p:childTnLst>
                                </p:cTn>
                              </p:par>
                            </p:childTnLst>
                          </p:cTn>
                        </p:par>
                        <p:par>
                          <p:cTn id="75" fill="hold">
                            <p:stCondLst>
                              <p:cond delay="2600"/>
                            </p:stCondLst>
                            <p:childTnLst>
                              <p:par>
                                <p:cTn id="76" presetID="42" presetClass="entr" presetSubtype="0"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anim calcmode="lin" valueType="num">
                                      <p:cBhvr>
                                        <p:cTn id="79" dur="1000" fill="hold"/>
                                        <p:tgtEl>
                                          <p:spTgt spid="25"/>
                                        </p:tgtEl>
                                        <p:attrNameLst>
                                          <p:attrName>ppt_x</p:attrName>
                                        </p:attrNameLst>
                                      </p:cBhvr>
                                      <p:tavLst>
                                        <p:tav tm="0">
                                          <p:val>
                                            <p:strVal val="#ppt_x"/>
                                          </p:val>
                                        </p:tav>
                                        <p:tav tm="100000">
                                          <p:val>
                                            <p:strVal val="#ppt_x"/>
                                          </p:val>
                                        </p:tav>
                                      </p:tavLst>
                                    </p:anim>
                                    <p:anim calcmode="lin" valueType="num">
                                      <p:cBhvr>
                                        <p:cTn id="80" dur="1000" fill="hold"/>
                                        <p:tgtEl>
                                          <p:spTgt spid="25"/>
                                        </p:tgtEl>
                                        <p:attrNameLst>
                                          <p:attrName>ppt_y</p:attrName>
                                        </p:attrNameLst>
                                      </p:cBhvr>
                                      <p:tavLst>
                                        <p:tav tm="0">
                                          <p:val>
                                            <p:strVal val="#ppt_y+.1"/>
                                          </p:val>
                                        </p:tav>
                                        <p:tav tm="100000">
                                          <p:val>
                                            <p:strVal val="#ppt_y"/>
                                          </p:val>
                                        </p:tav>
                                      </p:tavLst>
                                    </p:anim>
                                  </p:childTnLst>
                                </p:cTn>
                              </p:par>
                            </p:childTnLst>
                          </p:cTn>
                        </p:par>
                        <p:par>
                          <p:cTn id="81" fill="hold">
                            <p:stCondLst>
                              <p:cond delay="3600"/>
                            </p:stCondLst>
                            <p:childTnLst>
                              <p:par>
                                <p:cTn id="82" presetID="42" presetClass="entr" presetSubtype="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1000"/>
                                        <p:tgtEl>
                                          <p:spTgt spid="27"/>
                                        </p:tgtEl>
                                      </p:cBhvr>
                                    </p:animEffect>
                                    <p:anim calcmode="lin" valueType="num">
                                      <p:cBhvr>
                                        <p:cTn id="85" dur="1000" fill="hold"/>
                                        <p:tgtEl>
                                          <p:spTgt spid="27"/>
                                        </p:tgtEl>
                                        <p:attrNameLst>
                                          <p:attrName>ppt_x</p:attrName>
                                        </p:attrNameLst>
                                      </p:cBhvr>
                                      <p:tavLst>
                                        <p:tav tm="0">
                                          <p:val>
                                            <p:strVal val="#ppt_x"/>
                                          </p:val>
                                        </p:tav>
                                        <p:tav tm="100000">
                                          <p:val>
                                            <p:strVal val="#ppt_x"/>
                                          </p:val>
                                        </p:tav>
                                      </p:tavLst>
                                    </p:anim>
                                    <p:anim calcmode="lin" valueType="num">
                                      <p:cBhvr>
                                        <p:cTn id="86" dur="1000" fill="hold"/>
                                        <p:tgtEl>
                                          <p:spTgt spid="27"/>
                                        </p:tgtEl>
                                        <p:attrNameLst>
                                          <p:attrName>ppt_y</p:attrName>
                                        </p:attrNameLst>
                                      </p:cBhvr>
                                      <p:tavLst>
                                        <p:tav tm="0">
                                          <p:val>
                                            <p:strVal val="#ppt_y+.1"/>
                                          </p:val>
                                        </p:tav>
                                        <p:tav tm="100000">
                                          <p:val>
                                            <p:strVal val="#ppt_y"/>
                                          </p:val>
                                        </p:tav>
                                      </p:tavLst>
                                    </p:anim>
                                  </p:childTnLst>
                                </p:cTn>
                              </p:par>
                            </p:childTnLst>
                          </p:cTn>
                        </p:par>
                        <p:par>
                          <p:cTn id="87" fill="hold">
                            <p:stCondLst>
                              <p:cond delay="4600"/>
                            </p:stCondLst>
                            <p:childTnLst>
                              <p:par>
                                <p:cTn id="88" presetID="42" presetClass="entr" presetSubtype="0"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fade">
                                      <p:cBhvr>
                                        <p:cTn id="90" dur="1000"/>
                                        <p:tgtEl>
                                          <p:spTgt spid="26"/>
                                        </p:tgtEl>
                                      </p:cBhvr>
                                    </p:animEffect>
                                    <p:anim calcmode="lin" valueType="num">
                                      <p:cBhvr>
                                        <p:cTn id="91" dur="1000" fill="hold"/>
                                        <p:tgtEl>
                                          <p:spTgt spid="26"/>
                                        </p:tgtEl>
                                        <p:attrNameLst>
                                          <p:attrName>ppt_x</p:attrName>
                                        </p:attrNameLst>
                                      </p:cBhvr>
                                      <p:tavLst>
                                        <p:tav tm="0">
                                          <p:val>
                                            <p:strVal val="#ppt_x"/>
                                          </p:val>
                                        </p:tav>
                                        <p:tav tm="100000">
                                          <p:val>
                                            <p:strVal val="#ppt_x"/>
                                          </p:val>
                                        </p:tav>
                                      </p:tavLst>
                                    </p:anim>
                                    <p:anim calcmode="lin" valueType="num">
                                      <p:cBhvr>
                                        <p:cTn id="92" dur="1000" fill="hold"/>
                                        <p:tgtEl>
                                          <p:spTgt spid="26"/>
                                        </p:tgtEl>
                                        <p:attrNameLst>
                                          <p:attrName>ppt_y</p:attrName>
                                        </p:attrNameLst>
                                      </p:cBhvr>
                                      <p:tavLst>
                                        <p:tav tm="0">
                                          <p:val>
                                            <p:strVal val="#ppt_y+.1"/>
                                          </p:val>
                                        </p:tav>
                                        <p:tav tm="100000">
                                          <p:val>
                                            <p:strVal val="#ppt_y"/>
                                          </p:val>
                                        </p:tav>
                                      </p:tavLst>
                                    </p:anim>
                                  </p:childTnLst>
                                </p:cTn>
                              </p:par>
                            </p:childTnLst>
                          </p:cTn>
                        </p:par>
                        <p:par>
                          <p:cTn id="93" fill="hold">
                            <p:stCondLst>
                              <p:cond delay="5600"/>
                            </p:stCondLst>
                            <p:childTnLst>
                              <p:par>
                                <p:cTn id="94" presetID="26" presetClass="entr" presetSubtype="0" fill="hold" grpId="0" nodeType="after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down)">
                                      <p:cBhvr>
                                        <p:cTn id="96" dur="362">
                                          <p:stCondLst>
                                            <p:cond delay="0"/>
                                          </p:stCondLst>
                                        </p:cTn>
                                        <p:tgtEl>
                                          <p:spTgt spid="17"/>
                                        </p:tgtEl>
                                      </p:cBhvr>
                                    </p:animEffect>
                                    <p:anim calcmode="lin" valueType="num">
                                      <p:cBhvr>
                                        <p:cTn id="97" dur="1139"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8" dur="415"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99" dur="415" tmFilter="0, 0; 0.125,0.2665; 0.25,0.4; 0.375,0.465; 0.5,0.5;  0.625,0.535; 0.75,0.6; 0.875,0.7335; 1,1">
                                          <p:stCondLst>
                                            <p:cond delay="415"/>
                                          </p:stCondLst>
                                        </p:cTn>
                                        <p:tgtEl>
                                          <p:spTgt spid="17"/>
                                        </p:tgtEl>
                                        <p:attrNameLst>
                                          <p:attrName>ppt_y</p:attrName>
                                        </p:attrNameLst>
                                      </p:cBhvr>
                                      <p:tavLst>
                                        <p:tav tm="0" fmla="#ppt_y-sin(pi*$)/9">
                                          <p:val>
                                            <p:fltVal val="0"/>
                                          </p:val>
                                        </p:tav>
                                        <p:tav tm="100000">
                                          <p:val>
                                            <p:fltVal val="1"/>
                                          </p:val>
                                        </p:tav>
                                      </p:tavLst>
                                    </p:anim>
                                    <p:anim calcmode="lin" valueType="num">
                                      <p:cBhvr>
                                        <p:cTn id="100" dur="207" tmFilter="0, 0; 0.125,0.2665; 0.25,0.4; 0.375,0.465; 0.5,0.5;  0.625,0.535; 0.75,0.6; 0.875,0.7335; 1,1">
                                          <p:stCondLst>
                                            <p:cond delay="828"/>
                                          </p:stCondLst>
                                        </p:cTn>
                                        <p:tgtEl>
                                          <p:spTgt spid="17"/>
                                        </p:tgtEl>
                                        <p:attrNameLst>
                                          <p:attrName>ppt_y</p:attrName>
                                        </p:attrNameLst>
                                      </p:cBhvr>
                                      <p:tavLst>
                                        <p:tav tm="0" fmla="#ppt_y-sin(pi*$)/27">
                                          <p:val>
                                            <p:fltVal val="0"/>
                                          </p:val>
                                        </p:tav>
                                        <p:tav tm="100000">
                                          <p:val>
                                            <p:fltVal val="1"/>
                                          </p:val>
                                        </p:tav>
                                      </p:tavLst>
                                    </p:anim>
                                    <p:anim calcmode="lin" valueType="num">
                                      <p:cBhvr>
                                        <p:cTn id="101" dur="103" tmFilter="0, 0; 0.125,0.2665; 0.25,0.4; 0.375,0.465; 0.5,0.5;  0.625,0.535; 0.75,0.6; 0.875,0.7335; 1,1">
                                          <p:stCondLst>
                                            <p:cond delay="1035"/>
                                          </p:stCondLst>
                                        </p:cTn>
                                        <p:tgtEl>
                                          <p:spTgt spid="17"/>
                                        </p:tgtEl>
                                        <p:attrNameLst>
                                          <p:attrName>ppt_y</p:attrName>
                                        </p:attrNameLst>
                                      </p:cBhvr>
                                      <p:tavLst>
                                        <p:tav tm="0" fmla="#ppt_y-sin(pi*$)/81">
                                          <p:val>
                                            <p:fltVal val="0"/>
                                          </p:val>
                                        </p:tav>
                                        <p:tav tm="100000">
                                          <p:val>
                                            <p:fltVal val="1"/>
                                          </p:val>
                                        </p:tav>
                                      </p:tavLst>
                                    </p:anim>
                                    <p:animScale>
                                      <p:cBhvr>
                                        <p:cTn id="102" dur="16">
                                          <p:stCondLst>
                                            <p:cond delay="406"/>
                                          </p:stCondLst>
                                        </p:cTn>
                                        <p:tgtEl>
                                          <p:spTgt spid="17"/>
                                        </p:tgtEl>
                                      </p:cBhvr>
                                      <p:to x="100000" y="60000"/>
                                    </p:animScale>
                                    <p:animScale>
                                      <p:cBhvr>
                                        <p:cTn id="103" dur="104" decel="50000">
                                          <p:stCondLst>
                                            <p:cond delay="423"/>
                                          </p:stCondLst>
                                        </p:cTn>
                                        <p:tgtEl>
                                          <p:spTgt spid="17"/>
                                        </p:tgtEl>
                                      </p:cBhvr>
                                      <p:to x="100000" y="100000"/>
                                    </p:animScale>
                                    <p:animScale>
                                      <p:cBhvr>
                                        <p:cTn id="104" dur="16">
                                          <p:stCondLst>
                                            <p:cond delay="820"/>
                                          </p:stCondLst>
                                        </p:cTn>
                                        <p:tgtEl>
                                          <p:spTgt spid="17"/>
                                        </p:tgtEl>
                                      </p:cBhvr>
                                      <p:to x="100000" y="80000"/>
                                    </p:animScale>
                                    <p:animScale>
                                      <p:cBhvr>
                                        <p:cTn id="105" dur="104" decel="50000">
                                          <p:stCondLst>
                                            <p:cond delay="836"/>
                                          </p:stCondLst>
                                        </p:cTn>
                                        <p:tgtEl>
                                          <p:spTgt spid="17"/>
                                        </p:tgtEl>
                                      </p:cBhvr>
                                      <p:to x="100000" y="100000"/>
                                    </p:animScale>
                                    <p:animScale>
                                      <p:cBhvr>
                                        <p:cTn id="106" dur="16">
                                          <p:stCondLst>
                                            <p:cond delay="1026"/>
                                          </p:stCondLst>
                                        </p:cTn>
                                        <p:tgtEl>
                                          <p:spTgt spid="17"/>
                                        </p:tgtEl>
                                      </p:cBhvr>
                                      <p:to x="100000" y="90000"/>
                                    </p:animScale>
                                    <p:animScale>
                                      <p:cBhvr>
                                        <p:cTn id="107" dur="104" decel="50000">
                                          <p:stCondLst>
                                            <p:cond delay="1042"/>
                                          </p:stCondLst>
                                        </p:cTn>
                                        <p:tgtEl>
                                          <p:spTgt spid="17"/>
                                        </p:tgtEl>
                                      </p:cBhvr>
                                      <p:to x="100000" y="100000"/>
                                    </p:animScale>
                                    <p:animScale>
                                      <p:cBhvr>
                                        <p:cTn id="108" dur="16">
                                          <p:stCondLst>
                                            <p:cond delay="1130"/>
                                          </p:stCondLst>
                                        </p:cTn>
                                        <p:tgtEl>
                                          <p:spTgt spid="17"/>
                                        </p:tgtEl>
                                      </p:cBhvr>
                                      <p:to x="100000" y="95000"/>
                                    </p:animScale>
                                    <p:animScale>
                                      <p:cBhvr>
                                        <p:cTn id="109" dur="104" decel="50000">
                                          <p:stCondLst>
                                            <p:cond delay="1146"/>
                                          </p:stCondLst>
                                        </p:cTn>
                                        <p:tgtEl>
                                          <p:spTgt spid="17"/>
                                        </p:tgtEl>
                                      </p:cBhvr>
                                      <p:to x="100000" y="100000"/>
                                    </p:animScale>
                                  </p:childTnLst>
                                </p:cTn>
                              </p:par>
                              <p:par>
                                <p:cTn id="110" presetID="26" presetClass="entr" presetSubtype="0"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Effect transition="in" filter="wipe(down)">
                                      <p:cBhvr>
                                        <p:cTn id="112" dur="362">
                                          <p:stCondLst>
                                            <p:cond delay="0"/>
                                          </p:stCondLst>
                                        </p:cTn>
                                        <p:tgtEl>
                                          <p:spTgt spid="15"/>
                                        </p:tgtEl>
                                      </p:cBhvr>
                                    </p:animEffect>
                                    <p:anim calcmode="lin" valueType="num">
                                      <p:cBhvr>
                                        <p:cTn id="113" dur="1139"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14" dur="415"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15" dur="415" tmFilter="0, 0; 0.125,0.2665; 0.25,0.4; 0.375,0.465; 0.5,0.5;  0.625,0.535; 0.75,0.6; 0.875,0.7335; 1,1">
                                          <p:stCondLst>
                                            <p:cond delay="415"/>
                                          </p:stCondLst>
                                        </p:cTn>
                                        <p:tgtEl>
                                          <p:spTgt spid="15"/>
                                        </p:tgtEl>
                                        <p:attrNameLst>
                                          <p:attrName>ppt_y</p:attrName>
                                        </p:attrNameLst>
                                      </p:cBhvr>
                                      <p:tavLst>
                                        <p:tav tm="0" fmla="#ppt_y-sin(pi*$)/9">
                                          <p:val>
                                            <p:fltVal val="0"/>
                                          </p:val>
                                        </p:tav>
                                        <p:tav tm="100000">
                                          <p:val>
                                            <p:fltVal val="1"/>
                                          </p:val>
                                        </p:tav>
                                      </p:tavLst>
                                    </p:anim>
                                    <p:anim calcmode="lin" valueType="num">
                                      <p:cBhvr>
                                        <p:cTn id="116" dur="207" tmFilter="0, 0; 0.125,0.2665; 0.25,0.4; 0.375,0.465; 0.5,0.5;  0.625,0.535; 0.75,0.6; 0.875,0.7335; 1,1">
                                          <p:stCondLst>
                                            <p:cond delay="828"/>
                                          </p:stCondLst>
                                        </p:cTn>
                                        <p:tgtEl>
                                          <p:spTgt spid="15"/>
                                        </p:tgtEl>
                                        <p:attrNameLst>
                                          <p:attrName>ppt_y</p:attrName>
                                        </p:attrNameLst>
                                      </p:cBhvr>
                                      <p:tavLst>
                                        <p:tav tm="0" fmla="#ppt_y-sin(pi*$)/27">
                                          <p:val>
                                            <p:fltVal val="0"/>
                                          </p:val>
                                        </p:tav>
                                        <p:tav tm="100000">
                                          <p:val>
                                            <p:fltVal val="1"/>
                                          </p:val>
                                        </p:tav>
                                      </p:tavLst>
                                    </p:anim>
                                    <p:anim calcmode="lin" valueType="num">
                                      <p:cBhvr>
                                        <p:cTn id="117" dur="103" tmFilter="0, 0; 0.125,0.2665; 0.25,0.4; 0.375,0.465; 0.5,0.5;  0.625,0.535; 0.75,0.6; 0.875,0.7335; 1,1">
                                          <p:stCondLst>
                                            <p:cond delay="1035"/>
                                          </p:stCondLst>
                                        </p:cTn>
                                        <p:tgtEl>
                                          <p:spTgt spid="15"/>
                                        </p:tgtEl>
                                        <p:attrNameLst>
                                          <p:attrName>ppt_y</p:attrName>
                                        </p:attrNameLst>
                                      </p:cBhvr>
                                      <p:tavLst>
                                        <p:tav tm="0" fmla="#ppt_y-sin(pi*$)/81">
                                          <p:val>
                                            <p:fltVal val="0"/>
                                          </p:val>
                                        </p:tav>
                                        <p:tav tm="100000">
                                          <p:val>
                                            <p:fltVal val="1"/>
                                          </p:val>
                                        </p:tav>
                                      </p:tavLst>
                                    </p:anim>
                                    <p:animScale>
                                      <p:cBhvr>
                                        <p:cTn id="118" dur="16">
                                          <p:stCondLst>
                                            <p:cond delay="406"/>
                                          </p:stCondLst>
                                        </p:cTn>
                                        <p:tgtEl>
                                          <p:spTgt spid="15"/>
                                        </p:tgtEl>
                                      </p:cBhvr>
                                      <p:to x="100000" y="60000"/>
                                    </p:animScale>
                                    <p:animScale>
                                      <p:cBhvr>
                                        <p:cTn id="119" dur="104" decel="50000">
                                          <p:stCondLst>
                                            <p:cond delay="423"/>
                                          </p:stCondLst>
                                        </p:cTn>
                                        <p:tgtEl>
                                          <p:spTgt spid="15"/>
                                        </p:tgtEl>
                                      </p:cBhvr>
                                      <p:to x="100000" y="100000"/>
                                    </p:animScale>
                                    <p:animScale>
                                      <p:cBhvr>
                                        <p:cTn id="120" dur="16">
                                          <p:stCondLst>
                                            <p:cond delay="820"/>
                                          </p:stCondLst>
                                        </p:cTn>
                                        <p:tgtEl>
                                          <p:spTgt spid="15"/>
                                        </p:tgtEl>
                                      </p:cBhvr>
                                      <p:to x="100000" y="80000"/>
                                    </p:animScale>
                                    <p:animScale>
                                      <p:cBhvr>
                                        <p:cTn id="121" dur="104" decel="50000">
                                          <p:stCondLst>
                                            <p:cond delay="836"/>
                                          </p:stCondLst>
                                        </p:cTn>
                                        <p:tgtEl>
                                          <p:spTgt spid="15"/>
                                        </p:tgtEl>
                                      </p:cBhvr>
                                      <p:to x="100000" y="100000"/>
                                    </p:animScale>
                                    <p:animScale>
                                      <p:cBhvr>
                                        <p:cTn id="122" dur="16">
                                          <p:stCondLst>
                                            <p:cond delay="1026"/>
                                          </p:stCondLst>
                                        </p:cTn>
                                        <p:tgtEl>
                                          <p:spTgt spid="15"/>
                                        </p:tgtEl>
                                      </p:cBhvr>
                                      <p:to x="100000" y="90000"/>
                                    </p:animScale>
                                    <p:animScale>
                                      <p:cBhvr>
                                        <p:cTn id="123" dur="104" decel="50000">
                                          <p:stCondLst>
                                            <p:cond delay="1042"/>
                                          </p:stCondLst>
                                        </p:cTn>
                                        <p:tgtEl>
                                          <p:spTgt spid="15"/>
                                        </p:tgtEl>
                                      </p:cBhvr>
                                      <p:to x="100000" y="100000"/>
                                    </p:animScale>
                                    <p:animScale>
                                      <p:cBhvr>
                                        <p:cTn id="124" dur="16">
                                          <p:stCondLst>
                                            <p:cond delay="1130"/>
                                          </p:stCondLst>
                                        </p:cTn>
                                        <p:tgtEl>
                                          <p:spTgt spid="15"/>
                                        </p:tgtEl>
                                      </p:cBhvr>
                                      <p:to x="100000" y="95000"/>
                                    </p:animScale>
                                    <p:animScale>
                                      <p:cBhvr>
                                        <p:cTn id="125" dur="104" decel="50000">
                                          <p:stCondLst>
                                            <p:cond delay="1146"/>
                                          </p:stCondLst>
                                        </p:cTn>
                                        <p:tgtEl>
                                          <p:spTgt spid="15"/>
                                        </p:tgtEl>
                                      </p:cBhvr>
                                      <p:to x="100000" y="100000"/>
                                    </p:animScale>
                                  </p:childTnLst>
                                </p:cTn>
                              </p:par>
                              <p:par>
                                <p:cTn id="126" presetID="26" presetClass="entr" presetSubtype="0" fill="hold" grpId="0" nodeType="withEffect">
                                  <p:stCondLst>
                                    <p:cond delay="0"/>
                                  </p:stCondLst>
                                  <p:childTnLst>
                                    <p:set>
                                      <p:cBhvr>
                                        <p:cTn id="127" dur="1" fill="hold">
                                          <p:stCondLst>
                                            <p:cond delay="0"/>
                                          </p:stCondLst>
                                        </p:cTn>
                                        <p:tgtEl>
                                          <p:spTgt spid="16"/>
                                        </p:tgtEl>
                                        <p:attrNameLst>
                                          <p:attrName>style.visibility</p:attrName>
                                        </p:attrNameLst>
                                      </p:cBhvr>
                                      <p:to>
                                        <p:strVal val="visible"/>
                                      </p:to>
                                    </p:set>
                                    <p:animEffect transition="in" filter="wipe(down)">
                                      <p:cBhvr>
                                        <p:cTn id="128" dur="362">
                                          <p:stCondLst>
                                            <p:cond delay="0"/>
                                          </p:stCondLst>
                                        </p:cTn>
                                        <p:tgtEl>
                                          <p:spTgt spid="16"/>
                                        </p:tgtEl>
                                      </p:cBhvr>
                                    </p:animEffect>
                                    <p:anim calcmode="lin" valueType="num">
                                      <p:cBhvr>
                                        <p:cTn id="129" dur="1139"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30" dur="415"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31" dur="415" tmFilter="0, 0; 0.125,0.2665; 0.25,0.4; 0.375,0.465; 0.5,0.5;  0.625,0.535; 0.75,0.6; 0.875,0.7335; 1,1">
                                          <p:stCondLst>
                                            <p:cond delay="415"/>
                                          </p:stCondLst>
                                        </p:cTn>
                                        <p:tgtEl>
                                          <p:spTgt spid="16"/>
                                        </p:tgtEl>
                                        <p:attrNameLst>
                                          <p:attrName>ppt_y</p:attrName>
                                        </p:attrNameLst>
                                      </p:cBhvr>
                                      <p:tavLst>
                                        <p:tav tm="0" fmla="#ppt_y-sin(pi*$)/9">
                                          <p:val>
                                            <p:fltVal val="0"/>
                                          </p:val>
                                        </p:tav>
                                        <p:tav tm="100000">
                                          <p:val>
                                            <p:fltVal val="1"/>
                                          </p:val>
                                        </p:tav>
                                      </p:tavLst>
                                    </p:anim>
                                    <p:anim calcmode="lin" valueType="num">
                                      <p:cBhvr>
                                        <p:cTn id="132" dur="207" tmFilter="0, 0; 0.125,0.2665; 0.25,0.4; 0.375,0.465; 0.5,0.5;  0.625,0.535; 0.75,0.6; 0.875,0.7335; 1,1">
                                          <p:stCondLst>
                                            <p:cond delay="828"/>
                                          </p:stCondLst>
                                        </p:cTn>
                                        <p:tgtEl>
                                          <p:spTgt spid="16"/>
                                        </p:tgtEl>
                                        <p:attrNameLst>
                                          <p:attrName>ppt_y</p:attrName>
                                        </p:attrNameLst>
                                      </p:cBhvr>
                                      <p:tavLst>
                                        <p:tav tm="0" fmla="#ppt_y-sin(pi*$)/27">
                                          <p:val>
                                            <p:fltVal val="0"/>
                                          </p:val>
                                        </p:tav>
                                        <p:tav tm="100000">
                                          <p:val>
                                            <p:fltVal val="1"/>
                                          </p:val>
                                        </p:tav>
                                      </p:tavLst>
                                    </p:anim>
                                    <p:anim calcmode="lin" valueType="num">
                                      <p:cBhvr>
                                        <p:cTn id="133" dur="103" tmFilter="0, 0; 0.125,0.2665; 0.25,0.4; 0.375,0.465; 0.5,0.5;  0.625,0.535; 0.75,0.6; 0.875,0.7335; 1,1">
                                          <p:stCondLst>
                                            <p:cond delay="1035"/>
                                          </p:stCondLst>
                                        </p:cTn>
                                        <p:tgtEl>
                                          <p:spTgt spid="16"/>
                                        </p:tgtEl>
                                        <p:attrNameLst>
                                          <p:attrName>ppt_y</p:attrName>
                                        </p:attrNameLst>
                                      </p:cBhvr>
                                      <p:tavLst>
                                        <p:tav tm="0" fmla="#ppt_y-sin(pi*$)/81">
                                          <p:val>
                                            <p:fltVal val="0"/>
                                          </p:val>
                                        </p:tav>
                                        <p:tav tm="100000">
                                          <p:val>
                                            <p:fltVal val="1"/>
                                          </p:val>
                                        </p:tav>
                                      </p:tavLst>
                                    </p:anim>
                                    <p:animScale>
                                      <p:cBhvr>
                                        <p:cTn id="134" dur="16">
                                          <p:stCondLst>
                                            <p:cond delay="406"/>
                                          </p:stCondLst>
                                        </p:cTn>
                                        <p:tgtEl>
                                          <p:spTgt spid="16"/>
                                        </p:tgtEl>
                                      </p:cBhvr>
                                      <p:to x="100000" y="60000"/>
                                    </p:animScale>
                                    <p:animScale>
                                      <p:cBhvr>
                                        <p:cTn id="135" dur="104" decel="50000">
                                          <p:stCondLst>
                                            <p:cond delay="423"/>
                                          </p:stCondLst>
                                        </p:cTn>
                                        <p:tgtEl>
                                          <p:spTgt spid="16"/>
                                        </p:tgtEl>
                                      </p:cBhvr>
                                      <p:to x="100000" y="100000"/>
                                    </p:animScale>
                                    <p:animScale>
                                      <p:cBhvr>
                                        <p:cTn id="136" dur="16">
                                          <p:stCondLst>
                                            <p:cond delay="820"/>
                                          </p:stCondLst>
                                        </p:cTn>
                                        <p:tgtEl>
                                          <p:spTgt spid="16"/>
                                        </p:tgtEl>
                                      </p:cBhvr>
                                      <p:to x="100000" y="80000"/>
                                    </p:animScale>
                                    <p:animScale>
                                      <p:cBhvr>
                                        <p:cTn id="137" dur="104" decel="50000">
                                          <p:stCondLst>
                                            <p:cond delay="836"/>
                                          </p:stCondLst>
                                        </p:cTn>
                                        <p:tgtEl>
                                          <p:spTgt spid="16"/>
                                        </p:tgtEl>
                                      </p:cBhvr>
                                      <p:to x="100000" y="100000"/>
                                    </p:animScale>
                                    <p:animScale>
                                      <p:cBhvr>
                                        <p:cTn id="138" dur="16">
                                          <p:stCondLst>
                                            <p:cond delay="1026"/>
                                          </p:stCondLst>
                                        </p:cTn>
                                        <p:tgtEl>
                                          <p:spTgt spid="16"/>
                                        </p:tgtEl>
                                      </p:cBhvr>
                                      <p:to x="100000" y="90000"/>
                                    </p:animScale>
                                    <p:animScale>
                                      <p:cBhvr>
                                        <p:cTn id="139" dur="104" decel="50000">
                                          <p:stCondLst>
                                            <p:cond delay="1042"/>
                                          </p:stCondLst>
                                        </p:cTn>
                                        <p:tgtEl>
                                          <p:spTgt spid="16"/>
                                        </p:tgtEl>
                                      </p:cBhvr>
                                      <p:to x="100000" y="100000"/>
                                    </p:animScale>
                                    <p:animScale>
                                      <p:cBhvr>
                                        <p:cTn id="140" dur="16">
                                          <p:stCondLst>
                                            <p:cond delay="1130"/>
                                          </p:stCondLst>
                                        </p:cTn>
                                        <p:tgtEl>
                                          <p:spTgt spid="16"/>
                                        </p:tgtEl>
                                      </p:cBhvr>
                                      <p:to x="100000" y="95000"/>
                                    </p:animScale>
                                    <p:animScale>
                                      <p:cBhvr>
                                        <p:cTn id="141" dur="104" decel="50000">
                                          <p:stCondLst>
                                            <p:cond delay="1146"/>
                                          </p:stCondLst>
                                        </p:cTn>
                                        <p:tgtEl>
                                          <p:spTgt spid="16"/>
                                        </p:tgtEl>
                                      </p:cBhvr>
                                      <p:to x="100000" y="100000"/>
                                    </p:animScale>
                                  </p:childTnLst>
                                </p:cTn>
                              </p:par>
                            </p:childTnLst>
                          </p:cTn>
                        </p:par>
                        <p:par>
                          <p:cTn id="142" fill="hold">
                            <p:stCondLst>
                              <p:cond delay="6850"/>
                            </p:stCondLst>
                            <p:childTnLst>
                              <p:par>
                                <p:cTn id="143" presetID="42" presetClass="entr" presetSubtype="0" fill="hold" grpId="0" nodeType="afterEffect">
                                  <p:stCondLst>
                                    <p:cond delay="0"/>
                                  </p:stCondLst>
                                  <p:childTnLst>
                                    <p:set>
                                      <p:cBhvr>
                                        <p:cTn id="144" dur="1" fill="hold">
                                          <p:stCondLst>
                                            <p:cond delay="0"/>
                                          </p:stCondLst>
                                        </p:cTn>
                                        <p:tgtEl>
                                          <p:spTgt spid="19"/>
                                        </p:tgtEl>
                                        <p:attrNameLst>
                                          <p:attrName>style.visibility</p:attrName>
                                        </p:attrNameLst>
                                      </p:cBhvr>
                                      <p:to>
                                        <p:strVal val="visible"/>
                                      </p:to>
                                    </p:set>
                                    <p:animEffect transition="in" filter="fade">
                                      <p:cBhvr>
                                        <p:cTn id="145" dur="1000"/>
                                        <p:tgtEl>
                                          <p:spTgt spid="19"/>
                                        </p:tgtEl>
                                      </p:cBhvr>
                                    </p:animEffect>
                                    <p:anim calcmode="lin" valueType="num">
                                      <p:cBhvr>
                                        <p:cTn id="146" dur="1000" fill="hold"/>
                                        <p:tgtEl>
                                          <p:spTgt spid="19"/>
                                        </p:tgtEl>
                                        <p:attrNameLst>
                                          <p:attrName>ppt_x</p:attrName>
                                        </p:attrNameLst>
                                      </p:cBhvr>
                                      <p:tavLst>
                                        <p:tav tm="0">
                                          <p:val>
                                            <p:strVal val="#ppt_x"/>
                                          </p:val>
                                        </p:tav>
                                        <p:tav tm="100000">
                                          <p:val>
                                            <p:strVal val="#ppt_x"/>
                                          </p:val>
                                        </p:tav>
                                      </p:tavLst>
                                    </p:anim>
                                    <p:anim calcmode="lin" valueType="num">
                                      <p:cBhvr>
                                        <p:cTn id="147" dur="1000" fill="hold"/>
                                        <p:tgtEl>
                                          <p:spTgt spid="19"/>
                                        </p:tgtEl>
                                        <p:attrNameLst>
                                          <p:attrName>ppt_y</p:attrName>
                                        </p:attrNameLst>
                                      </p:cBhvr>
                                      <p:tavLst>
                                        <p:tav tm="0">
                                          <p:val>
                                            <p:strVal val="#ppt_y+.1"/>
                                          </p:val>
                                        </p:tav>
                                        <p:tav tm="100000">
                                          <p:val>
                                            <p:strVal val="#ppt_y"/>
                                          </p:val>
                                        </p:tav>
                                      </p:tavLst>
                                    </p:anim>
                                  </p:childTnLst>
                                </p:cTn>
                              </p:par>
                            </p:childTnLst>
                          </p:cTn>
                        </p:par>
                        <p:par>
                          <p:cTn id="148" fill="hold">
                            <p:stCondLst>
                              <p:cond delay="7850"/>
                            </p:stCondLst>
                            <p:childTnLst>
                              <p:par>
                                <p:cTn id="149" presetID="42" presetClass="entr" presetSubtype="0" fill="hold" grpId="0" nodeType="afterEffect">
                                  <p:stCondLst>
                                    <p:cond delay="0"/>
                                  </p:stCondLst>
                                  <p:childTnLst>
                                    <p:set>
                                      <p:cBhvr>
                                        <p:cTn id="150" dur="1" fill="hold">
                                          <p:stCondLst>
                                            <p:cond delay="0"/>
                                          </p:stCondLst>
                                        </p:cTn>
                                        <p:tgtEl>
                                          <p:spTgt spid="21"/>
                                        </p:tgtEl>
                                        <p:attrNameLst>
                                          <p:attrName>style.visibility</p:attrName>
                                        </p:attrNameLst>
                                      </p:cBhvr>
                                      <p:to>
                                        <p:strVal val="visible"/>
                                      </p:to>
                                    </p:set>
                                    <p:animEffect transition="in" filter="fade">
                                      <p:cBhvr>
                                        <p:cTn id="151" dur="1000"/>
                                        <p:tgtEl>
                                          <p:spTgt spid="21"/>
                                        </p:tgtEl>
                                      </p:cBhvr>
                                    </p:animEffect>
                                    <p:anim calcmode="lin" valueType="num">
                                      <p:cBhvr>
                                        <p:cTn id="152" dur="1000" fill="hold"/>
                                        <p:tgtEl>
                                          <p:spTgt spid="21"/>
                                        </p:tgtEl>
                                        <p:attrNameLst>
                                          <p:attrName>ppt_x</p:attrName>
                                        </p:attrNameLst>
                                      </p:cBhvr>
                                      <p:tavLst>
                                        <p:tav tm="0">
                                          <p:val>
                                            <p:strVal val="#ppt_x"/>
                                          </p:val>
                                        </p:tav>
                                        <p:tav tm="100000">
                                          <p:val>
                                            <p:strVal val="#ppt_x"/>
                                          </p:val>
                                        </p:tav>
                                      </p:tavLst>
                                    </p:anim>
                                    <p:anim calcmode="lin" valueType="num">
                                      <p:cBhvr>
                                        <p:cTn id="153" dur="1000" fill="hold"/>
                                        <p:tgtEl>
                                          <p:spTgt spid="21"/>
                                        </p:tgtEl>
                                        <p:attrNameLst>
                                          <p:attrName>ppt_y</p:attrName>
                                        </p:attrNameLst>
                                      </p:cBhvr>
                                      <p:tavLst>
                                        <p:tav tm="0">
                                          <p:val>
                                            <p:strVal val="#ppt_y+.1"/>
                                          </p:val>
                                        </p:tav>
                                        <p:tav tm="100000">
                                          <p:val>
                                            <p:strVal val="#ppt_y"/>
                                          </p:val>
                                        </p:tav>
                                      </p:tavLst>
                                    </p:anim>
                                  </p:childTnLst>
                                </p:cTn>
                              </p:par>
                            </p:childTnLst>
                          </p:cTn>
                        </p:par>
                        <p:par>
                          <p:cTn id="154" fill="hold">
                            <p:stCondLst>
                              <p:cond delay="8850"/>
                            </p:stCondLst>
                            <p:childTnLst>
                              <p:par>
                                <p:cTn id="155" presetID="42" presetClass="entr" presetSubtype="0" fill="hold" grpId="0" nodeType="afterEffect">
                                  <p:stCondLst>
                                    <p:cond delay="0"/>
                                  </p:stCondLst>
                                  <p:childTnLst>
                                    <p:set>
                                      <p:cBhvr>
                                        <p:cTn id="156" dur="1" fill="hold">
                                          <p:stCondLst>
                                            <p:cond delay="0"/>
                                          </p:stCondLst>
                                        </p:cTn>
                                        <p:tgtEl>
                                          <p:spTgt spid="20"/>
                                        </p:tgtEl>
                                        <p:attrNameLst>
                                          <p:attrName>style.visibility</p:attrName>
                                        </p:attrNameLst>
                                      </p:cBhvr>
                                      <p:to>
                                        <p:strVal val="visible"/>
                                      </p:to>
                                    </p:set>
                                    <p:animEffect transition="in" filter="fade">
                                      <p:cBhvr>
                                        <p:cTn id="157" dur="1000"/>
                                        <p:tgtEl>
                                          <p:spTgt spid="20"/>
                                        </p:tgtEl>
                                      </p:cBhvr>
                                    </p:animEffect>
                                    <p:anim calcmode="lin" valueType="num">
                                      <p:cBhvr>
                                        <p:cTn id="158" dur="1000" fill="hold"/>
                                        <p:tgtEl>
                                          <p:spTgt spid="20"/>
                                        </p:tgtEl>
                                        <p:attrNameLst>
                                          <p:attrName>ppt_x</p:attrName>
                                        </p:attrNameLst>
                                      </p:cBhvr>
                                      <p:tavLst>
                                        <p:tav tm="0">
                                          <p:val>
                                            <p:strVal val="#ppt_x"/>
                                          </p:val>
                                        </p:tav>
                                        <p:tav tm="100000">
                                          <p:val>
                                            <p:strVal val="#ppt_x"/>
                                          </p:val>
                                        </p:tav>
                                      </p:tavLst>
                                    </p:anim>
                                    <p:anim calcmode="lin" valueType="num">
                                      <p:cBhvr>
                                        <p:cTn id="159" dur="1000" fill="hold"/>
                                        <p:tgtEl>
                                          <p:spTgt spid="20"/>
                                        </p:tgtEl>
                                        <p:attrNameLst>
                                          <p:attrName>ppt_y</p:attrName>
                                        </p:attrNameLst>
                                      </p:cBhvr>
                                      <p:tavLst>
                                        <p:tav tm="0">
                                          <p:val>
                                            <p:strVal val="#ppt_y+.1"/>
                                          </p:val>
                                        </p:tav>
                                        <p:tav tm="100000">
                                          <p:val>
                                            <p:strVal val="#ppt_y"/>
                                          </p:val>
                                        </p:tav>
                                      </p:tavLst>
                                    </p:anim>
                                  </p:childTnLst>
                                </p:cTn>
                              </p:par>
                            </p:childTnLst>
                          </p:cTn>
                        </p:par>
                        <p:par>
                          <p:cTn id="160" fill="hold">
                            <p:stCondLst>
                              <p:cond delay="9850"/>
                            </p:stCondLst>
                            <p:childTnLst>
                              <p:par>
                                <p:cTn id="161" presetID="26" presetClass="entr" presetSubtype="0" fill="hold" grpId="0" nodeType="afterEffect">
                                  <p:stCondLst>
                                    <p:cond delay="0"/>
                                  </p:stCondLst>
                                  <p:childTnLst>
                                    <p:set>
                                      <p:cBhvr>
                                        <p:cTn id="162" dur="1" fill="hold">
                                          <p:stCondLst>
                                            <p:cond delay="0"/>
                                          </p:stCondLst>
                                        </p:cTn>
                                        <p:tgtEl>
                                          <p:spTgt spid="9"/>
                                        </p:tgtEl>
                                        <p:attrNameLst>
                                          <p:attrName>style.visibility</p:attrName>
                                        </p:attrNameLst>
                                      </p:cBhvr>
                                      <p:to>
                                        <p:strVal val="visible"/>
                                      </p:to>
                                    </p:set>
                                    <p:animEffect transition="in" filter="wipe(down)">
                                      <p:cBhvr>
                                        <p:cTn id="163" dur="362">
                                          <p:stCondLst>
                                            <p:cond delay="0"/>
                                          </p:stCondLst>
                                        </p:cTn>
                                        <p:tgtEl>
                                          <p:spTgt spid="9"/>
                                        </p:tgtEl>
                                      </p:cBhvr>
                                    </p:animEffect>
                                    <p:anim calcmode="lin" valueType="num">
                                      <p:cBhvr>
                                        <p:cTn id="164" dur="1139"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65" dur="415"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66" dur="415" tmFilter="0, 0; 0.125,0.2665; 0.25,0.4; 0.375,0.465; 0.5,0.5;  0.625,0.535; 0.75,0.6; 0.875,0.7335; 1,1">
                                          <p:stCondLst>
                                            <p:cond delay="415"/>
                                          </p:stCondLst>
                                        </p:cTn>
                                        <p:tgtEl>
                                          <p:spTgt spid="9"/>
                                        </p:tgtEl>
                                        <p:attrNameLst>
                                          <p:attrName>ppt_y</p:attrName>
                                        </p:attrNameLst>
                                      </p:cBhvr>
                                      <p:tavLst>
                                        <p:tav tm="0" fmla="#ppt_y-sin(pi*$)/9">
                                          <p:val>
                                            <p:fltVal val="0"/>
                                          </p:val>
                                        </p:tav>
                                        <p:tav tm="100000">
                                          <p:val>
                                            <p:fltVal val="1"/>
                                          </p:val>
                                        </p:tav>
                                      </p:tavLst>
                                    </p:anim>
                                    <p:anim calcmode="lin" valueType="num">
                                      <p:cBhvr>
                                        <p:cTn id="167" dur="207" tmFilter="0, 0; 0.125,0.2665; 0.25,0.4; 0.375,0.465; 0.5,0.5;  0.625,0.535; 0.75,0.6; 0.875,0.7335; 1,1">
                                          <p:stCondLst>
                                            <p:cond delay="828"/>
                                          </p:stCondLst>
                                        </p:cTn>
                                        <p:tgtEl>
                                          <p:spTgt spid="9"/>
                                        </p:tgtEl>
                                        <p:attrNameLst>
                                          <p:attrName>ppt_y</p:attrName>
                                        </p:attrNameLst>
                                      </p:cBhvr>
                                      <p:tavLst>
                                        <p:tav tm="0" fmla="#ppt_y-sin(pi*$)/27">
                                          <p:val>
                                            <p:fltVal val="0"/>
                                          </p:val>
                                        </p:tav>
                                        <p:tav tm="100000">
                                          <p:val>
                                            <p:fltVal val="1"/>
                                          </p:val>
                                        </p:tav>
                                      </p:tavLst>
                                    </p:anim>
                                    <p:anim calcmode="lin" valueType="num">
                                      <p:cBhvr>
                                        <p:cTn id="168" dur="103" tmFilter="0, 0; 0.125,0.2665; 0.25,0.4; 0.375,0.465; 0.5,0.5;  0.625,0.535; 0.75,0.6; 0.875,0.7335; 1,1">
                                          <p:stCondLst>
                                            <p:cond delay="1035"/>
                                          </p:stCondLst>
                                        </p:cTn>
                                        <p:tgtEl>
                                          <p:spTgt spid="9"/>
                                        </p:tgtEl>
                                        <p:attrNameLst>
                                          <p:attrName>ppt_y</p:attrName>
                                        </p:attrNameLst>
                                      </p:cBhvr>
                                      <p:tavLst>
                                        <p:tav tm="0" fmla="#ppt_y-sin(pi*$)/81">
                                          <p:val>
                                            <p:fltVal val="0"/>
                                          </p:val>
                                        </p:tav>
                                        <p:tav tm="100000">
                                          <p:val>
                                            <p:fltVal val="1"/>
                                          </p:val>
                                        </p:tav>
                                      </p:tavLst>
                                    </p:anim>
                                    <p:animScale>
                                      <p:cBhvr>
                                        <p:cTn id="169" dur="16">
                                          <p:stCondLst>
                                            <p:cond delay="406"/>
                                          </p:stCondLst>
                                        </p:cTn>
                                        <p:tgtEl>
                                          <p:spTgt spid="9"/>
                                        </p:tgtEl>
                                      </p:cBhvr>
                                      <p:to x="100000" y="60000"/>
                                    </p:animScale>
                                    <p:animScale>
                                      <p:cBhvr>
                                        <p:cTn id="170" dur="104" decel="50000">
                                          <p:stCondLst>
                                            <p:cond delay="423"/>
                                          </p:stCondLst>
                                        </p:cTn>
                                        <p:tgtEl>
                                          <p:spTgt spid="9"/>
                                        </p:tgtEl>
                                      </p:cBhvr>
                                      <p:to x="100000" y="100000"/>
                                    </p:animScale>
                                    <p:animScale>
                                      <p:cBhvr>
                                        <p:cTn id="171" dur="16">
                                          <p:stCondLst>
                                            <p:cond delay="820"/>
                                          </p:stCondLst>
                                        </p:cTn>
                                        <p:tgtEl>
                                          <p:spTgt spid="9"/>
                                        </p:tgtEl>
                                      </p:cBhvr>
                                      <p:to x="100000" y="80000"/>
                                    </p:animScale>
                                    <p:animScale>
                                      <p:cBhvr>
                                        <p:cTn id="172" dur="104" decel="50000">
                                          <p:stCondLst>
                                            <p:cond delay="836"/>
                                          </p:stCondLst>
                                        </p:cTn>
                                        <p:tgtEl>
                                          <p:spTgt spid="9"/>
                                        </p:tgtEl>
                                      </p:cBhvr>
                                      <p:to x="100000" y="100000"/>
                                    </p:animScale>
                                    <p:animScale>
                                      <p:cBhvr>
                                        <p:cTn id="173" dur="16">
                                          <p:stCondLst>
                                            <p:cond delay="1026"/>
                                          </p:stCondLst>
                                        </p:cTn>
                                        <p:tgtEl>
                                          <p:spTgt spid="9"/>
                                        </p:tgtEl>
                                      </p:cBhvr>
                                      <p:to x="100000" y="90000"/>
                                    </p:animScale>
                                    <p:animScale>
                                      <p:cBhvr>
                                        <p:cTn id="174" dur="104" decel="50000">
                                          <p:stCondLst>
                                            <p:cond delay="1042"/>
                                          </p:stCondLst>
                                        </p:cTn>
                                        <p:tgtEl>
                                          <p:spTgt spid="9"/>
                                        </p:tgtEl>
                                      </p:cBhvr>
                                      <p:to x="100000" y="100000"/>
                                    </p:animScale>
                                    <p:animScale>
                                      <p:cBhvr>
                                        <p:cTn id="175" dur="16">
                                          <p:stCondLst>
                                            <p:cond delay="1130"/>
                                          </p:stCondLst>
                                        </p:cTn>
                                        <p:tgtEl>
                                          <p:spTgt spid="9"/>
                                        </p:tgtEl>
                                      </p:cBhvr>
                                      <p:to x="100000" y="95000"/>
                                    </p:animScale>
                                    <p:animScale>
                                      <p:cBhvr>
                                        <p:cTn id="176" dur="104" decel="50000">
                                          <p:stCondLst>
                                            <p:cond delay="1146"/>
                                          </p:stCondLst>
                                        </p:cTn>
                                        <p:tgtEl>
                                          <p:spTgt spid="9"/>
                                        </p:tgtEl>
                                      </p:cBhvr>
                                      <p:to x="100000" y="100000"/>
                                    </p:animScale>
                                  </p:childTnLst>
                                </p:cTn>
                              </p:par>
                              <p:par>
                                <p:cTn id="177" presetID="26" presetClass="entr" presetSubtype="0" fill="hold" grpId="0" nodeType="withEffect">
                                  <p:stCondLst>
                                    <p:cond delay="0"/>
                                  </p:stCondLst>
                                  <p:childTnLst>
                                    <p:set>
                                      <p:cBhvr>
                                        <p:cTn id="178" dur="1" fill="hold">
                                          <p:stCondLst>
                                            <p:cond delay="0"/>
                                          </p:stCondLst>
                                        </p:cTn>
                                        <p:tgtEl>
                                          <p:spTgt spid="10"/>
                                        </p:tgtEl>
                                        <p:attrNameLst>
                                          <p:attrName>style.visibility</p:attrName>
                                        </p:attrNameLst>
                                      </p:cBhvr>
                                      <p:to>
                                        <p:strVal val="visible"/>
                                      </p:to>
                                    </p:set>
                                    <p:animEffect transition="in" filter="wipe(down)">
                                      <p:cBhvr>
                                        <p:cTn id="179" dur="362">
                                          <p:stCondLst>
                                            <p:cond delay="0"/>
                                          </p:stCondLst>
                                        </p:cTn>
                                        <p:tgtEl>
                                          <p:spTgt spid="10"/>
                                        </p:tgtEl>
                                      </p:cBhvr>
                                    </p:animEffect>
                                    <p:anim calcmode="lin" valueType="num">
                                      <p:cBhvr>
                                        <p:cTn id="180"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81"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82"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183"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184"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185" dur="16">
                                          <p:stCondLst>
                                            <p:cond delay="406"/>
                                          </p:stCondLst>
                                        </p:cTn>
                                        <p:tgtEl>
                                          <p:spTgt spid="10"/>
                                        </p:tgtEl>
                                      </p:cBhvr>
                                      <p:to x="100000" y="60000"/>
                                    </p:animScale>
                                    <p:animScale>
                                      <p:cBhvr>
                                        <p:cTn id="186" dur="104" decel="50000">
                                          <p:stCondLst>
                                            <p:cond delay="423"/>
                                          </p:stCondLst>
                                        </p:cTn>
                                        <p:tgtEl>
                                          <p:spTgt spid="10"/>
                                        </p:tgtEl>
                                      </p:cBhvr>
                                      <p:to x="100000" y="100000"/>
                                    </p:animScale>
                                    <p:animScale>
                                      <p:cBhvr>
                                        <p:cTn id="187" dur="16">
                                          <p:stCondLst>
                                            <p:cond delay="820"/>
                                          </p:stCondLst>
                                        </p:cTn>
                                        <p:tgtEl>
                                          <p:spTgt spid="10"/>
                                        </p:tgtEl>
                                      </p:cBhvr>
                                      <p:to x="100000" y="80000"/>
                                    </p:animScale>
                                    <p:animScale>
                                      <p:cBhvr>
                                        <p:cTn id="188" dur="104" decel="50000">
                                          <p:stCondLst>
                                            <p:cond delay="836"/>
                                          </p:stCondLst>
                                        </p:cTn>
                                        <p:tgtEl>
                                          <p:spTgt spid="10"/>
                                        </p:tgtEl>
                                      </p:cBhvr>
                                      <p:to x="100000" y="100000"/>
                                    </p:animScale>
                                    <p:animScale>
                                      <p:cBhvr>
                                        <p:cTn id="189" dur="16">
                                          <p:stCondLst>
                                            <p:cond delay="1026"/>
                                          </p:stCondLst>
                                        </p:cTn>
                                        <p:tgtEl>
                                          <p:spTgt spid="10"/>
                                        </p:tgtEl>
                                      </p:cBhvr>
                                      <p:to x="100000" y="90000"/>
                                    </p:animScale>
                                    <p:animScale>
                                      <p:cBhvr>
                                        <p:cTn id="190" dur="104" decel="50000">
                                          <p:stCondLst>
                                            <p:cond delay="1042"/>
                                          </p:stCondLst>
                                        </p:cTn>
                                        <p:tgtEl>
                                          <p:spTgt spid="10"/>
                                        </p:tgtEl>
                                      </p:cBhvr>
                                      <p:to x="100000" y="100000"/>
                                    </p:animScale>
                                    <p:animScale>
                                      <p:cBhvr>
                                        <p:cTn id="191" dur="16">
                                          <p:stCondLst>
                                            <p:cond delay="1130"/>
                                          </p:stCondLst>
                                        </p:cTn>
                                        <p:tgtEl>
                                          <p:spTgt spid="10"/>
                                        </p:tgtEl>
                                      </p:cBhvr>
                                      <p:to x="100000" y="95000"/>
                                    </p:animScale>
                                    <p:animScale>
                                      <p:cBhvr>
                                        <p:cTn id="192" dur="104" decel="50000">
                                          <p:stCondLst>
                                            <p:cond delay="1146"/>
                                          </p:stCondLst>
                                        </p:cTn>
                                        <p:tgtEl>
                                          <p:spTgt spid="10"/>
                                        </p:tgtEl>
                                      </p:cBhvr>
                                      <p:to x="100000" y="100000"/>
                                    </p:animScale>
                                  </p:childTnLst>
                                </p:cTn>
                              </p:par>
                              <p:par>
                                <p:cTn id="193" presetID="26" presetClass="entr" presetSubtype="0" fill="hold" grpId="0" nodeType="withEffect">
                                  <p:stCondLst>
                                    <p:cond delay="0"/>
                                  </p:stCondLst>
                                  <p:childTnLst>
                                    <p:set>
                                      <p:cBhvr>
                                        <p:cTn id="194" dur="1" fill="hold">
                                          <p:stCondLst>
                                            <p:cond delay="0"/>
                                          </p:stCondLst>
                                        </p:cTn>
                                        <p:tgtEl>
                                          <p:spTgt spid="11"/>
                                        </p:tgtEl>
                                        <p:attrNameLst>
                                          <p:attrName>style.visibility</p:attrName>
                                        </p:attrNameLst>
                                      </p:cBhvr>
                                      <p:to>
                                        <p:strVal val="visible"/>
                                      </p:to>
                                    </p:set>
                                    <p:animEffect transition="in" filter="wipe(down)">
                                      <p:cBhvr>
                                        <p:cTn id="195" dur="362">
                                          <p:stCondLst>
                                            <p:cond delay="0"/>
                                          </p:stCondLst>
                                        </p:cTn>
                                        <p:tgtEl>
                                          <p:spTgt spid="11"/>
                                        </p:tgtEl>
                                      </p:cBhvr>
                                    </p:animEffect>
                                    <p:anim calcmode="lin" valueType="num">
                                      <p:cBhvr>
                                        <p:cTn id="196" dur="1139"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97" dur="415"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98" dur="415" tmFilter="0, 0; 0.125,0.2665; 0.25,0.4; 0.375,0.465; 0.5,0.5;  0.625,0.535; 0.75,0.6; 0.875,0.7335; 1,1">
                                          <p:stCondLst>
                                            <p:cond delay="415"/>
                                          </p:stCondLst>
                                        </p:cTn>
                                        <p:tgtEl>
                                          <p:spTgt spid="11"/>
                                        </p:tgtEl>
                                        <p:attrNameLst>
                                          <p:attrName>ppt_y</p:attrName>
                                        </p:attrNameLst>
                                      </p:cBhvr>
                                      <p:tavLst>
                                        <p:tav tm="0" fmla="#ppt_y-sin(pi*$)/9">
                                          <p:val>
                                            <p:fltVal val="0"/>
                                          </p:val>
                                        </p:tav>
                                        <p:tav tm="100000">
                                          <p:val>
                                            <p:fltVal val="1"/>
                                          </p:val>
                                        </p:tav>
                                      </p:tavLst>
                                    </p:anim>
                                    <p:anim calcmode="lin" valueType="num">
                                      <p:cBhvr>
                                        <p:cTn id="199" dur="207" tmFilter="0, 0; 0.125,0.2665; 0.25,0.4; 0.375,0.465; 0.5,0.5;  0.625,0.535; 0.75,0.6; 0.875,0.7335; 1,1">
                                          <p:stCondLst>
                                            <p:cond delay="828"/>
                                          </p:stCondLst>
                                        </p:cTn>
                                        <p:tgtEl>
                                          <p:spTgt spid="11"/>
                                        </p:tgtEl>
                                        <p:attrNameLst>
                                          <p:attrName>ppt_y</p:attrName>
                                        </p:attrNameLst>
                                      </p:cBhvr>
                                      <p:tavLst>
                                        <p:tav tm="0" fmla="#ppt_y-sin(pi*$)/27">
                                          <p:val>
                                            <p:fltVal val="0"/>
                                          </p:val>
                                        </p:tav>
                                        <p:tav tm="100000">
                                          <p:val>
                                            <p:fltVal val="1"/>
                                          </p:val>
                                        </p:tav>
                                      </p:tavLst>
                                    </p:anim>
                                    <p:anim calcmode="lin" valueType="num">
                                      <p:cBhvr>
                                        <p:cTn id="200" dur="103" tmFilter="0, 0; 0.125,0.2665; 0.25,0.4; 0.375,0.465; 0.5,0.5;  0.625,0.535; 0.75,0.6; 0.875,0.7335; 1,1">
                                          <p:stCondLst>
                                            <p:cond delay="1035"/>
                                          </p:stCondLst>
                                        </p:cTn>
                                        <p:tgtEl>
                                          <p:spTgt spid="11"/>
                                        </p:tgtEl>
                                        <p:attrNameLst>
                                          <p:attrName>ppt_y</p:attrName>
                                        </p:attrNameLst>
                                      </p:cBhvr>
                                      <p:tavLst>
                                        <p:tav tm="0" fmla="#ppt_y-sin(pi*$)/81">
                                          <p:val>
                                            <p:fltVal val="0"/>
                                          </p:val>
                                        </p:tav>
                                        <p:tav tm="100000">
                                          <p:val>
                                            <p:fltVal val="1"/>
                                          </p:val>
                                        </p:tav>
                                      </p:tavLst>
                                    </p:anim>
                                    <p:animScale>
                                      <p:cBhvr>
                                        <p:cTn id="201" dur="16">
                                          <p:stCondLst>
                                            <p:cond delay="406"/>
                                          </p:stCondLst>
                                        </p:cTn>
                                        <p:tgtEl>
                                          <p:spTgt spid="11"/>
                                        </p:tgtEl>
                                      </p:cBhvr>
                                      <p:to x="100000" y="60000"/>
                                    </p:animScale>
                                    <p:animScale>
                                      <p:cBhvr>
                                        <p:cTn id="202" dur="104" decel="50000">
                                          <p:stCondLst>
                                            <p:cond delay="423"/>
                                          </p:stCondLst>
                                        </p:cTn>
                                        <p:tgtEl>
                                          <p:spTgt spid="11"/>
                                        </p:tgtEl>
                                      </p:cBhvr>
                                      <p:to x="100000" y="100000"/>
                                    </p:animScale>
                                    <p:animScale>
                                      <p:cBhvr>
                                        <p:cTn id="203" dur="16">
                                          <p:stCondLst>
                                            <p:cond delay="820"/>
                                          </p:stCondLst>
                                        </p:cTn>
                                        <p:tgtEl>
                                          <p:spTgt spid="11"/>
                                        </p:tgtEl>
                                      </p:cBhvr>
                                      <p:to x="100000" y="80000"/>
                                    </p:animScale>
                                    <p:animScale>
                                      <p:cBhvr>
                                        <p:cTn id="204" dur="104" decel="50000">
                                          <p:stCondLst>
                                            <p:cond delay="836"/>
                                          </p:stCondLst>
                                        </p:cTn>
                                        <p:tgtEl>
                                          <p:spTgt spid="11"/>
                                        </p:tgtEl>
                                      </p:cBhvr>
                                      <p:to x="100000" y="100000"/>
                                    </p:animScale>
                                    <p:animScale>
                                      <p:cBhvr>
                                        <p:cTn id="205" dur="16">
                                          <p:stCondLst>
                                            <p:cond delay="1026"/>
                                          </p:stCondLst>
                                        </p:cTn>
                                        <p:tgtEl>
                                          <p:spTgt spid="11"/>
                                        </p:tgtEl>
                                      </p:cBhvr>
                                      <p:to x="100000" y="90000"/>
                                    </p:animScale>
                                    <p:animScale>
                                      <p:cBhvr>
                                        <p:cTn id="206" dur="104" decel="50000">
                                          <p:stCondLst>
                                            <p:cond delay="1042"/>
                                          </p:stCondLst>
                                        </p:cTn>
                                        <p:tgtEl>
                                          <p:spTgt spid="11"/>
                                        </p:tgtEl>
                                      </p:cBhvr>
                                      <p:to x="100000" y="100000"/>
                                    </p:animScale>
                                    <p:animScale>
                                      <p:cBhvr>
                                        <p:cTn id="207" dur="16">
                                          <p:stCondLst>
                                            <p:cond delay="1130"/>
                                          </p:stCondLst>
                                        </p:cTn>
                                        <p:tgtEl>
                                          <p:spTgt spid="11"/>
                                        </p:tgtEl>
                                      </p:cBhvr>
                                      <p:to x="100000" y="95000"/>
                                    </p:animScale>
                                    <p:animScale>
                                      <p:cBhvr>
                                        <p:cTn id="208" dur="104" decel="50000">
                                          <p:stCondLst>
                                            <p:cond delay="1146"/>
                                          </p:stCondLst>
                                        </p:cTn>
                                        <p:tgtEl>
                                          <p:spTgt spid="11"/>
                                        </p:tgtEl>
                                      </p:cBhvr>
                                      <p:to x="100000" y="100000"/>
                                    </p:animScale>
                                  </p:childTnLst>
                                </p:cTn>
                              </p:par>
                            </p:childTnLst>
                          </p:cTn>
                        </p:par>
                        <p:par>
                          <p:cTn id="209" fill="hold">
                            <p:stCondLst>
                              <p:cond delay="11100"/>
                            </p:stCondLst>
                            <p:childTnLst>
                              <p:par>
                                <p:cTn id="210" presetID="42" presetClass="entr" presetSubtype="0" fill="hold" grpId="0" nodeType="afterEffect">
                                  <p:stCondLst>
                                    <p:cond delay="0"/>
                                  </p:stCondLst>
                                  <p:childTnLst>
                                    <p:set>
                                      <p:cBhvr>
                                        <p:cTn id="211" dur="1" fill="hold">
                                          <p:stCondLst>
                                            <p:cond delay="0"/>
                                          </p:stCondLst>
                                        </p:cTn>
                                        <p:tgtEl>
                                          <p:spTgt spid="12"/>
                                        </p:tgtEl>
                                        <p:attrNameLst>
                                          <p:attrName>style.visibility</p:attrName>
                                        </p:attrNameLst>
                                      </p:cBhvr>
                                      <p:to>
                                        <p:strVal val="visible"/>
                                      </p:to>
                                    </p:set>
                                    <p:animEffect transition="in" filter="fade">
                                      <p:cBhvr>
                                        <p:cTn id="212" dur="1000"/>
                                        <p:tgtEl>
                                          <p:spTgt spid="12"/>
                                        </p:tgtEl>
                                      </p:cBhvr>
                                    </p:animEffect>
                                    <p:anim calcmode="lin" valueType="num">
                                      <p:cBhvr>
                                        <p:cTn id="213" dur="1000" fill="hold"/>
                                        <p:tgtEl>
                                          <p:spTgt spid="12"/>
                                        </p:tgtEl>
                                        <p:attrNameLst>
                                          <p:attrName>ppt_x</p:attrName>
                                        </p:attrNameLst>
                                      </p:cBhvr>
                                      <p:tavLst>
                                        <p:tav tm="0">
                                          <p:val>
                                            <p:strVal val="#ppt_x"/>
                                          </p:val>
                                        </p:tav>
                                        <p:tav tm="100000">
                                          <p:val>
                                            <p:strVal val="#ppt_x"/>
                                          </p:val>
                                        </p:tav>
                                      </p:tavLst>
                                    </p:anim>
                                    <p:anim calcmode="lin" valueType="num">
                                      <p:cBhvr>
                                        <p:cTn id="214" dur="1000" fill="hold"/>
                                        <p:tgtEl>
                                          <p:spTgt spid="12"/>
                                        </p:tgtEl>
                                        <p:attrNameLst>
                                          <p:attrName>ppt_y</p:attrName>
                                        </p:attrNameLst>
                                      </p:cBhvr>
                                      <p:tavLst>
                                        <p:tav tm="0">
                                          <p:val>
                                            <p:strVal val="#ppt_y+.1"/>
                                          </p:val>
                                        </p:tav>
                                        <p:tav tm="100000">
                                          <p:val>
                                            <p:strVal val="#ppt_y"/>
                                          </p:val>
                                        </p:tav>
                                      </p:tavLst>
                                    </p:anim>
                                  </p:childTnLst>
                                </p:cTn>
                              </p:par>
                            </p:childTnLst>
                          </p:cTn>
                        </p:par>
                        <p:par>
                          <p:cTn id="215" fill="hold">
                            <p:stCondLst>
                              <p:cond delay="12100"/>
                            </p:stCondLst>
                            <p:childTnLst>
                              <p:par>
                                <p:cTn id="216" presetID="42" presetClass="entr" presetSubtype="0" fill="hold" grpId="0" nodeType="afterEffect">
                                  <p:stCondLst>
                                    <p:cond delay="0"/>
                                  </p:stCondLst>
                                  <p:childTnLst>
                                    <p:set>
                                      <p:cBhvr>
                                        <p:cTn id="217" dur="1" fill="hold">
                                          <p:stCondLst>
                                            <p:cond delay="0"/>
                                          </p:stCondLst>
                                        </p:cTn>
                                        <p:tgtEl>
                                          <p:spTgt spid="14"/>
                                        </p:tgtEl>
                                        <p:attrNameLst>
                                          <p:attrName>style.visibility</p:attrName>
                                        </p:attrNameLst>
                                      </p:cBhvr>
                                      <p:to>
                                        <p:strVal val="visible"/>
                                      </p:to>
                                    </p:set>
                                    <p:animEffect transition="in" filter="fade">
                                      <p:cBhvr>
                                        <p:cTn id="218" dur="1000"/>
                                        <p:tgtEl>
                                          <p:spTgt spid="14"/>
                                        </p:tgtEl>
                                      </p:cBhvr>
                                    </p:animEffect>
                                    <p:anim calcmode="lin" valueType="num">
                                      <p:cBhvr>
                                        <p:cTn id="219" dur="1000" fill="hold"/>
                                        <p:tgtEl>
                                          <p:spTgt spid="14"/>
                                        </p:tgtEl>
                                        <p:attrNameLst>
                                          <p:attrName>ppt_x</p:attrName>
                                        </p:attrNameLst>
                                      </p:cBhvr>
                                      <p:tavLst>
                                        <p:tav tm="0">
                                          <p:val>
                                            <p:strVal val="#ppt_x"/>
                                          </p:val>
                                        </p:tav>
                                        <p:tav tm="100000">
                                          <p:val>
                                            <p:strVal val="#ppt_x"/>
                                          </p:val>
                                        </p:tav>
                                      </p:tavLst>
                                    </p:anim>
                                    <p:anim calcmode="lin" valueType="num">
                                      <p:cBhvr>
                                        <p:cTn id="220" dur="1000" fill="hold"/>
                                        <p:tgtEl>
                                          <p:spTgt spid="14"/>
                                        </p:tgtEl>
                                        <p:attrNameLst>
                                          <p:attrName>ppt_y</p:attrName>
                                        </p:attrNameLst>
                                      </p:cBhvr>
                                      <p:tavLst>
                                        <p:tav tm="0">
                                          <p:val>
                                            <p:strVal val="#ppt_y+.1"/>
                                          </p:val>
                                        </p:tav>
                                        <p:tav tm="100000">
                                          <p:val>
                                            <p:strVal val="#ppt_y"/>
                                          </p:val>
                                        </p:tav>
                                      </p:tavLst>
                                    </p:anim>
                                  </p:childTnLst>
                                </p:cTn>
                              </p:par>
                            </p:childTnLst>
                          </p:cTn>
                        </p:par>
                        <p:par>
                          <p:cTn id="221" fill="hold">
                            <p:stCondLst>
                              <p:cond delay="13100"/>
                            </p:stCondLst>
                            <p:childTnLst>
                              <p:par>
                                <p:cTn id="222" presetID="42" presetClass="entr" presetSubtype="0" fill="hold" grpId="0" nodeType="afterEffect">
                                  <p:stCondLst>
                                    <p:cond delay="0"/>
                                  </p:stCondLst>
                                  <p:childTnLst>
                                    <p:set>
                                      <p:cBhvr>
                                        <p:cTn id="223" dur="1" fill="hold">
                                          <p:stCondLst>
                                            <p:cond delay="0"/>
                                          </p:stCondLst>
                                        </p:cTn>
                                        <p:tgtEl>
                                          <p:spTgt spid="13"/>
                                        </p:tgtEl>
                                        <p:attrNameLst>
                                          <p:attrName>style.visibility</p:attrName>
                                        </p:attrNameLst>
                                      </p:cBhvr>
                                      <p:to>
                                        <p:strVal val="visible"/>
                                      </p:to>
                                    </p:set>
                                    <p:animEffect transition="in" filter="fade">
                                      <p:cBhvr>
                                        <p:cTn id="224" dur="1000"/>
                                        <p:tgtEl>
                                          <p:spTgt spid="13"/>
                                        </p:tgtEl>
                                      </p:cBhvr>
                                    </p:animEffect>
                                    <p:anim calcmode="lin" valueType="num">
                                      <p:cBhvr>
                                        <p:cTn id="225" dur="1000" fill="hold"/>
                                        <p:tgtEl>
                                          <p:spTgt spid="13"/>
                                        </p:tgtEl>
                                        <p:attrNameLst>
                                          <p:attrName>ppt_x</p:attrName>
                                        </p:attrNameLst>
                                      </p:cBhvr>
                                      <p:tavLst>
                                        <p:tav tm="0">
                                          <p:val>
                                            <p:strVal val="#ppt_x"/>
                                          </p:val>
                                        </p:tav>
                                        <p:tav tm="100000">
                                          <p:val>
                                            <p:strVal val="#ppt_x"/>
                                          </p:val>
                                        </p:tav>
                                      </p:tavLst>
                                    </p:anim>
                                    <p:anim calcmode="lin" valueType="num">
                                      <p:cBhvr>
                                        <p:cTn id="226" dur="1000" fill="hold"/>
                                        <p:tgtEl>
                                          <p:spTgt spid="13"/>
                                        </p:tgtEl>
                                        <p:attrNameLst>
                                          <p:attrName>ppt_y</p:attrName>
                                        </p:attrNameLst>
                                      </p:cBhvr>
                                      <p:tavLst>
                                        <p:tav tm="0">
                                          <p:val>
                                            <p:strVal val="#ppt_y+.1"/>
                                          </p:val>
                                        </p:tav>
                                        <p:tav tm="100000">
                                          <p:val>
                                            <p:strVal val="#ppt_y"/>
                                          </p:val>
                                        </p:tav>
                                      </p:tavLst>
                                    </p:anim>
                                  </p:childTnLst>
                                </p:cTn>
                              </p:par>
                            </p:childTnLst>
                          </p:cTn>
                        </p:par>
                        <p:par>
                          <p:cTn id="227" fill="hold">
                            <p:stCondLst>
                              <p:cond delay="14100"/>
                            </p:stCondLst>
                            <p:childTnLst>
                              <p:par>
                                <p:cTn id="228" presetID="26" presetClass="entr" presetSubtype="0" fill="hold" grpId="0" nodeType="afterEffect">
                                  <p:stCondLst>
                                    <p:cond delay="0"/>
                                  </p:stCondLst>
                                  <p:childTnLst>
                                    <p:set>
                                      <p:cBhvr>
                                        <p:cTn id="229" dur="1" fill="hold">
                                          <p:stCondLst>
                                            <p:cond delay="0"/>
                                          </p:stCondLst>
                                        </p:cTn>
                                        <p:tgtEl>
                                          <p:spTgt spid="28"/>
                                        </p:tgtEl>
                                        <p:attrNameLst>
                                          <p:attrName>style.visibility</p:attrName>
                                        </p:attrNameLst>
                                      </p:cBhvr>
                                      <p:to>
                                        <p:strVal val="visible"/>
                                      </p:to>
                                    </p:set>
                                    <p:animEffect transition="in" filter="wipe(down)">
                                      <p:cBhvr>
                                        <p:cTn id="230" dur="362">
                                          <p:stCondLst>
                                            <p:cond delay="0"/>
                                          </p:stCondLst>
                                        </p:cTn>
                                        <p:tgtEl>
                                          <p:spTgt spid="28"/>
                                        </p:tgtEl>
                                      </p:cBhvr>
                                    </p:animEffect>
                                    <p:anim calcmode="lin" valueType="num">
                                      <p:cBhvr>
                                        <p:cTn id="231" dur="1139"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232" dur="415"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233" dur="415" tmFilter="0, 0; 0.125,0.2665; 0.25,0.4; 0.375,0.465; 0.5,0.5;  0.625,0.535; 0.75,0.6; 0.875,0.7335; 1,1">
                                          <p:stCondLst>
                                            <p:cond delay="415"/>
                                          </p:stCondLst>
                                        </p:cTn>
                                        <p:tgtEl>
                                          <p:spTgt spid="28"/>
                                        </p:tgtEl>
                                        <p:attrNameLst>
                                          <p:attrName>ppt_y</p:attrName>
                                        </p:attrNameLst>
                                      </p:cBhvr>
                                      <p:tavLst>
                                        <p:tav tm="0" fmla="#ppt_y-sin(pi*$)/9">
                                          <p:val>
                                            <p:fltVal val="0"/>
                                          </p:val>
                                        </p:tav>
                                        <p:tav tm="100000">
                                          <p:val>
                                            <p:fltVal val="1"/>
                                          </p:val>
                                        </p:tav>
                                      </p:tavLst>
                                    </p:anim>
                                    <p:anim calcmode="lin" valueType="num">
                                      <p:cBhvr>
                                        <p:cTn id="234" dur="207" tmFilter="0, 0; 0.125,0.2665; 0.25,0.4; 0.375,0.465; 0.5,0.5;  0.625,0.535; 0.75,0.6; 0.875,0.7335; 1,1">
                                          <p:stCondLst>
                                            <p:cond delay="828"/>
                                          </p:stCondLst>
                                        </p:cTn>
                                        <p:tgtEl>
                                          <p:spTgt spid="28"/>
                                        </p:tgtEl>
                                        <p:attrNameLst>
                                          <p:attrName>ppt_y</p:attrName>
                                        </p:attrNameLst>
                                      </p:cBhvr>
                                      <p:tavLst>
                                        <p:tav tm="0" fmla="#ppt_y-sin(pi*$)/27">
                                          <p:val>
                                            <p:fltVal val="0"/>
                                          </p:val>
                                        </p:tav>
                                        <p:tav tm="100000">
                                          <p:val>
                                            <p:fltVal val="1"/>
                                          </p:val>
                                        </p:tav>
                                      </p:tavLst>
                                    </p:anim>
                                    <p:anim calcmode="lin" valueType="num">
                                      <p:cBhvr>
                                        <p:cTn id="235" dur="103" tmFilter="0, 0; 0.125,0.2665; 0.25,0.4; 0.375,0.465; 0.5,0.5;  0.625,0.535; 0.75,0.6; 0.875,0.7335; 1,1">
                                          <p:stCondLst>
                                            <p:cond delay="1035"/>
                                          </p:stCondLst>
                                        </p:cTn>
                                        <p:tgtEl>
                                          <p:spTgt spid="28"/>
                                        </p:tgtEl>
                                        <p:attrNameLst>
                                          <p:attrName>ppt_y</p:attrName>
                                        </p:attrNameLst>
                                      </p:cBhvr>
                                      <p:tavLst>
                                        <p:tav tm="0" fmla="#ppt_y-sin(pi*$)/81">
                                          <p:val>
                                            <p:fltVal val="0"/>
                                          </p:val>
                                        </p:tav>
                                        <p:tav tm="100000">
                                          <p:val>
                                            <p:fltVal val="1"/>
                                          </p:val>
                                        </p:tav>
                                      </p:tavLst>
                                    </p:anim>
                                    <p:animScale>
                                      <p:cBhvr>
                                        <p:cTn id="236" dur="16">
                                          <p:stCondLst>
                                            <p:cond delay="406"/>
                                          </p:stCondLst>
                                        </p:cTn>
                                        <p:tgtEl>
                                          <p:spTgt spid="28"/>
                                        </p:tgtEl>
                                      </p:cBhvr>
                                      <p:to x="100000" y="60000"/>
                                    </p:animScale>
                                    <p:animScale>
                                      <p:cBhvr>
                                        <p:cTn id="237" dur="104" decel="50000">
                                          <p:stCondLst>
                                            <p:cond delay="423"/>
                                          </p:stCondLst>
                                        </p:cTn>
                                        <p:tgtEl>
                                          <p:spTgt spid="28"/>
                                        </p:tgtEl>
                                      </p:cBhvr>
                                      <p:to x="100000" y="100000"/>
                                    </p:animScale>
                                    <p:animScale>
                                      <p:cBhvr>
                                        <p:cTn id="238" dur="16">
                                          <p:stCondLst>
                                            <p:cond delay="820"/>
                                          </p:stCondLst>
                                        </p:cTn>
                                        <p:tgtEl>
                                          <p:spTgt spid="28"/>
                                        </p:tgtEl>
                                      </p:cBhvr>
                                      <p:to x="100000" y="80000"/>
                                    </p:animScale>
                                    <p:animScale>
                                      <p:cBhvr>
                                        <p:cTn id="239" dur="104" decel="50000">
                                          <p:stCondLst>
                                            <p:cond delay="836"/>
                                          </p:stCondLst>
                                        </p:cTn>
                                        <p:tgtEl>
                                          <p:spTgt spid="28"/>
                                        </p:tgtEl>
                                      </p:cBhvr>
                                      <p:to x="100000" y="100000"/>
                                    </p:animScale>
                                    <p:animScale>
                                      <p:cBhvr>
                                        <p:cTn id="240" dur="16">
                                          <p:stCondLst>
                                            <p:cond delay="1026"/>
                                          </p:stCondLst>
                                        </p:cTn>
                                        <p:tgtEl>
                                          <p:spTgt spid="28"/>
                                        </p:tgtEl>
                                      </p:cBhvr>
                                      <p:to x="100000" y="90000"/>
                                    </p:animScale>
                                    <p:animScale>
                                      <p:cBhvr>
                                        <p:cTn id="241" dur="104" decel="50000">
                                          <p:stCondLst>
                                            <p:cond delay="1042"/>
                                          </p:stCondLst>
                                        </p:cTn>
                                        <p:tgtEl>
                                          <p:spTgt spid="28"/>
                                        </p:tgtEl>
                                      </p:cBhvr>
                                      <p:to x="100000" y="100000"/>
                                    </p:animScale>
                                    <p:animScale>
                                      <p:cBhvr>
                                        <p:cTn id="242" dur="16">
                                          <p:stCondLst>
                                            <p:cond delay="1130"/>
                                          </p:stCondLst>
                                        </p:cTn>
                                        <p:tgtEl>
                                          <p:spTgt spid="28"/>
                                        </p:tgtEl>
                                      </p:cBhvr>
                                      <p:to x="100000" y="95000"/>
                                    </p:animScale>
                                    <p:animScale>
                                      <p:cBhvr>
                                        <p:cTn id="243" dur="104" decel="50000">
                                          <p:stCondLst>
                                            <p:cond delay="1146"/>
                                          </p:stCondLst>
                                        </p:cTn>
                                        <p:tgtEl>
                                          <p:spTgt spid="28"/>
                                        </p:tgtEl>
                                      </p:cBhvr>
                                      <p:to x="100000" y="100000"/>
                                    </p:animScale>
                                  </p:childTnLst>
                                </p:cTn>
                              </p:par>
                              <p:par>
                                <p:cTn id="244" presetID="26" presetClass="entr" presetSubtype="0" fill="hold" grpId="0" nodeType="withEffect">
                                  <p:stCondLst>
                                    <p:cond delay="0"/>
                                  </p:stCondLst>
                                  <p:childTnLst>
                                    <p:set>
                                      <p:cBhvr>
                                        <p:cTn id="245" dur="1" fill="hold">
                                          <p:stCondLst>
                                            <p:cond delay="0"/>
                                          </p:stCondLst>
                                        </p:cTn>
                                        <p:tgtEl>
                                          <p:spTgt spid="29"/>
                                        </p:tgtEl>
                                        <p:attrNameLst>
                                          <p:attrName>style.visibility</p:attrName>
                                        </p:attrNameLst>
                                      </p:cBhvr>
                                      <p:to>
                                        <p:strVal val="visible"/>
                                      </p:to>
                                    </p:set>
                                    <p:animEffect transition="in" filter="wipe(down)">
                                      <p:cBhvr>
                                        <p:cTn id="246" dur="362">
                                          <p:stCondLst>
                                            <p:cond delay="0"/>
                                          </p:stCondLst>
                                        </p:cTn>
                                        <p:tgtEl>
                                          <p:spTgt spid="29"/>
                                        </p:tgtEl>
                                      </p:cBhvr>
                                    </p:animEffect>
                                    <p:anim calcmode="lin" valueType="num">
                                      <p:cBhvr>
                                        <p:cTn id="247" dur="1139"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248" dur="415"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249" dur="415" tmFilter="0, 0; 0.125,0.2665; 0.25,0.4; 0.375,0.465; 0.5,0.5;  0.625,0.535; 0.75,0.6; 0.875,0.7335; 1,1">
                                          <p:stCondLst>
                                            <p:cond delay="415"/>
                                          </p:stCondLst>
                                        </p:cTn>
                                        <p:tgtEl>
                                          <p:spTgt spid="29"/>
                                        </p:tgtEl>
                                        <p:attrNameLst>
                                          <p:attrName>ppt_y</p:attrName>
                                        </p:attrNameLst>
                                      </p:cBhvr>
                                      <p:tavLst>
                                        <p:tav tm="0" fmla="#ppt_y-sin(pi*$)/9">
                                          <p:val>
                                            <p:fltVal val="0"/>
                                          </p:val>
                                        </p:tav>
                                        <p:tav tm="100000">
                                          <p:val>
                                            <p:fltVal val="1"/>
                                          </p:val>
                                        </p:tav>
                                      </p:tavLst>
                                    </p:anim>
                                    <p:anim calcmode="lin" valueType="num">
                                      <p:cBhvr>
                                        <p:cTn id="250" dur="207" tmFilter="0, 0; 0.125,0.2665; 0.25,0.4; 0.375,0.465; 0.5,0.5;  0.625,0.535; 0.75,0.6; 0.875,0.7335; 1,1">
                                          <p:stCondLst>
                                            <p:cond delay="828"/>
                                          </p:stCondLst>
                                        </p:cTn>
                                        <p:tgtEl>
                                          <p:spTgt spid="29"/>
                                        </p:tgtEl>
                                        <p:attrNameLst>
                                          <p:attrName>ppt_y</p:attrName>
                                        </p:attrNameLst>
                                      </p:cBhvr>
                                      <p:tavLst>
                                        <p:tav tm="0" fmla="#ppt_y-sin(pi*$)/27">
                                          <p:val>
                                            <p:fltVal val="0"/>
                                          </p:val>
                                        </p:tav>
                                        <p:tav tm="100000">
                                          <p:val>
                                            <p:fltVal val="1"/>
                                          </p:val>
                                        </p:tav>
                                      </p:tavLst>
                                    </p:anim>
                                    <p:anim calcmode="lin" valueType="num">
                                      <p:cBhvr>
                                        <p:cTn id="251" dur="103" tmFilter="0, 0; 0.125,0.2665; 0.25,0.4; 0.375,0.465; 0.5,0.5;  0.625,0.535; 0.75,0.6; 0.875,0.7335; 1,1">
                                          <p:stCondLst>
                                            <p:cond delay="1035"/>
                                          </p:stCondLst>
                                        </p:cTn>
                                        <p:tgtEl>
                                          <p:spTgt spid="29"/>
                                        </p:tgtEl>
                                        <p:attrNameLst>
                                          <p:attrName>ppt_y</p:attrName>
                                        </p:attrNameLst>
                                      </p:cBhvr>
                                      <p:tavLst>
                                        <p:tav tm="0" fmla="#ppt_y-sin(pi*$)/81">
                                          <p:val>
                                            <p:fltVal val="0"/>
                                          </p:val>
                                        </p:tav>
                                        <p:tav tm="100000">
                                          <p:val>
                                            <p:fltVal val="1"/>
                                          </p:val>
                                        </p:tav>
                                      </p:tavLst>
                                    </p:anim>
                                    <p:animScale>
                                      <p:cBhvr>
                                        <p:cTn id="252" dur="16">
                                          <p:stCondLst>
                                            <p:cond delay="406"/>
                                          </p:stCondLst>
                                        </p:cTn>
                                        <p:tgtEl>
                                          <p:spTgt spid="29"/>
                                        </p:tgtEl>
                                      </p:cBhvr>
                                      <p:to x="100000" y="60000"/>
                                    </p:animScale>
                                    <p:animScale>
                                      <p:cBhvr>
                                        <p:cTn id="253" dur="104" decel="50000">
                                          <p:stCondLst>
                                            <p:cond delay="423"/>
                                          </p:stCondLst>
                                        </p:cTn>
                                        <p:tgtEl>
                                          <p:spTgt spid="29"/>
                                        </p:tgtEl>
                                      </p:cBhvr>
                                      <p:to x="100000" y="100000"/>
                                    </p:animScale>
                                    <p:animScale>
                                      <p:cBhvr>
                                        <p:cTn id="254" dur="16">
                                          <p:stCondLst>
                                            <p:cond delay="820"/>
                                          </p:stCondLst>
                                        </p:cTn>
                                        <p:tgtEl>
                                          <p:spTgt spid="29"/>
                                        </p:tgtEl>
                                      </p:cBhvr>
                                      <p:to x="100000" y="80000"/>
                                    </p:animScale>
                                    <p:animScale>
                                      <p:cBhvr>
                                        <p:cTn id="255" dur="104" decel="50000">
                                          <p:stCondLst>
                                            <p:cond delay="836"/>
                                          </p:stCondLst>
                                        </p:cTn>
                                        <p:tgtEl>
                                          <p:spTgt spid="29"/>
                                        </p:tgtEl>
                                      </p:cBhvr>
                                      <p:to x="100000" y="100000"/>
                                    </p:animScale>
                                    <p:animScale>
                                      <p:cBhvr>
                                        <p:cTn id="256" dur="16">
                                          <p:stCondLst>
                                            <p:cond delay="1026"/>
                                          </p:stCondLst>
                                        </p:cTn>
                                        <p:tgtEl>
                                          <p:spTgt spid="29"/>
                                        </p:tgtEl>
                                      </p:cBhvr>
                                      <p:to x="100000" y="90000"/>
                                    </p:animScale>
                                    <p:animScale>
                                      <p:cBhvr>
                                        <p:cTn id="257" dur="104" decel="50000">
                                          <p:stCondLst>
                                            <p:cond delay="1042"/>
                                          </p:stCondLst>
                                        </p:cTn>
                                        <p:tgtEl>
                                          <p:spTgt spid="29"/>
                                        </p:tgtEl>
                                      </p:cBhvr>
                                      <p:to x="100000" y="100000"/>
                                    </p:animScale>
                                    <p:animScale>
                                      <p:cBhvr>
                                        <p:cTn id="258" dur="16">
                                          <p:stCondLst>
                                            <p:cond delay="1130"/>
                                          </p:stCondLst>
                                        </p:cTn>
                                        <p:tgtEl>
                                          <p:spTgt spid="29"/>
                                        </p:tgtEl>
                                      </p:cBhvr>
                                      <p:to x="100000" y="95000"/>
                                    </p:animScale>
                                    <p:animScale>
                                      <p:cBhvr>
                                        <p:cTn id="259" dur="104" decel="50000">
                                          <p:stCondLst>
                                            <p:cond delay="1146"/>
                                          </p:stCondLst>
                                        </p:cTn>
                                        <p:tgtEl>
                                          <p:spTgt spid="29"/>
                                        </p:tgtEl>
                                      </p:cBhvr>
                                      <p:to x="100000" y="100000"/>
                                    </p:animScale>
                                  </p:childTnLst>
                                </p:cTn>
                              </p:par>
                              <p:par>
                                <p:cTn id="260" presetID="26" presetClass="entr" presetSubtype="0" fill="hold" grpId="0" nodeType="withEffect">
                                  <p:stCondLst>
                                    <p:cond delay="0"/>
                                  </p:stCondLst>
                                  <p:childTnLst>
                                    <p:set>
                                      <p:cBhvr>
                                        <p:cTn id="261" dur="1" fill="hold">
                                          <p:stCondLst>
                                            <p:cond delay="0"/>
                                          </p:stCondLst>
                                        </p:cTn>
                                        <p:tgtEl>
                                          <p:spTgt spid="30"/>
                                        </p:tgtEl>
                                        <p:attrNameLst>
                                          <p:attrName>style.visibility</p:attrName>
                                        </p:attrNameLst>
                                      </p:cBhvr>
                                      <p:to>
                                        <p:strVal val="visible"/>
                                      </p:to>
                                    </p:set>
                                    <p:animEffect transition="in" filter="wipe(down)">
                                      <p:cBhvr>
                                        <p:cTn id="262" dur="362">
                                          <p:stCondLst>
                                            <p:cond delay="0"/>
                                          </p:stCondLst>
                                        </p:cTn>
                                        <p:tgtEl>
                                          <p:spTgt spid="30"/>
                                        </p:tgtEl>
                                      </p:cBhvr>
                                    </p:animEffect>
                                    <p:anim calcmode="lin" valueType="num">
                                      <p:cBhvr>
                                        <p:cTn id="263" dur="1139"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264" dur="415"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265" dur="415" tmFilter="0, 0; 0.125,0.2665; 0.25,0.4; 0.375,0.465; 0.5,0.5;  0.625,0.535; 0.75,0.6; 0.875,0.7335; 1,1">
                                          <p:stCondLst>
                                            <p:cond delay="415"/>
                                          </p:stCondLst>
                                        </p:cTn>
                                        <p:tgtEl>
                                          <p:spTgt spid="30"/>
                                        </p:tgtEl>
                                        <p:attrNameLst>
                                          <p:attrName>ppt_y</p:attrName>
                                        </p:attrNameLst>
                                      </p:cBhvr>
                                      <p:tavLst>
                                        <p:tav tm="0" fmla="#ppt_y-sin(pi*$)/9">
                                          <p:val>
                                            <p:fltVal val="0"/>
                                          </p:val>
                                        </p:tav>
                                        <p:tav tm="100000">
                                          <p:val>
                                            <p:fltVal val="1"/>
                                          </p:val>
                                        </p:tav>
                                      </p:tavLst>
                                    </p:anim>
                                    <p:anim calcmode="lin" valueType="num">
                                      <p:cBhvr>
                                        <p:cTn id="266" dur="207" tmFilter="0, 0; 0.125,0.2665; 0.25,0.4; 0.375,0.465; 0.5,0.5;  0.625,0.535; 0.75,0.6; 0.875,0.7335; 1,1">
                                          <p:stCondLst>
                                            <p:cond delay="828"/>
                                          </p:stCondLst>
                                        </p:cTn>
                                        <p:tgtEl>
                                          <p:spTgt spid="30"/>
                                        </p:tgtEl>
                                        <p:attrNameLst>
                                          <p:attrName>ppt_y</p:attrName>
                                        </p:attrNameLst>
                                      </p:cBhvr>
                                      <p:tavLst>
                                        <p:tav tm="0" fmla="#ppt_y-sin(pi*$)/27">
                                          <p:val>
                                            <p:fltVal val="0"/>
                                          </p:val>
                                        </p:tav>
                                        <p:tav tm="100000">
                                          <p:val>
                                            <p:fltVal val="1"/>
                                          </p:val>
                                        </p:tav>
                                      </p:tavLst>
                                    </p:anim>
                                    <p:anim calcmode="lin" valueType="num">
                                      <p:cBhvr>
                                        <p:cTn id="267" dur="103" tmFilter="0, 0; 0.125,0.2665; 0.25,0.4; 0.375,0.465; 0.5,0.5;  0.625,0.535; 0.75,0.6; 0.875,0.7335; 1,1">
                                          <p:stCondLst>
                                            <p:cond delay="1035"/>
                                          </p:stCondLst>
                                        </p:cTn>
                                        <p:tgtEl>
                                          <p:spTgt spid="30"/>
                                        </p:tgtEl>
                                        <p:attrNameLst>
                                          <p:attrName>ppt_y</p:attrName>
                                        </p:attrNameLst>
                                      </p:cBhvr>
                                      <p:tavLst>
                                        <p:tav tm="0" fmla="#ppt_y-sin(pi*$)/81">
                                          <p:val>
                                            <p:fltVal val="0"/>
                                          </p:val>
                                        </p:tav>
                                        <p:tav tm="100000">
                                          <p:val>
                                            <p:fltVal val="1"/>
                                          </p:val>
                                        </p:tav>
                                      </p:tavLst>
                                    </p:anim>
                                    <p:animScale>
                                      <p:cBhvr>
                                        <p:cTn id="268" dur="16">
                                          <p:stCondLst>
                                            <p:cond delay="406"/>
                                          </p:stCondLst>
                                        </p:cTn>
                                        <p:tgtEl>
                                          <p:spTgt spid="30"/>
                                        </p:tgtEl>
                                      </p:cBhvr>
                                      <p:to x="100000" y="60000"/>
                                    </p:animScale>
                                    <p:animScale>
                                      <p:cBhvr>
                                        <p:cTn id="269" dur="104" decel="50000">
                                          <p:stCondLst>
                                            <p:cond delay="423"/>
                                          </p:stCondLst>
                                        </p:cTn>
                                        <p:tgtEl>
                                          <p:spTgt spid="30"/>
                                        </p:tgtEl>
                                      </p:cBhvr>
                                      <p:to x="100000" y="100000"/>
                                    </p:animScale>
                                    <p:animScale>
                                      <p:cBhvr>
                                        <p:cTn id="270" dur="16">
                                          <p:stCondLst>
                                            <p:cond delay="820"/>
                                          </p:stCondLst>
                                        </p:cTn>
                                        <p:tgtEl>
                                          <p:spTgt spid="30"/>
                                        </p:tgtEl>
                                      </p:cBhvr>
                                      <p:to x="100000" y="80000"/>
                                    </p:animScale>
                                    <p:animScale>
                                      <p:cBhvr>
                                        <p:cTn id="271" dur="104" decel="50000">
                                          <p:stCondLst>
                                            <p:cond delay="836"/>
                                          </p:stCondLst>
                                        </p:cTn>
                                        <p:tgtEl>
                                          <p:spTgt spid="30"/>
                                        </p:tgtEl>
                                      </p:cBhvr>
                                      <p:to x="100000" y="100000"/>
                                    </p:animScale>
                                    <p:animScale>
                                      <p:cBhvr>
                                        <p:cTn id="272" dur="16">
                                          <p:stCondLst>
                                            <p:cond delay="1026"/>
                                          </p:stCondLst>
                                        </p:cTn>
                                        <p:tgtEl>
                                          <p:spTgt spid="30"/>
                                        </p:tgtEl>
                                      </p:cBhvr>
                                      <p:to x="100000" y="90000"/>
                                    </p:animScale>
                                    <p:animScale>
                                      <p:cBhvr>
                                        <p:cTn id="273" dur="104" decel="50000">
                                          <p:stCondLst>
                                            <p:cond delay="1042"/>
                                          </p:stCondLst>
                                        </p:cTn>
                                        <p:tgtEl>
                                          <p:spTgt spid="30"/>
                                        </p:tgtEl>
                                      </p:cBhvr>
                                      <p:to x="100000" y="100000"/>
                                    </p:animScale>
                                    <p:animScale>
                                      <p:cBhvr>
                                        <p:cTn id="274" dur="16">
                                          <p:stCondLst>
                                            <p:cond delay="1130"/>
                                          </p:stCondLst>
                                        </p:cTn>
                                        <p:tgtEl>
                                          <p:spTgt spid="30"/>
                                        </p:tgtEl>
                                      </p:cBhvr>
                                      <p:to x="100000" y="95000"/>
                                    </p:animScale>
                                    <p:animScale>
                                      <p:cBhvr>
                                        <p:cTn id="275" dur="104" decel="50000">
                                          <p:stCondLst>
                                            <p:cond delay="1146"/>
                                          </p:stCondLst>
                                        </p:cTn>
                                        <p:tgtEl>
                                          <p:spTgt spid="30"/>
                                        </p:tgtEl>
                                      </p:cBhvr>
                                      <p:to x="100000" y="100000"/>
                                    </p:animScale>
                                  </p:childTnLst>
                                </p:cTn>
                              </p:par>
                            </p:childTnLst>
                          </p:cTn>
                        </p:par>
                        <p:par>
                          <p:cTn id="276" fill="hold">
                            <p:stCondLst>
                              <p:cond delay="15350"/>
                            </p:stCondLst>
                            <p:childTnLst>
                              <p:par>
                                <p:cTn id="277" presetID="42" presetClass="entr" presetSubtype="0" fill="hold" grpId="0" nodeType="afterEffect">
                                  <p:stCondLst>
                                    <p:cond delay="0"/>
                                  </p:stCondLst>
                                  <p:childTnLst>
                                    <p:set>
                                      <p:cBhvr>
                                        <p:cTn id="278" dur="1" fill="hold">
                                          <p:stCondLst>
                                            <p:cond delay="0"/>
                                          </p:stCondLst>
                                        </p:cTn>
                                        <p:tgtEl>
                                          <p:spTgt spid="31"/>
                                        </p:tgtEl>
                                        <p:attrNameLst>
                                          <p:attrName>style.visibility</p:attrName>
                                        </p:attrNameLst>
                                      </p:cBhvr>
                                      <p:to>
                                        <p:strVal val="visible"/>
                                      </p:to>
                                    </p:set>
                                    <p:animEffect transition="in" filter="fade">
                                      <p:cBhvr>
                                        <p:cTn id="279" dur="1000"/>
                                        <p:tgtEl>
                                          <p:spTgt spid="31"/>
                                        </p:tgtEl>
                                      </p:cBhvr>
                                    </p:animEffect>
                                    <p:anim calcmode="lin" valueType="num">
                                      <p:cBhvr>
                                        <p:cTn id="280" dur="1000" fill="hold"/>
                                        <p:tgtEl>
                                          <p:spTgt spid="31"/>
                                        </p:tgtEl>
                                        <p:attrNameLst>
                                          <p:attrName>ppt_x</p:attrName>
                                        </p:attrNameLst>
                                      </p:cBhvr>
                                      <p:tavLst>
                                        <p:tav tm="0">
                                          <p:val>
                                            <p:strVal val="#ppt_x"/>
                                          </p:val>
                                        </p:tav>
                                        <p:tav tm="100000">
                                          <p:val>
                                            <p:strVal val="#ppt_x"/>
                                          </p:val>
                                        </p:tav>
                                      </p:tavLst>
                                    </p:anim>
                                    <p:anim calcmode="lin" valueType="num">
                                      <p:cBhvr>
                                        <p:cTn id="281" dur="1000" fill="hold"/>
                                        <p:tgtEl>
                                          <p:spTgt spid="31"/>
                                        </p:tgtEl>
                                        <p:attrNameLst>
                                          <p:attrName>ppt_y</p:attrName>
                                        </p:attrNameLst>
                                      </p:cBhvr>
                                      <p:tavLst>
                                        <p:tav tm="0">
                                          <p:val>
                                            <p:strVal val="#ppt_y+.1"/>
                                          </p:val>
                                        </p:tav>
                                        <p:tav tm="100000">
                                          <p:val>
                                            <p:strVal val="#ppt_y"/>
                                          </p:val>
                                        </p:tav>
                                      </p:tavLst>
                                    </p:anim>
                                  </p:childTnLst>
                                </p:cTn>
                              </p:par>
                            </p:childTnLst>
                          </p:cTn>
                        </p:par>
                        <p:par>
                          <p:cTn id="282" fill="hold">
                            <p:stCondLst>
                              <p:cond delay="16350"/>
                            </p:stCondLst>
                            <p:childTnLst>
                              <p:par>
                                <p:cTn id="283" presetID="42" presetClass="entr" presetSubtype="0" fill="hold" grpId="0" nodeType="afterEffect">
                                  <p:stCondLst>
                                    <p:cond delay="0"/>
                                  </p:stCondLst>
                                  <p:childTnLst>
                                    <p:set>
                                      <p:cBhvr>
                                        <p:cTn id="284" dur="1" fill="hold">
                                          <p:stCondLst>
                                            <p:cond delay="0"/>
                                          </p:stCondLst>
                                        </p:cTn>
                                        <p:tgtEl>
                                          <p:spTgt spid="33"/>
                                        </p:tgtEl>
                                        <p:attrNameLst>
                                          <p:attrName>style.visibility</p:attrName>
                                        </p:attrNameLst>
                                      </p:cBhvr>
                                      <p:to>
                                        <p:strVal val="visible"/>
                                      </p:to>
                                    </p:set>
                                    <p:animEffect transition="in" filter="fade">
                                      <p:cBhvr>
                                        <p:cTn id="285" dur="1000"/>
                                        <p:tgtEl>
                                          <p:spTgt spid="33"/>
                                        </p:tgtEl>
                                      </p:cBhvr>
                                    </p:animEffect>
                                    <p:anim calcmode="lin" valueType="num">
                                      <p:cBhvr>
                                        <p:cTn id="286" dur="1000" fill="hold"/>
                                        <p:tgtEl>
                                          <p:spTgt spid="33"/>
                                        </p:tgtEl>
                                        <p:attrNameLst>
                                          <p:attrName>ppt_x</p:attrName>
                                        </p:attrNameLst>
                                      </p:cBhvr>
                                      <p:tavLst>
                                        <p:tav tm="0">
                                          <p:val>
                                            <p:strVal val="#ppt_x"/>
                                          </p:val>
                                        </p:tav>
                                        <p:tav tm="100000">
                                          <p:val>
                                            <p:strVal val="#ppt_x"/>
                                          </p:val>
                                        </p:tav>
                                      </p:tavLst>
                                    </p:anim>
                                    <p:anim calcmode="lin" valueType="num">
                                      <p:cBhvr>
                                        <p:cTn id="287" dur="1000" fill="hold"/>
                                        <p:tgtEl>
                                          <p:spTgt spid="33"/>
                                        </p:tgtEl>
                                        <p:attrNameLst>
                                          <p:attrName>ppt_y</p:attrName>
                                        </p:attrNameLst>
                                      </p:cBhvr>
                                      <p:tavLst>
                                        <p:tav tm="0">
                                          <p:val>
                                            <p:strVal val="#ppt_y+.1"/>
                                          </p:val>
                                        </p:tav>
                                        <p:tav tm="100000">
                                          <p:val>
                                            <p:strVal val="#ppt_y"/>
                                          </p:val>
                                        </p:tav>
                                      </p:tavLst>
                                    </p:anim>
                                  </p:childTnLst>
                                </p:cTn>
                              </p:par>
                            </p:childTnLst>
                          </p:cTn>
                        </p:par>
                        <p:par>
                          <p:cTn id="288" fill="hold">
                            <p:stCondLst>
                              <p:cond delay="17350"/>
                            </p:stCondLst>
                            <p:childTnLst>
                              <p:par>
                                <p:cTn id="289" presetID="42" presetClass="entr" presetSubtype="0" fill="hold" grpId="0" nodeType="afterEffect">
                                  <p:stCondLst>
                                    <p:cond delay="0"/>
                                  </p:stCondLst>
                                  <p:childTnLst>
                                    <p:set>
                                      <p:cBhvr>
                                        <p:cTn id="290" dur="1" fill="hold">
                                          <p:stCondLst>
                                            <p:cond delay="0"/>
                                          </p:stCondLst>
                                        </p:cTn>
                                        <p:tgtEl>
                                          <p:spTgt spid="32"/>
                                        </p:tgtEl>
                                        <p:attrNameLst>
                                          <p:attrName>style.visibility</p:attrName>
                                        </p:attrNameLst>
                                      </p:cBhvr>
                                      <p:to>
                                        <p:strVal val="visible"/>
                                      </p:to>
                                    </p:set>
                                    <p:animEffect transition="in" filter="fade">
                                      <p:cBhvr>
                                        <p:cTn id="291" dur="1000"/>
                                        <p:tgtEl>
                                          <p:spTgt spid="32"/>
                                        </p:tgtEl>
                                      </p:cBhvr>
                                    </p:animEffect>
                                    <p:anim calcmode="lin" valueType="num">
                                      <p:cBhvr>
                                        <p:cTn id="292" dur="1000" fill="hold"/>
                                        <p:tgtEl>
                                          <p:spTgt spid="32"/>
                                        </p:tgtEl>
                                        <p:attrNameLst>
                                          <p:attrName>ppt_x</p:attrName>
                                        </p:attrNameLst>
                                      </p:cBhvr>
                                      <p:tavLst>
                                        <p:tav tm="0">
                                          <p:val>
                                            <p:strVal val="#ppt_x"/>
                                          </p:val>
                                        </p:tav>
                                        <p:tav tm="100000">
                                          <p:val>
                                            <p:strVal val="#ppt_x"/>
                                          </p:val>
                                        </p:tav>
                                      </p:tavLst>
                                    </p:anim>
                                    <p:anim calcmode="lin" valueType="num">
                                      <p:cBhvr>
                                        <p:cTn id="29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animBg="1"/>
      <p:bldP spid="16" grpId="0" animBg="1"/>
      <p:bldP spid="17" grpId="0" animBg="1"/>
      <p:bldP spid="19" grpId="0"/>
      <p:bldP spid="20" grpId="0"/>
      <p:bldP spid="21" grpId="0"/>
      <p:bldP spid="22" grpId="0" animBg="1"/>
      <p:bldP spid="23" grpId="0" animBg="1"/>
      <p:bldP spid="24" grpId="0" animBg="1"/>
      <p:bldP spid="25" grpId="0"/>
      <p:bldP spid="26" grpId="0"/>
      <p:bldP spid="27" grpId="0"/>
      <p:bldP spid="28" grpId="0" animBg="1"/>
      <p:bldP spid="29" grpId="0" animBg="1"/>
      <p:bldP spid="30" grpId="0" animBg="1"/>
      <p:bldP spid="31" grpId="0"/>
      <p:bldP spid="32" grpId="0"/>
      <p:bldP spid="33" grpId="0"/>
      <p:bldP spid="37" grpId="0"/>
      <p:bldP spid="38" grpId="0" animBg="1"/>
      <p:bldP spid="38" grpId="1" animBg="1"/>
      <p:bldP spid="39" grpId="0"/>
      <p:bldP spid="3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6928" y="4207541"/>
            <a:ext cx="12207341" cy="192355"/>
          </a:xfrm>
          <a:prstGeom prst="rect">
            <a:avLst/>
          </a:prstGeom>
          <a:solidFill>
            <a:schemeClr val="bg1">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0" name="等腰三角形 16"/>
          <p:cNvSpPr/>
          <p:nvPr/>
        </p:nvSpPr>
        <p:spPr>
          <a:xfrm rot="10800000">
            <a:off x="2567455" y="2218421"/>
            <a:ext cx="1368212" cy="1755371"/>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01ACBE"/>
          </a:solidFill>
          <a:ln>
            <a:noFill/>
          </a:ln>
          <a:effectLst>
            <a:innerShdw blurRad="63500" dist="76200" dir="8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11" name="椭圆 10"/>
          <p:cNvSpPr/>
          <p:nvPr/>
        </p:nvSpPr>
        <p:spPr>
          <a:xfrm>
            <a:off x="3034863" y="4100589"/>
            <a:ext cx="347354" cy="347494"/>
          </a:xfrm>
          <a:prstGeom prst="ellipse">
            <a:avLst/>
          </a:prstGeom>
          <a:solidFill>
            <a:srgbClr val="01ACBE"/>
          </a:solidFill>
          <a:ln w="19050">
            <a:solidFill>
              <a:schemeClr val="bg1"/>
            </a:solid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2" name="等腰三角形 16"/>
          <p:cNvSpPr/>
          <p:nvPr/>
        </p:nvSpPr>
        <p:spPr>
          <a:xfrm rot="10800000">
            <a:off x="4511756" y="2218419"/>
            <a:ext cx="1368212" cy="1755371"/>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FC6E5B"/>
          </a:solidFill>
          <a:ln>
            <a:noFill/>
          </a:ln>
          <a:effectLst>
            <a:innerShdw blurRad="63500" dist="76200" dir="8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13" name="椭圆 12"/>
          <p:cNvSpPr/>
          <p:nvPr/>
        </p:nvSpPr>
        <p:spPr>
          <a:xfrm>
            <a:off x="4979164" y="4100587"/>
            <a:ext cx="347354" cy="347494"/>
          </a:xfrm>
          <a:prstGeom prst="ellipse">
            <a:avLst/>
          </a:prstGeom>
          <a:solidFill>
            <a:srgbClr val="FC6E5B"/>
          </a:solidFill>
          <a:ln w="19050">
            <a:solidFill>
              <a:schemeClr val="bg1"/>
            </a:solid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4" name="等腰三角形 16"/>
          <p:cNvSpPr/>
          <p:nvPr/>
        </p:nvSpPr>
        <p:spPr>
          <a:xfrm rot="10800000">
            <a:off x="6456056" y="2218420"/>
            <a:ext cx="1368212" cy="1755371"/>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01ACBE"/>
          </a:solidFill>
          <a:ln>
            <a:noFill/>
          </a:ln>
          <a:effectLst>
            <a:innerShdw blurRad="63500" dist="76200" dir="8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15" name="椭圆 14"/>
          <p:cNvSpPr/>
          <p:nvPr/>
        </p:nvSpPr>
        <p:spPr>
          <a:xfrm>
            <a:off x="6937451" y="4100589"/>
            <a:ext cx="347354" cy="347494"/>
          </a:xfrm>
          <a:prstGeom prst="ellipse">
            <a:avLst/>
          </a:prstGeom>
          <a:solidFill>
            <a:srgbClr val="01ACBE"/>
          </a:solidFill>
          <a:ln w="19050">
            <a:solidFill>
              <a:schemeClr val="bg1"/>
            </a:solid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6" name="等腰三角形 16"/>
          <p:cNvSpPr/>
          <p:nvPr/>
        </p:nvSpPr>
        <p:spPr>
          <a:xfrm rot="10800000">
            <a:off x="8400356" y="2218420"/>
            <a:ext cx="1368212" cy="1755371"/>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FC6E5B"/>
          </a:solidFill>
          <a:ln>
            <a:noFill/>
          </a:ln>
          <a:effectLst>
            <a:innerShdw blurRad="63500" dist="76200" dir="8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17" name="椭圆 16"/>
          <p:cNvSpPr/>
          <p:nvPr/>
        </p:nvSpPr>
        <p:spPr>
          <a:xfrm>
            <a:off x="8878665" y="4100588"/>
            <a:ext cx="347354" cy="347494"/>
          </a:xfrm>
          <a:prstGeom prst="ellipse">
            <a:avLst/>
          </a:prstGeom>
          <a:solidFill>
            <a:srgbClr val="FC6E5B"/>
          </a:solidFill>
          <a:ln w="19050">
            <a:solidFill>
              <a:schemeClr val="bg1"/>
            </a:solid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9" name="Rectangle 42"/>
          <p:cNvSpPr/>
          <p:nvPr/>
        </p:nvSpPr>
        <p:spPr>
          <a:xfrm flipH="1">
            <a:off x="2567457" y="4739864"/>
            <a:ext cx="1570165" cy="720414"/>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20" name="Rectangle 42"/>
          <p:cNvSpPr/>
          <p:nvPr/>
        </p:nvSpPr>
        <p:spPr>
          <a:xfrm flipH="1">
            <a:off x="4511756" y="4739864"/>
            <a:ext cx="1570165" cy="720414"/>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21" name="Rectangle 42"/>
          <p:cNvSpPr/>
          <p:nvPr/>
        </p:nvSpPr>
        <p:spPr>
          <a:xfrm flipH="1">
            <a:off x="6470137" y="4739864"/>
            <a:ext cx="1570165" cy="720414"/>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22" name="Rectangle 42"/>
          <p:cNvSpPr/>
          <p:nvPr/>
        </p:nvSpPr>
        <p:spPr>
          <a:xfrm flipH="1">
            <a:off x="8414438" y="4739864"/>
            <a:ext cx="1570165" cy="720414"/>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23" name="标题 1"/>
          <p:cNvSpPr txBox="1">
            <a:spLocks/>
          </p:cNvSpPr>
          <p:nvPr/>
        </p:nvSpPr>
        <p:spPr>
          <a:xfrm>
            <a:off x="2711537" y="2568118"/>
            <a:ext cx="1080047" cy="795278"/>
          </a:xfrm>
          <a:prstGeom prst="rect">
            <a:avLst/>
          </a:prstGeom>
        </p:spPr>
        <p:txBody>
          <a:bodyPr lIns="179922" tIns="45700" rIns="91401" bIns="0">
            <a:normAutofit fontScale="92500" lnSpcReduction="10000"/>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itchFamily="34" charset="-122"/>
                <a:ea typeface="微软雅黑" pitchFamily="34" charset="-122"/>
              </a:rPr>
              <a:t>加入</a:t>
            </a:r>
            <a:endParaRPr lang="en-US" altLang="zh-CN" sz="2800" b="1" dirty="0">
              <a:solidFill>
                <a:schemeClr val="bg1"/>
              </a:solidFill>
              <a:latin typeface="微软雅黑" pitchFamily="34" charset="-122"/>
              <a:ea typeface="微软雅黑" pitchFamily="34" charset="-122"/>
            </a:endParaRPr>
          </a:p>
          <a:p>
            <a:pPr algn="l"/>
            <a:r>
              <a:rPr lang="zh-CN" altLang="en-US" sz="2800" b="1" dirty="0">
                <a:solidFill>
                  <a:schemeClr val="bg1"/>
                </a:solidFill>
                <a:latin typeface="微软雅黑" pitchFamily="34" charset="-122"/>
                <a:ea typeface="微软雅黑" pitchFamily="34" charset="-122"/>
              </a:rPr>
              <a:t>文字</a:t>
            </a:r>
          </a:p>
        </p:txBody>
      </p:sp>
      <p:sp>
        <p:nvSpPr>
          <p:cNvPr id="24" name="标题 1"/>
          <p:cNvSpPr txBox="1">
            <a:spLocks/>
          </p:cNvSpPr>
          <p:nvPr/>
        </p:nvSpPr>
        <p:spPr>
          <a:xfrm>
            <a:off x="4655838" y="2568118"/>
            <a:ext cx="1080047" cy="795278"/>
          </a:xfrm>
          <a:prstGeom prst="rect">
            <a:avLst/>
          </a:prstGeom>
        </p:spPr>
        <p:txBody>
          <a:bodyPr lIns="179922" tIns="45700" rIns="91401" bIns="0">
            <a:normAutofit fontScale="92500" lnSpcReduction="10000"/>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itchFamily="34" charset="-122"/>
                <a:ea typeface="微软雅黑" pitchFamily="34" charset="-122"/>
              </a:rPr>
              <a:t>加入</a:t>
            </a:r>
            <a:endParaRPr lang="en-US" altLang="zh-CN" sz="2800" b="1" dirty="0">
              <a:solidFill>
                <a:schemeClr val="bg1"/>
              </a:solidFill>
              <a:latin typeface="微软雅黑" pitchFamily="34" charset="-122"/>
              <a:ea typeface="微软雅黑" pitchFamily="34" charset="-122"/>
            </a:endParaRPr>
          </a:p>
          <a:p>
            <a:pPr algn="l"/>
            <a:r>
              <a:rPr lang="zh-CN" altLang="en-US" sz="2800" b="1" dirty="0">
                <a:solidFill>
                  <a:schemeClr val="bg1"/>
                </a:solidFill>
                <a:latin typeface="微软雅黑" pitchFamily="34" charset="-122"/>
                <a:ea typeface="微软雅黑" pitchFamily="34" charset="-122"/>
              </a:rPr>
              <a:t>文字</a:t>
            </a:r>
          </a:p>
        </p:txBody>
      </p:sp>
      <p:sp>
        <p:nvSpPr>
          <p:cNvPr id="25" name="标题 1"/>
          <p:cNvSpPr txBox="1">
            <a:spLocks/>
          </p:cNvSpPr>
          <p:nvPr/>
        </p:nvSpPr>
        <p:spPr>
          <a:xfrm>
            <a:off x="6600139" y="2578621"/>
            <a:ext cx="1080047" cy="795278"/>
          </a:xfrm>
          <a:prstGeom prst="rect">
            <a:avLst/>
          </a:prstGeom>
        </p:spPr>
        <p:txBody>
          <a:bodyPr lIns="179922" tIns="45700" rIns="91401" bIns="0">
            <a:normAutofit fontScale="92500" lnSpcReduction="10000"/>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itchFamily="34" charset="-122"/>
                <a:ea typeface="微软雅黑" pitchFamily="34" charset="-122"/>
              </a:rPr>
              <a:t>加入</a:t>
            </a:r>
            <a:endParaRPr lang="en-US" altLang="zh-CN" sz="2800" b="1" dirty="0">
              <a:solidFill>
                <a:schemeClr val="bg1"/>
              </a:solidFill>
              <a:latin typeface="微软雅黑" pitchFamily="34" charset="-122"/>
              <a:ea typeface="微软雅黑" pitchFamily="34" charset="-122"/>
            </a:endParaRPr>
          </a:p>
          <a:p>
            <a:pPr algn="l"/>
            <a:r>
              <a:rPr lang="zh-CN" altLang="en-US" sz="2800" b="1" dirty="0">
                <a:solidFill>
                  <a:schemeClr val="bg1"/>
                </a:solidFill>
                <a:latin typeface="微软雅黑" pitchFamily="34" charset="-122"/>
                <a:ea typeface="微软雅黑" pitchFamily="34" charset="-122"/>
              </a:rPr>
              <a:t>文字</a:t>
            </a:r>
          </a:p>
        </p:txBody>
      </p:sp>
      <p:sp>
        <p:nvSpPr>
          <p:cNvPr id="26" name="标题 1"/>
          <p:cNvSpPr txBox="1">
            <a:spLocks/>
          </p:cNvSpPr>
          <p:nvPr/>
        </p:nvSpPr>
        <p:spPr>
          <a:xfrm>
            <a:off x="8544499" y="2578621"/>
            <a:ext cx="1080047" cy="795278"/>
          </a:xfrm>
          <a:prstGeom prst="rect">
            <a:avLst/>
          </a:prstGeom>
        </p:spPr>
        <p:txBody>
          <a:bodyPr lIns="179922" tIns="45700" rIns="91401" bIns="0">
            <a:normAutofit fontScale="92500" lnSpcReduction="10000"/>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itchFamily="34" charset="-122"/>
                <a:ea typeface="微软雅黑" pitchFamily="34" charset="-122"/>
              </a:rPr>
              <a:t>加入</a:t>
            </a:r>
            <a:endParaRPr lang="en-US" altLang="zh-CN" sz="2800" b="1" dirty="0">
              <a:solidFill>
                <a:schemeClr val="bg1"/>
              </a:solidFill>
              <a:latin typeface="微软雅黑" pitchFamily="34" charset="-122"/>
              <a:ea typeface="微软雅黑" pitchFamily="34" charset="-122"/>
            </a:endParaRPr>
          </a:p>
          <a:p>
            <a:pPr algn="l"/>
            <a:r>
              <a:rPr lang="zh-CN" altLang="en-US" sz="2800" b="1" dirty="0">
                <a:solidFill>
                  <a:schemeClr val="bg1"/>
                </a:solidFill>
                <a:latin typeface="微软雅黑" pitchFamily="34" charset="-122"/>
                <a:ea typeface="微软雅黑" pitchFamily="34" charset="-122"/>
              </a:rPr>
              <a:t>文字</a:t>
            </a:r>
          </a:p>
        </p:txBody>
      </p:sp>
      <p:grpSp>
        <p:nvGrpSpPr>
          <p:cNvPr id="27" name="组合 26"/>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28"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岗位职责</a:t>
            </a:r>
          </a:p>
        </p:txBody>
      </p:sp>
      <p:sp>
        <p:nvSpPr>
          <p:cNvPr id="31" name="椭圆 30"/>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2" name="TextBox 31"/>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32822412"/>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p:cTn id="10" dur="300" fill="hold"/>
                                        <p:tgtEl>
                                          <p:spTgt spid="31"/>
                                        </p:tgtEl>
                                        <p:attrNameLst>
                                          <p:attrName>ppt_w</p:attrName>
                                        </p:attrNameLst>
                                      </p:cBhvr>
                                      <p:tavLst>
                                        <p:tav tm="0">
                                          <p:val>
                                            <p:fltVal val="0"/>
                                          </p:val>
                                        </p:tav>
                                        <p:tav tm="100000">
                                          <p:val>
                                            <p:strVal val="#ppt_w"/>
                                          </p:val>
                                        </p:tav>
                                      </p:tavLst>
                                    </p:anim>
                                    <p:anim calcmode="lin" valueType="num">
                                      <p:cBhvr>
                                        <p:cTn id="11" dur="300" fill="hold"/>
                                        <p:tgtEl>
                                          <p:spTgt spid="31"/>
                                        </p:tgtEl>
                                        <p:attrNameLst>
                                          <p:attrName>ppt_h</p:attrName>
                                        </p:attrNameLst>
                                      </p:cBhvr>
                                      <p:tavLst>
                                        <p:tav tm="0">
                                          <p:val>
                                            <p:fltVal val="0"/>
                                          </p:val>
                                        </p:tav>
                                        <p:tav tm="100000">
                                          <p:val>
                                            <p:strVal val="#ppt_h"/>
                                          </p:val>
                                        </p:tav>
                                      </p:tavLst>
                                    </p:anim>
                                    <p:animEffect transition="in" filter="fade">
                                      <p:cBhvr>
                                        <p:cTn id="12" dur="300"/>
                                        <p:tgtEl>
                                          <p:spTgt spid="31"/>
                                        </p:tgtEl>
                                      </p:cBhvr>
                                    </p:animEffect>
                                  </p:childTnLst>
                                </p:cTn>
                              </p:par>
                              <p:par>
                                <p:cTn id="13" presetID="6" presetClass="emph" presetSubtype="0" autoRev="1" fill="hold" grpId="1" nodeType="withEffect">
                                  <p:stCondLst>
                                    <p:cond delay="300"/>
                                  </p:stCondLst>
                                  <p:childTnLst>
                                    <p:animScale>
                                      <p:cBhvr>
                                        <p:cTn id="14" dur="150" fill="hold"/>
                                        <p:tgtEl>
                                          <p:spTgt spid="31"/>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32"/>
                                        </p:tgtEl>
                                        <p:attrNameLst>
                                          <p:attrName>style.visibility</p:attrName>
                                        </p:attrNameLst>
                                      </p:cBhvr>
                                      <p:to>
                                        <p:strVal val="visible"/>
                                      </p:to>
                                    </p:set>
                                    <p:anim calcmode="lin" valueType="num">
                                      <p:cBhvr>
                                        <p:cTn id="17" dur="300" fill="hold"/>
                                        <p:tgtEl>
                                          <p:spTgt spid="32"/>
                                        </p:tgtEl>
                                        <p:attrNameLst>
                                          <p:attrName>ppt_w</p:attrName>
                                        </p:attrNameLst>
                                      </p:cBhvr>
                                      <p:tavLst>
                                        <p:tav tm="0">
                                          <p:val>
                                            <p:fltVal val="0"/>
                                          </p:val>
                                        </p:tav>
                                        <p:tav tm="100000">
                                          <p:val>
                                            <p:strVal val="#ppt_w"/>
                                          </p:val>
                                        </p:tav>
                                      </p:tavLst>
                                    </p:anim>
                                    <p:anim calcmode="lin" valueType="num">
                                      <p:cBhvr>
                                        <p:cTn id="18" dur="300" fill="hold"/>
                                        <p:tgtEl>
                                          <p:spTgt spid="32"/>
                                        </p:tgtEl>
                                        <p:attrNameLst>
                                          <p:attrName>ppt_h</p:attrName>
                                        </p:attrNameLst>
                                      </p:cBhvr>
                                      <p:tavLst>
                                        <p:tav tm="0">
                                          <p:val>
                                            <p:fltVal val="0"/>
                                          </p:val>
                                        </p:tav>
                                        <p:tav tm="100000">
                                          <p:val>
                                            <p:strVal val="#ppt_h"/>
                                          </p:val>
                                        </p:tav>
                                      </p:tavLst>
                                    </p:anim>
                                    <p:animEffect transition="in" filter="fade">
                                      <p:cBhvr>
                                        <p:cTn id="19" dur="300"/>
                                        <p:tgtEl>
                                          <p:spTgt spid="32"/>
                                        </p:tgtEl>
                                      </p:cBhvr>
                                    </p:animEffect>
                                  </p:childTnLst>
                                </p:cTn>
                              </p:par>
                              <p:par>
                                <p:cTn id="20" presetID="6" presetClass="emph" presetSubtype="0" autoRev="1" fill="hold" grpId="1" nodeType="withEffect">
                                  <p:stCondLst>
                                    <p:cond delay="250"/>
                                  </p:stCondLst>
                                  <p:childTnLst>
                                    <p:animScale>
                                      <p:cBhvr>
                                        <p:cTn id="21" dur="300" fill="hold"/>
                                        <p:tgtEl>
                                          <p:spTgt spid="32"/>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par>
                          <p:cTn id="26" fill="hold">
                            <p:stCondLst>
                              <p:cond delay="135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1850"/>
                            </p:stCondLst>
                            <p:childTnLst>
                              <p:par>
                                <p:cTn id="31" presetID="25"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6" dur="1000" fill="hold"/>
                                        <p:tgtEl>
                                          <p:spTgt spid="10"/>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10"/>
                                        </p:tgtEl>
                                      </p:cBhvr>
                                    </p:animEffect>
                                  </p:childTnLst>
                                </p:cTn>
                              </p:par>
                              <p:par>
                                <p:cTn id="41" presetID="45"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250"/>
                                        <p:tgtEl>
                                          <p:spTgt spid="11"/>
                                        </p:tgtEl>
                                      </p:cBhvr>
                                    </p:animEffect>
                                    <p:anim calcmode="lin" valueType="num">
                                      <p:cBhvr>
                                        <p:cTn id="44" dur="1250" fill="hold"/>
                                        <p:tgtEl>
                                          <p:spTgt spid="11"/>
                                        </p:tgtEl>
                                        <p:attrNameLst>
                                          <p:attrName>ppt_w</p:attrName>
                                        </p:attrNameLst>
                                      </p:cBhvr>
                                      <p:tavLst>
                                        <p:tav tm="0" fmla="#ppt_w*sin(2.5*pi*$)">
                                          <p:val>
                                            <p:fltVal val="0"/>
                                          </p:val>
                                        </p:tav>
                                        <p:tav tm="100000">
                                          <p:val>
                                            <p:fltVal val="1"/>
                                          </p:val>
                                        </p:tav>
                                      </p:tavLst>
                                    </p:anim>
                                    <p:anim calcmode="lin" valueType="num">
                                      <p:cBhvr>
                                        <p:cTn id="45" dur="1250" fill="hold"/>
                                        <p:tgtEl>
                                          <p:spTgt spid="11"/>
                                        </p:tgtEl>
                                        <p:attrNameLst>
                                          <p:attrName>ppt_h</p:attrName>
                                        </p:attrNameLst>
                                      </p:cBhvr>
                                      <p:tavLst>
                                        <p:tav tm="0">
                                          <p:val>
                                            <p:strVal val="#ppt_h"/>
                                          </p:val>
                                        </p:tav>
                                        <p:tav tm="100000">
                                          <p:val>
                                            <p:strVal val="#ppt_h"/>
                                          </p:val>
                                        </p:tav>
                                      </p:tavLst>
                                    </p:anim>
                                  </p:childTnLst>
                                </p:cTn>
                              </p:par>
                            </p:childTnLst>
                          </p:cTn>
                        </p:par>
                        <p:par>
                          <p:cTn id="46" fill="hold">
                            <p:stCondLst>
                              <p:cond delay="3100"/>
                            </p:stCondLst>
                            <p:childTnLst>
                              <p:par>
                                <p:cTn id="47" presetID="10"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childTnLst>
                          </p:cTn>
                        </p:par>
                        <p:par>
                          <p:cTn id="50" fill="hold">
                            <p:stCondLst>
                              <p:cond delay="3600"/>
                            </p:stCondLst>
                            <p:childTnLst>
                              <p:par>
                                <p:cTn id="51" presetID="10"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750"/>
                                        <p:tgtEl>
                                          <p:spTgt spid="19"/>
                                        </p:tgtEl>
                                      </p:cBhvr>
                                    </p:animEffect>
                                  </p:childTnLst>
                                </p:cTn>
                              </p:par>
                            </p:childTnLst>
                          </p:cTn>
                        </p:par>
                        <p:par>
                          <p:cTn id="54" fill="hold">
                            <p:stCondLst>
                              <p:cond delay="4350"/>
                            </p:stCondLst>
                            <p:childTnLst>
                              <p:par>
                                <p:cTn id="55" presetID="2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60" dur="1000" fill="hold"/>
                                        <p:tgtEl>
                                          <p:spTgt spid="12"/>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2"/>
                                        </p:tgtEl>
                                      </p:cBhvr>
                                    </p:animEffect>
                                  </p:childTnLst>
                                </p:cTn>
                              </p:par>
                              <p:par>
                                <p:cTn id="65" presetID="45"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250"/>
                                        <p:tgtEl>
                                          <p:spTgt spid="13"/>
                                        </p:tgtEl>
                                      </p:cBhvr>
                                    </p:animEffect>
                                    <p:anim calcmode="lin" valueType="num">
                                      <p:cBhvr>
                                        <p:cTn id="68" dur="1250" fill="hold"/>
                                        <p:tgtEl>
                                          <p:spTgt spid="13"/>
                                        </p:tgtEl>
                                        <p:attrNameLst>
                                          <p:attrName>ppt_w</p:attrName>
                                        </p:attrNameLst>
                                      </p:cBhvr>
                                      <p:tavLst>
                                        <p:tav tm="0" fmla="#ppt_w*sin(2.5*pi*$)">
                                          <p:val>
                                            <p:fltVal val="0"/>
                                          </p:val>
                                        </p:tav>
                                        <p:tav tm="100000">
                                          <p:val>
                                            <p:fltVal val="1"/>
                                          </p:val>
                                        </p:tav>
                                      </p:tavLst>
                                    </p:anim>
                                    <p:anim calcmode="lin" valueType="num">
                                      <p:cBhvr>
                                        <p:cTn id="69" dur="1250" fill="hold"/>
                                        <p:tgtEl>
                                          <p:spTgt spid="13"/>
                                        </p:tgtEl>
                                        <p:attrNameLst>
                                          <p:attrName>ppt_h</p:attrName>
                                        </p:attrNameLst>
                                      </p:cBhvr>
                                      <p:tavLst>
                                        <p:tav tm="0">
                                          <p:val>
                                            <p:strVal val="#ppt_h"/>
                                          </p:val>
                                        </p:tav>
                                        <p:tav tm="100000">
                                          <p:val>
                                            <p:strVal val="#ppt_h"/>
                                          </p:val>
                                        </p:tav>
                                      </p:tavLst>
                                    </p:anim>
                                  </p:childTnLst>
                                </p:cTn>
                              </p:par>
                            </p:childTnLst>
                          </p:cTn>
                        </p:par>
                        <p:par>
                          <p:cTn id="70" fill="hold">
                            <p:stCondLst>
                              <p:cond delay="5600"/>
                            </p:stCondLst>
                            <p:childTnLst>
                              <p:par>
                                <p:cTn id="71" presetID="10" presetClass="entr" presetSubtype="0"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childTnLst>
                                </p:cTn>
                              </p:par>
                            </p:childTnLst>
                          </p:cTn>
                        </p:par>
                        <p:par>
                          <p:cTn id="74" fill="hold">
                            <p:stCondLst>
                              <p:cond delay="6100"/>
                            </p:stCondLst>
                            <p:childTnLst>
                              <p:par>
                                <p:cTn id="75" presetID="10" presetClass="entr" presetSubtype="0"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750"/>
                                        <p:tgtEl>
                                          <p:spTgt spid="20"/>
                                        </p:tgtEl>
                                      </p:cBhvr>
                                    </p:animEffect>
                                  </p:childTnLst>
                                </p:cTn>
                              </p:par>
                            </p:childTnLst>
                          </p:cTn>
                        </p:par>
                        <p:par>
                          <p:cTn id="78" fill="hold">
                            <p:stCondLst>
                              <p:cond delay="6850"/>
                            </p:stCondLst>
                            <p:childTnLst>
                              <p:par>
                                <p:cTn id="79" presetID="25" presetClass="entr" presetSubtype="0"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2"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83"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84" dur="1000" fill="hold"/>
                                        <p:tgtEl>
                                          <p:spTgt spid="14"/>
                                        </p:tgtEl>
                                        <p:attrNameLst>
                                          <p:attrName>ppt_h</p:attrName>
                                        </p:attrNameLst>
                                      </p:cBhvr>
                                      <p:tavLst>
                                        <p:tav tm="0">
                                          <p:val>
                                            <p:strVal val="#ppt_h"/>
                                          </p:val>
                                        </p:tav>
                                        <p:tav tm="100000">
                                          <p:val>
                                            <p:strVal val="#ppt_h"/>
                                          </p:val>
                                        </p:tav>
                                      </p:tavLst>
                                    </p:anim>
                                    <p:anim calcmode="lin" valueType="num">
                                      <p:cBhvr>
                                        <p:cTn id="85"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86"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87"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88" dur="1000" decel="50000">
                                          <p:stCondLst>
                                            <p:cond delay="0"/>
                                          </p:stCondLst>
                                        </p:cTn>
                                        <p:tgtEl>
                                          <p:spTgt spid="14"/>
                                        </p:tgtEl>
                                      </p:cBhvr>
                                    </p:animEffect>
                                  </p:childTnLst>
                                </p:cTn>
                              </p:par>
                              <p:par>
                                <p:cTn id="89" presetID="45" presetClass="entr" presetSubtype="0"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1250"/>
                                        <p:tgtEl>
                                          <p:spTgt spid="15"/>
                                        </p:tgtEl>
                                      </p:cBhvr>
                                    </p:animEffect>
                                    <p:anim calcmode="lin" valueType="num">
                                      <p:cBhvr>
                                        <p:cTn id="92" dur="1250" fill="hold"/>
                                        <p:tgtEl>
                                          <p:spTgt spid="15"/>
                                        </p:tgtEl>
                                        <p:attrNameLst>
                                          <p:attrName>ppt_w</p:attrName>
                                        </p:attrNameLst>
                                      </p:cBhvr>
                                      <p:tavLst>
                                        <p:tav tm="0" fmla="#ppt_w*sin(2.5*pi*$)">
                                          <p:val>
                                            <p:fltVal val="0"/>
                                          </p:val>
                                        </p:tav>
                                        <p:tav tm="100000">
                                          <p:val>
                                            <p:fltVal val="1"/>
                                          </p:val>
                                        </p:tav>
                                      </p:tavLst>
                                    </p:anim>
                                    <p:anim calcmode="lin" valueType="num">
                                      <p:cBhvr>
                                        <p:cTn id="93" dur="1250" fill="hold"/>
                                        <p:tgtEl>
                                          <p:spTgt spid="15"/>
                                        </p:tgtEl>
                                        <p:attrNameLst>
                                          <p:attrName>ppt_h</p:attrName>
                                        </p:attrNameLst>
                                      </p:cBhvr>
                                      <p:tavLst>
                                        <p:tav tm="0">
                                          <p:val>
                                            <p:strVal val="#ppt_h"/>
                                          </p:val>
                                        </p:tav>
                                        <p:tav tm="100000">
                                          <p:val>
                                            <p:strVal val="#ppt_h"/>
                                          </p:val>
                                        </p:tav>
                                      </p:tavLst>
                                    </p:anim>
                                  </p:childTnLst>
                                </p:cTn>
                              </p:par>
                            </p:childTnLst>
                          </p:cTn>
                        </p:par>
                        <p:par>
                          <p:cTn id="94" fill="hold">
                            <p:stCondLst>
                              <p:cond delay="8100"/>
                            </p:stCondLst>
                            <p:childTnLst>
                              <p:par>
                                <p:cTn id="95" presetID="10" presetClass="entr" presetSubtype="0"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500"/>
                                        <p:tgtEl>
                                          <p:spTgt spid="25"/>
                                        </p:tgtEl>
                                      </p:cBhvr>
                                    </p:animEffect>
                                  </p:childTnLst>
                                </p:cTn>
                              </p:par>
                            </p:childTnLst>
                          </p:cTn>
                        </p:par>
                        <p:par>
                          <p:cTn id="98" fill="hold">
                            <p:stCondLst>
                              <p:cond delay="8600"/>
                            </p:stCondLst>
                            <p:childTnLst>
                              <p:par>
                                <p:cTn id="99" presetID="10" presetClass="entr" presetSubtype="0" fill="hold" grpId="0"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fade">
                                      <p:cBhvr>
                                        <p:cTn id="101" dur="750"/>
                                        <p:tgtEl>
                                          <p:spTgt spid="21"/>
                                        </p:tgtEl>
                                      </p:cBhvr>
                                    </p:animEffect>
                                  </p:childTnLst>
                                </p:cTn>
                              </p:par>
                            </p:childTnLst>
                          </p:cTn>
                        </p:par>
                        <p:par>
                          <p:cTn id="102" fill="hold">
                            <p:stCondLst>
                              <p:cond delay="9350"/>
                            </p:stCondLst>
                            <p:childTnLst>
                              <p:par>
                                <p:cTn id="103" presetID="25" presetClass="entr" presetSubtype="0"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 calcmode="lin" valueType="num">
                                      <p:cBhvr>
                                        <p:cTn id="105"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06"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07"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08" dur="1000" fill="hold"/>
                                        <p:tgtEl>
                                          <p:spTgt spid="16"/>
                                        </p:tgtEl>
                                        <p:attrNameLst>
                                          <p:attrName>ppt_h</p:attrName>
                                        </p:attrNameLst>
                                      </p:cBhvr>
                                      <p:tavLst>
                                        <p:tav tm="0">
                                          <p:val>
                                            <p:strVal val="#ppt_h"/>
                                          </p:val>
                                        </p:tav>
                                        <p:tav tm="100000">
                                          <p:val>
                                            <p:strVal val="#ppt_h"/>
                                          </p:val>
                                        </p:tav>
                                      </p:tavLst>
                                    </p:anim>
                                    <p:anim calcmode="lin" valueType="num">
                                      <p:cBhvr>
                                        <p:cTn id="109"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10"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11"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12" dur="1000" decel="50000">
                                          <p:stCondLst>
                                            <p:cond delay="0"/>
                                          </p:stCondLst>
                                        </p:cTn>
                                        <p:tgtEl>
                                          <p:spTgt spid="16"/>
                                        </p:tgtEl>
                                      </p:cBhvr>
                                    </p:animEffect>
                                  </p:childTnLst>
                                </p:cTn>
                              </p:par>
                              <p:par>
                                <p:cTn id="113" presetID="45" presetClass="entr" presetSubtype="0" fill="hold" grpId="0" nodeType="withEffect">
                                  <p:stCondLst>
                                    <p:cond delay="0"/>
                                  </p:stCondLst>
                                  <p:childTnLst>
                                    <p:set>
                                      <p:cBhvr>
                                        <p:cTn id="114" dur="1" fill="hold">
                                          <p:stCondLst>
                                            <p:cond delay="0"/>
                                          </p:stCondLst>
                                        </p:cTn>
                                        <p:tgtEl>
                                          <p:spTgt spid="17"/>
                                        </p:tgtEl>
                                        <p:attrNameLst>
                                          <p:attrName>style.visibility</p:attrName>
                                        </p:attrNameLst>
                                      </p:cBhvr>
                                      <p:to>
                                        <p:strVal val="visible"/>
                                      </p:to>
                                    </p:set>
                                    <p:animEffect transition="in" filter="fade">
                                      <p:cBhvr>
                                        <p:cTn id="115" dur="1250"/>
                                        <p:tgtEl>
                                          <p:spTgt spid="17"/>
                                        </p:tgtEl>
                                      </p:cBhvr>
                                    </p:animEffect>
                                    <p:anim calcmode="lin" valueType="num">
                                      <p:cBhvr>
                                        <p:cTn id="116" dur="1250" fill="hold"/>
                                        <p:tgtEl>
                                          <p:spTgt spid="17"/>
                                        </p:tgtEl>
                                        <p:attrNameLst>
                                          <p:attrName>ppt_w</p:attrName>
                                        </p:attrNameLst>
                                      </p:cBhvr>
                                      <p:tavLst>
                                        <p:tav tm="0" fmla="#ppt_w*sin(2.5*pi*$)">
                                          <p:val>
                                            <p:fltVal val="0"/>
                                          </p:val>
                                        </p:tav>
                                        <p:tav tm="100000">
                                          <p:val>
                                            <p:fltVal val="1"/>
                                          </p:val>
                                        </p:tav>
                                      </p:tavLst>
                                    </p:anim>
                                    <p:anim calcmode="lin" valueType="num">
                                      <p:cBhvr>
                                        <p:cTn id="117" dur="1250" fill="hold"/>
                                        <p:tgtEl>
                                          <p:spTgt spid="17"/>
                                        </p:tgtEl>
                                        <p:attrNameLst>
                                          <p:attrName>ppt_h</p:attrName>
                                        </p:attrNameLst>
                                      </p:cBhvr>
                                      <p:tavLst>
                                        <p:tav tm="0">
                                          <p:val>
                                            <p:strVal val="#ppt_h"/>
                                          </p:val>
                                        </p:tav>
                                        <p:tav tm="100000">
                                          <p:val>
                                            <p:strVal val="#ppt_h"/>
                                          </p:val>
                                        </p:tav>
                                      </p:tavLst>
                                    </p:anim>
                                  </p:childTnLst>
                                </p:cTn>
                              </p:par>
                            </p:childTnLst>
                          </p:cTn>
                        </p:par>
                        <p:par>
                          <p:cTn id="118" fill="hold">
                            <p:stCondLst>
                              <p:cond delay="10600"/>
                            </p:stCondLst>
                            <p:childTnLst>
                              <p:par>
                                <p:cTn id="119" presetID="10" presetClass="entr" presetSubtype="0" fill="hold" grpId="0" nodeType="after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fade">
                                      <p:cBhvr>
                                        <p:cTn id="121" dur="500"/>
                                        <p:tgtEl>
                                          <p:spTgt spid="26"/>
                                        </p:tgtEl>
                                      </p:cBhvr>
                                    </p:animEffect>
                                  </p:childTnLst>
                                </p:cTn>
                              </p:par>
                            </p:childTnLst>
                          </p:cTn>
                        </p:par>
                        <p:par>
                          <p:cTn id="122" fill="hold">
                            <p:stCondLst>
                              <p:cond delay="11100"/>
                            </p:stCondLst>
                            <p:childTnLst>
                              <p:par>
                                <p:cTn id="123" presetID="10" presetClass="entr" presetSubtype="0" fill="hold" grpId="0" nodeType="afterEffect">
                                  <p:stCondLst>
                                    <p:cond delay="0"/>
                                  </p:stCondLst>
                                  <p:childTnLst>
                                    <p:set>
                                      <p:cBhvr>
                                        <p:cTn id="124" dur="1" fill="hold">
                                          <p:stCondLst>
                                            <p:cond delay="0"/>
                                          </p:stCondLst>
                                        </p:cTn>
                                        <p:tgtEl>
                                          <p:spTgt spid="22"/>
                                        </p:tgtEl>
                                        <p:attrNameLst>
                                          <p:attrName>style.visibility</p:attrName>
                                        </p:attrNameLst>
                                      </p:cBhvr>
                                      <p:to>
                                        <p:strVal val="visible"/>
                                      </p:to>
                                    </p:set>
                                    <p:animEffect transition="in" filter="fade">
                                      <p:cBhvr>
                                        <p:cTn id="125"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9" grpId="0"/>
      <p:bldP spid="20" grpId="0"/>
      <p:bldP spid="21" grpId="0"/>
      <p:bldP spid="22" grpId="0"/>
      <p:bldP spid="23" grpId="0"/>
      <p:bldP spid="24" grpId="0"/>
      <p:bldP spid="25" grpId="0"/>
      <p:bldP spid="26" grpId="0"/>
      <p:bldP spid="30" grpId="0"/>
      <p:bldP spid="31" grpId="0" animBg="1"/>
      <p:bldP spid="31" grpId="1" animBg="1"/>
      <p:bldP spid="32" grpId="0"/>
      <p:bldP spid="3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28"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综述</a:t>
            </a:r>
          </a:p>
        </p:txBody>
      </p:sp>
      <p:sp>
        <p:nvSpPr>
          <p:cNvPr id="31" name="椭圆 30"/>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2" name="TextBox 31"/>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sp>
        <p:nvSpPr>
          <p:cNvPr id="33" name="Rectangle 2"/>
          <p:cNvSpPr/>
          <p:nvPr/>
        </p:nvSpPr>
        <p:spPr>
          <a:xfrm>
            <a:off x="3247798" y="3518272"/>
            <a:ext cx="3168352" cy="2332788"/>
          </a:xfrm>
          <a:prstGeom prst="rect">
            <a:avLst/>
          </a:prstGeom>
          <a:blipFill dpi="0" rotWithShape="1">
            <a:blip r:embed="rId3"/>
            <a:srcRect/>
            <a:tile tx="-990600" ty="-914400" sx="49000" sy="49000" flip="none" algn="tl"/>
          </a:blipFill>
          <a:ln w="57150">
            <a:solidFill>
              <a:srgbClr val="01AC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grpSp>
        <p:nvGrpSpPr>
          <p:cNvPr id="34" name="组合 33"/>
          <p:cNvGrpSpPr/>
          <p:nvPr/>
        </p:nvGrpSpPr>
        <p:grpSpPr>
          <a:xfrm>
            <a:off x="7201197" y="1842384"/>
            <a:ext cx="2620431" cy="461665"/>
            <a:chOff x="8641357" y="2133650"/>
            <a:chExt cx="2620431" cy="461665"/>
          </a:xfrm>
        </p:grpSpPr>
        <p:sp>
          <p:nvSpPr>
            <p:cNvPr id="35" name="Freeform 512"/>
            <p:cNvSpPr>
              <a:spLocks/>
            </p:cNvSpPr>
            <p:nvPr/>
          </p:nvSpPr>
          <p:spPr bwMode="auto">
            <a:xfrm>
              <a:off x="8641357" y="2228252"/>
              <a:ext cx="118487" cy="234738"/>
            </a:xfrm>
            <a:custGeom>
              <a:avLst/>
              <a:gdLst>
                <a:gd name="T0" fmla="*/ 54 w 106"/>
                <a:gd name="T1" fmla="*/ 105 h 210"/>
                <a:gd name="T2" fmla="*/ 0 w 106"/>
                <a:gd name="T3" fmla="*/ 159 h 210"/>
                <a:gd name="T4" fmla="*/ 0 w 106"/>
                <a:gd name="T5" fmla="*/ 210 h 210"/>
                <a:gd name="T6" fmla="*/ 0 w 106"/>
                <a:gd name="T7" fmla="*/ 210 h 210"/>
                <a:gd name="T8" fmla="*/ 106 w 106"/>
                <a:gd name="T9" fmla="*/ 105 h 210"/>
                <a:gd name="T10" fmla="*/ 0 w 106"/>
                <a:gd name="T11" fmla="*/ 0 h 210"/>
                <a:gd name="T12" fmla="*/ 0 w 106"/>
                <a:gd name="T13" fmla="*/ 0 h 210"/>
                <a:gd name="T14" fmla="*/ 0 w 106"/>
                <a:gd name="T15" fmla="*/ 51 h 210"/>
                <a:gd name="T16" fmla="*/ 54 w 106"/>
                <a:gd name="T17" fmla="*/ 10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210">
                  <a:moveTo>
                    <a:pt x="54" y="105"/>
                  </a:moveTo>
                  <a:lnTo>
                    <a:pt x="0" y="159"/>
                  </a:lnTo>
                  <a:lnTo>
                    <a:pt x="0" y="210"/>
                  </a:lnTo>
                  <a:lnTo>
                    <a:pt x="0" y="210"/>
                  </a:lnTo>
                  <a:lnTo>
                    <a:pt x="106" y="105"/>
                  </a:lnTo>
                  <a:lnTo>
                    <a:pt x="0" y="0"/>
                  </a:lnTo>
                  <a:lnTo>
                    <a:pt x="0" y="0"/>
                  </a:lnTo>
                  <a:lnTo>
                    <a:pt x="0" y="51"/>
                  </a:lnTo>
                  <a:lnTo>
                    <a:pt x="54" y="105"/>
                  </a:lnTo>
                  <a:close/>
                </a:path>
              </a:pathLst>
            </a:custGeom>
            <a:solidFill>
              <a:srgbClr val="FC6E5B"/>
            </a:solidFill>
            <a:ln>
              <a:noFill/>
            </a:ln>
          </p:spPr>
          <p:txBody>
            <a:bodyPr vert="horz" wrap="square" lIns="91440" tIns="45720" rIns="91440" bIns="45720" numCol="1" anchor="t" anchorCtr="0" compatLnSpc="1">
              <a:prstTxWarp prst="textNoShape">
                <a:avLst/>
              </a:prstTxWarp>
            </a:bodyPr>
            <a:lstStyle/>
            <a:p>
              <a:endParaRPr lang="zh-CN" altLang="en-US">
                <a:solidFill>
                  <a:srgbClr val="01ACBE"/>
                </a:solidFill>
              </a:endParaRPr>
            </a:p>
          </p:txBody>
        </p:sp>
        <p:sp>
          <p:nvSpPr>
            <p:cNvPr id="36" name="TextBox 35"/>
            <p:cNvSpPr txBox="1"/>
            <p:nvPr/>
          </p:nvSpPr>
          <p:spPr>
            <a:xfrm>
              <a:off x="8784483" y="2133650"/>
              <a:ext cx="2477305" cy="461665"/>
            </a:xfrm>
            <a:prstGeom prst="rect">
              <a:avLst/>
            </a:prstGeom>
            <a:noFill/>
          </p:spPr>
          <p:txBody>
            <a:bodyPr wrap="square" rtlCol="0">
              <a:spAutoFit/>
            </a:bodyPr>
            <a:lstStyle/>
            <a:p>
              <a:r>
                <a:rPr lang="zh-CN" altLang="en-US" sz="2400" dirty="0">
                  <a:solidFill>
                    <a:srgbClr val="FC6E5B"/>
                  </a:solidFill>
                  <a:latin typeface="微软雅黑" pitchFamily="34" charset="-122"/>
                  <a:ea typeface="微软雅黑" pitchFamily="34" charset="-122"/>
                </a:rPr>
                <a:t>点击输入小标题</a:t>
              </a:r>
              <a:endParaRPr lang="zh-CN" altLang="zh-CN" sz="2400" dirty="0">
                <a:solidFill>
                  <a:srgbClr val="FC6E5B"/>
                </a:solidFill>
                <a:latin typeface="微软雅黑" pitchFamily="34" charset="-122"/>
                <a:ea typeface="微软雅黑" pitchFamily="34" charset="-122"/>
              </a:endParaRPr>
            </a:p>
          </p:txBody>
        </p:sp>
      </p:grpSp>
      <p:sp>
        <p:nvSpPr>
          <p:cNvPr id="37" name="TextBox 36"/>
          <p:cNvSpPr txBox="1"/>
          <p:nvPr/>
        </p:nvSpPr>
        <p:spPr>
          <a:xfrm>
            <a:off x="7348701" y="2277666"/>
            <a:ext cx="3456384" cy="3693319"/>
          </a:xfrm>
          <a:prstGeom prst="rect">
            <a:avLst/>
          </a:prstGeom>
          <a:noFill/>
        </p:spPr>
        <p:txBody>
          <a:bodyPr wrap="square" rtlCol="0">
            <a:spAutoFit/>
          </a:bodyPr>
          <a:lstStyle/>
          <a:p>
            <a:pPr>
              <a:lnSpc>
                <a:spcPct val="150000"/>
              </a:lnSpc>
            </a:pPr>
            <a:r>
              <a:rPr lang="zh-CN" altLang="zh-CN" sz="1800" dirty="0">
                <a:solidFill>
                  <a:schemeClr val="tx1">
                    <a:lumMod val="50000"/>
                    <a:lumOff val="50000"/>
                  </a:schemeClr>
                </a:solidFill>
                <a:latin typeface="微软雅黑" pitchFamily="34" charset="-122"/>
                <a:ea typeface="微软雅黑" pitchFamily="34" charset="-122"/>
              </a:rPr>
              <a:t>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a:t>
            </a:r>
            <a:endParaRPr lang="zh-CN" altLang="en-US" sz="1800" dirty="0">
              <a:solidFill>
                <a:schemeClr val="tx1">
                  <a:lumMod val="50000"/>
                  <a:lumOff val="50000"/>
                </a:schemeClr>
              </a:solidFill>
              <a:latin typeface="微软雅黑" pitchFamily="34" charset="-122"/>
              <a:ea typeface="微软雅黑" pitchFamily="34" charset="-122"/>
            </a:endParaRPr>
          </a:p>
          <a:p>
            <a:endParaRPr lang="zh-CN" altLang="en-US" sz="1800" dirty="0">
              <a:solidFill>
                <a:schemeClr val="tx1">
                  <a:lumMod val="50000"/>
                  <a:lumOff val="50000"/>
                </a:schemeClr>
              </a:solidFill>
              <a:latin typeface="微软雅黑" pitchFamily="34" charset="-122"/>
              <a:ea typeface="微软雅黑" pitchFamily="34" charset="-122"/>
            </a:endParaRPr>
          </a:p>
        </p:txBody>
      </p:sp>
      <p:sp>
        <p:nvSpPr>
          <p:cNvPr id="38" name="Rectangle 2"/>
          <p:cNvSpPr/>
          <p:nvPr/>
        </p:nvSpPr>
        <p:spPr>
          <a:xfrm>
            <a:off x="1356071" y="1791537"/>
            <a:ext cx="3442990" cy="2332788"/>
          </a:xfrm>
          <a:prstGeom prst="rect">
            <a:avLst/>
          </a:prstGeom>
          <a:blipFill dpi="0" rotWithShape="1">
            <a:blip r:embed="rId4" cstate="print">
              <a:extLst>
                <a:ext uri="{28A0092B-C50C-407E-A947-70E740481C1C}">
                  <a14:useLocalDpi xmlns:a14="http://schemas.microsoft.com/office/drawing/2010/main"/>
                </a:ext>
              </a:extLst>
            </a:blip>
            <a:srcRect/>
            <a:tile tx="-203200" ty="12700" sx="100000" sy="100000" flip="none" algn="tl"/>
          </a:blipFill>
          <a:ln w="57150">
            <a:solidFill>
              <a:srgbClr val="03A6A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Tree>
    <p:extLst>
      <p:ext uri="{BB962C8B-B14F-4D97-AF65-F5344CB8AC3E}">
        <p14:creationId xmlns:p14="http://schemas.microsoft.com/office/powerpoint/2010/main" val="3498600517"/>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p:cTn id="10" dur="300" fill="hold"/>
                                        <p:tgtEl>
                                          <p:spTgt spid="31"/>
                                        </p:tgtEl>
                                        <p:attrNameLst>
                                          <p:attrName>ppt_w</p:attrName>
                                        </p:attrNameLst>
                                      </p:cBhvr>
                                      <p:tavLst>
                                        <p:tav tm="0">
                                          <p:val>
                                            <p:fltVal val="0"/>
                                          </p:val>
                                        </p:tav>
                                        <p:tav tm="100000">
                                          <p:val>
                                            <p:strVal val="#ppt_w"/>
                                          </p:val>
                                        </p:tav>
                                      </p:tavLst>
                                    </p:anim>
                                    <p:anim calcmode="lin" valueType="num">
                                      <p:cBhvr>
                                        <p:cTn id="11" dur="300" fill="hold"/>
                                        <p:tgtEl>
                                          <p:spTgt spid="31"/>
                                        </p:tgtEl>
                                        <p:attrNameLst>
                                          <p:attrName>ppt_h</p:attrName>
                                        </p:attrNameLst>
                                      </p:cBhvr>
                                      <p:tavLst>
                                        <p:tav tm="0">
                                          <p:val>
                                            <p:fltVal val="0"/>
                                          </p:val>
                                        </p:tav>
                                        <p:tav tm="100000">
                                          <p:val>
                                            <p:strVal val="#ppt_h"/>
                                          </p:val>
                                        </p:tav>
                                      </p:tavLst>
                                    </p:anim>
                                    <p:animEffect transition="in" filter="fade">
                                      <p:cBhvr>
                                        <p:cTn id="12" dur="300"/>
                                        <p:tgtEl>
                                          <p:spTgt spid="31"/>
                                        </p:tgtEl>
                                      </p:cBhvr>
                                    </p:animEffect>
                                  </p:childTnLst>
                                </p:cTn>
                              </p:par>
                              <p:par>
                                <p:cTn id="13" presetID="6" presetClass="emph" presetSubtype="0" autoRev="1" fill="hold" grpId="1" nodeType="withEffect">
                                  <p:stCondLst>
                                    <p:cond delay="300"/>
                                  </p:stCondLst>
                                  <p:childTnLst>
                                    <p:animScale>
                                      <p:cBhvr>
                                        <p:cTn id="14" dur="150" fill="hold"/>
                                        <p:tgtEl>
                                          <p:spTgt spid="31"/>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32"/>
                                        </p:tgtEl>
                                        <p:attrNameLst>
                                          <p:attrName>style.visibility</p:attrName>
                                        </p:attrNameLst>
                                      </p:cBhvr>
                                      <p:to>
                                        <p:strVal val="visible"/>
                                      </p:to>
                                    </p:set>
                                    <p:anim calcmode="lin" valueType="num">
                                      <p:cBhvr>
                                        <p:cTn id="17" dur="300" fill="hold"/>
                                        <p:tgtEl>
                                          <p:spTgt spid="32"/>
                                        </p:tgtEl>
                                        <p:attrNameLst>
                                          <p:attrName>ppt_w</p:attrName>
                                        </p:attrNameLst>
                                      </p:cBhvr>
                                      <p:tavLst>
                                        <p:tav tm="0">
                                          <p:val>
                                            <p:fltVal val="0"/>
                                          </p:val>
                                        </p:tav>
                                        <p:tav tm="100000">
                                          <p:val>
                                            <p:strVal val="#ppt_w"/>
                                          </p:val>
                                        </p:tav>
                                      </p:tavLst>
                                    </p:anim>
                                    <p:anim calcmode="lin" valueType="num">
                                      <p:cBhvr>
                                        <p:cTn id="18" dur="300" fill="hold"/>
                                        <p:tgtEl>
                                          <p:spTgt spid="32"/>
                                        </p:tgtEl>
                                        <p:attrNameLst>
                                          <p:attrName>ppt_h</p:attrName>
                                        </p:attrNameLst>
                                      </p:cBhvr>
                                      <p:tavLst>
                                        <p:tav tm="0">
                                          <p:val>
                                            <p:fltVal val="0"/>
                                          </p:val>
                                        </p:tav>
                                        <p:tav tm="100000">
                                          <p:val>
                                            <p:strVal val="#ppt_h"/>
                                          </p:val>
                                        </p:tav>
                                      </p:tavLst>
                                    </p:anim>
                                    <p:animEffect transition="in" filter="fade">
                                      <p:cBhvr>
                                        <p:cTn id="19" dur="300"/>
                                        <p:tgtEl>
                                          <p:spTgt spid="32"/>
                                        </p:tgtEl>
                                      </p:cBhvr>
                                    </p:animEffect>
                                  </p:childTnLst>
                                </p:cTn>
                              </p:par>
                              <p:par>
                                <p:cTn id="20" presetID="6" presetClass="emph" presetSubtype="0" autoRev="1" fill="hold" grpId="1" nodeType="withEffect">
                                  <p:stCondLst>
                                    <p:cond delay="250"/>
                                  </p:stCondLst>
                                  <p:childTnLst>
                                    <p:animScale>
                                      <p:cBhvr>
                                        <p:cTn id="21" dur="300" fill="hold"/>
                                        <p:tgtEl>
                                          <p:spTgt spid="32"/>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par>
                          <p:cTn id="26" fill="hold">
                            <p:stCondLst>
                              <p:cond delay="1350"/>
                            </p:stCondLst>
                            <p:childTnLst>
                              <p:par>
                                <p:cTn id="27" presetID="2" presetClass="entr" presetSubtype="8"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0-#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0-#ppt_w/2"/>
                                          </p:val>
                                        </p:tav>
                                        <p:tav tm="100000">
                                          <p:val>
                                            <p:strVal val="#ppt_x"/>
                                          </p:val>
                                        </p:tav>
                                      </p:tavLst>
                                    </p:anim>
                                    <p:anim calcmode="lin" valueType="num">
                                      <p:cBhvr additive="base">
                                        <p:cTn id="34" dur="500" fill="hold"/>
                                        <p:tgtEl>
                                          <p:spTgt spid="33"/>
                                        </p:tgtEl>
                                        <p:attrNameLst>
                                          <p:attrName>ppt_y</p:attrName>
                                        </p:attrNameLst>
                                      </p:cBhvr>
                                      <p:tavLst>
                                        <p:tav tm="0">
                                          <p:val>
                                            <p:strVal val="#ppt_y"/>
                                          </p:val>
                                        </p:tav>
                                        <p:tav tm="100000">
                                          <p:val>
                                            <p:strVal val="#ppt_y"/>
                                          </p:val>
                                        </p:tav>
                                      </p:tavLst>
                                    </p:anim>
                                  </p:childTnLst>
                                </p:cTn>
                              </p:par>
                            </p:childTnLst>
                          </p:cTn>
                        </p:par>
                        <p:par>
                          <p:cTn id="35" fill="hold">
                            <p:stCondLst>
                              <p:cond delay="1850"/>
                            </p:stCondLst>
                            <p:childTnLst>
                              <p:par>
                                <p:cTn id="36" presetID="14" presetClass="entr" presetSubtype="10"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randombar(horizontal)">
                                      <p:cBhvr>
                                        <p:cTn id="38" dur="500"/>
                                        <p:tgtEl>
                                          <p:spTgt spid="34"/>
                                        </p:tgtEl>
                                      </p:cBhvr>
                                    </p:animEffect>
                                  </p:childTnLst>
                                </p:cTn>
                              </p:par>
                            </p:childTnLst>
                          </p:cTn>
                        </p:par>
                        <p:par>
                          <p:cTn id="39" fill="hold">
                            <p:stCondLst>
                              <p:cond delay="2350"/>
                            </p:stCondLst>
                            <p:childTnLst>
                              <p:par>
                                <p:cTn id="40" presetID="42" presetClass="entr" presetSubtype="0"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750"/>
                                        <p:tgtEl>
                                          <p:spTgt spid="37"/>
                                        </p:tgtEl>
                                      </p:cBhvr>
                                    </p:animEffect>
                                    <p:anim calcmode="lin" valueType="num">
                                      <p:cBhvr>
                                        <p:cTn id="43" dur="750" fill="hold"/>
                                        <p:tgtEl>
                                          <p:spTgt spid="37"/>
                                        </p:tgtEl>
                                        <p:attrNameLst>
                                          <p:attrName>ppt_x</p:attrName>
                                        </p:attrNameLst>
                                      </p:cBhvr>
                                      <p:tavLst>
                                        <p:tav tm="0">
                                          <p:val>
                                            <p:strVal val="#ppt_x"/>
                                          </p:val>
                                        </p:tav>
                                        <p:tav tm="100000">
                                          <p:val>
                                            <p:strVal val="#ppt_x"/>
                                          </p:val>
                                        </p:tav>
                                      </p:tavLst>
                                    </p:anim>
                                    <p:anim calcmode="lin" valueType="num">
                                      <p:cBhvr>
                                        <p:cTn id="44" dur="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1" grpId="1" animBg="1"/>
      <p:bldP spid="32" grpId="0"/>
      <p:bldP spid="32" grpId="1"/>
      <p:bldP spid="33" grpId="0" animBg="1"/>
      <p:bldP spid="37" grpId="0"/>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92599" y="2560170"/>
            <a:ext cx="6497813" cy="1223716"/>
          </a:xfrm>
          <a:custGeom>
            <a:avLst/>
            <a:gdLst/>
            <a:ahLst/>
            <a:cxnLst/>
            <a:rect l="l" t="t" r="r" b="b"/>
            <a:pathLst>
              <a:path w="6497813" h="1223716">
                <a:moveTo>
                  <a:pt x="0" y="0"/>
                </a:moveTo>
                <a:lnTo>
                  <a:pt x="6497813" y="0"/>
                </a:lnTo>
                <a:lnTo>
                  <a:pt x="6497813" y="1223716"/>
                </a:lnTo>
                <a:lnTo>
                  <a:pt x="124270" y="1223716"/>
                </a:lnTo>
                <a:cubicBezTo>
                  <a:pt x="210685" y="1069007"/>
                  <a:pt x="259682" y="890681"/>
                  <a:pt x="259682" y="700911"/>
                </a:cubicBezTo>
                <a:cubicBezTo>
                  <a:pt x="259682" y="433116"/>
                  <a:pt x="162111" y="188110"/>
                  <a:pt x="0" y="0"/>
                </a:cubicBezTo>
                <a:close/>
              </a:path>
            </a:pathLst>
          </a:custGeom>
          <a:gradFill>
            <a:gsLst>
              <a:gs pos="0">
                <a:srgbClr val="108692"/>
              </a:gs>
              <a:gs pos="100000">
                <a:srgbClr val="16B2C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631155" y="2182230"/>
            <a:ext cx="2157702" cy="2157702"/>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1270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1" name="矩形 10"/>
          <p:cNvSpPr/>
          <p:nvPr/>
        </p:nvSpPr>
        <p:spPr>
          <a:xfrm>
            <a:off x="7049477" y="2689925"/>
            <a:ext cx="4285273" cy="830993"/>
          </a:xfrm>
          <a:prstGeom prst="rect">
            <a:avLst/>
          </a:prstGeom>
        </p:spPr>
        <p:txBody>
          <a:bodyPr wrap="square" lIns="91437" tIns="45718" rIns="91437" bIns="45718">
            <a:spAutoFit/>
          </a:bodyPr>
          <a:lstStyle/>
          <a:p>
            <a:r>
              <a:rPr lang="zh-CN" altLang="en-US" sz="4800" b="1" dirty="0">
                <a:solidFill>
                  <a:schemeClr val="bg1"/>
                </a:solidFill>
                <a:latin typeface="微软雅黑" pitchFamily="34" charset="-122"/>
                <a:ea typeface="微软雅黑" pitchFamily="34" charset="-122"/>
              </a:rPr>
              <a:t>胜任能力展示</a:t>
            </a:r>
          </a:p>
        </p:txBody>
      </p:sp>
      <p:sp>
        <p:nvSpPr>
          <p:cNvPr id="13" name="TextBox 12"/>
          <p:cNvSpPr txBox="1"/>
          <p:nvPr/>
        </p:nvSpPr>
        <p:spPr>
          <a:xfrm>
            <a:off x="3648408" y="2526224"/>
            <a:ext cx="2157702" cy="1323429"/>
          </a:xfrm>
          <a:prstGeom prst="rect">
            <a:avLst/>
          </a:prstGeom>
          <a:noFill/>
        </p:spPr>
        <p:txBody>
          <a:bodyPr wrap="square" lIns="91431" tIns="45715" rIns="91431" bIns="45715" rtlCol="0">
            <a:spAutoFit/>
          </a:bodyPr>
          <a:lstStyle/>
          <a:p>
            <a:pPr algn="ctr"/>
            <a:r>
              <a:rPr lang="en-US" altLang="zh-CN" sz="8000" b="1" dirty="0">
                <a:solidFill>
                  <a:schemeClr val="bg1"/>
                </a:solidFill>
                <a:latin typeface="微软雅黑" pitchFamily="34" charset="-122"/>
                <a:ea typeface="微软雅黑" pitchFamily="34" charset="-122"/>
              </a:rPr>
              <a:t>C</a:t>
            </a:r>
            <a:endParaRPr lang="zh-CN" altLang="en-US" sz="8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78307529"/>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Effect transition="in" filter="fade">
                                      <p:cBhvr>
                                        <p:cTn id="9" dur="300"/>
                                        <p:tgtEl>
                                          <p:spTgt spid="9"/>
                                        </p:tgtEl>
                                      </p:cBhvr>
                                    </p:animEffect>
                                  </p:childTnLst>
                                </p:cTn>
                              </p:par>
                              <p:par>
                                <p:cTn id="10" presetID="6" presetClass="emph" presetSubtype="0" autoRev="1" fill="hold" grpId="1" nodeType="withEffect">
                                  <p:stCondLst>
                                    <p:cond delay="300"/>
                                  </p:stCondLst>
                                  <p:childTnLst>
                                    <p:animScale>
                                      <p:cBhvr>
                                        <p:cTn id="11" dur="150" fill="hold"/>
                                        <p:tgtEl>
                                          <p:spTgt spid="9"/>
                                        </p:tgtEl>
                                      </p:cBhvr>
                                      <p:by x="110000" y="110000"/>
                                    </p:animScale>
                                  </p:childTnLst>
                                </p:cTn>
                              </p:par>
                              <p:par>
                                <p:cTn id="12" presetID="53" presetClass="entr" presetSubtype="16" fill="hold" grpId="0" nodeType="withEffect">
                                  <p:stCondLst>
                                    <p:cond delay="5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300" fill="hold"/>
                                        <p:tgtEl>
                                          <p:spTgt spid="13"/>
                                        </p:tgtEl>
                                        <p:attrNameLst>
                                          <p:attrName>ppt_w</p:attrName>
                                        </p:attrNameLst>
                                      </p:cBhvr>
                                      <p:tavLst>
                                        <p:tav tm="0">
                                          <p:val>
                                            <p:fltVal val="0"/>
                                          </p:val>
                                        </p:tav>
                                        <p:tav tm="100000">
                                          <p:val>
                                            <p:strVal val="#ppt_w"/>
                                          </p:val>
                                        </p:tav>
                                      </p:tavLst>
                                    </p:anim>
                                    <p:anim calcmode="lin" valueType="num">
                                      <p:cBhvr>
                                        <p:cTn id="15" dur="300" fill="hold"/>
                                        <p:tgtEl>
                                          <p:spTgt spid="13"/>
                                        </p:tgtEl>
                                        <p:attrNameLst>
                                          <p:attrName>ppt_h</p:attrName>
                                        </p:attrNameLst>
                                      </p:cBhvr>
                                      <p:tavLst>
                                        <p:tav tm="0">
                                          <p:val>
                                            <p:fltVal val="0"/>
                                          </p:val>
                                        </p:tav>
                                        <p:tav tm="100000">
                                          <p:val>
                                            <p:strVal val="#ppt_h"/>
                                          </p:val>
                                        </p:tav>
                                      </p:tavLst>
                                    </p:anim>
                                    <p:animEffect transition="in" filter="fade">
                                      <p:cBhvr>
                                        <p:cTn id="16" dur="300"/>
                                        <p:tgtEl>
                                          <p:spTgt spid="13"/>
                                        </p:tgtEl>
                                      </p:cBhvr>
                                    </p:animEffect>
                                  </p:childTnLst>
                                </p:cTn>
                              </p:par>
                              <p:par>
                                <p:cTn id="17" presetID="6" presetClass="emph" presetSubtype="0" autoRev="1" fill="hold" grpId="1" nodeType="withEffect">
                                  <p:stCondLst>
                                    <p:cond delay="800"/>
                                  </p:stCondLst>
                                  <p:childTnLst>
                                    <p:animScale>
                                      <p:cBhvr>
                                        <p:cTn id="18" dur="300" fill="hold"/>
                                        <p:tgtEl>
                                          <p:spTgt spid="13"/>
                                        </p:tgtEl>
                                      </p:cBhvr>
                                      <p:by x="110000" y="110000"/>
                                    </p:animScale>
                                  </p:childTnLst>
                                </p:cTn>
                              </p:par>
                            </p:childTnLst>
                          </p:cTn>
                        </p:par>
                        <p:par>
                          <p:cTn id="19" fill="hold">
                            <p:stCondLst>
                              <p:cond delay="14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1900"/>
                            </p:stCondLst>
                            <p:childTnLst>
                              <p:par>
                                <p:cTn id="24" presetID="31"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250" fill="hold"/>
                                        <p:tgtEl>
                                          <p:spTgt spid="11"/>
                                        </p:tgtEl>
                                        <p:attrNameLst>
                                          <p:attrName>ppt_w</p:attrName>
                                        </p:attrNameLst>
                                      </p:cBhvr>
                                      <p:tavLst>
                                        <p:tav tm="0">
                                          <p:val>
                                            <p:fltVal val="0"/>
                                          </p:val>
                                        </p:tav>
                                        <p:tav tm="100000">
                                          <p:val>
                                            <p:strVal val="#ppt_w"/>
                                          </p:val>
                                        </p:tav>
                                      </p:tavLst>
                                    </p:anim>
                                    <p:anim calcmode="lin" valueType="num">
                                      <p:cBhvr>
                                        <p:cTn id="27" dur="1250" fill="hold"/>
                                        <p:tgtEl>
                                          <p:spTgt spid="11"/>
                                        </p:tgtEl>
                                        <p:attrNameLst>
                                          <p:attrName>ppt_h</p:attrName>
                                        </p:attrNameLst>
                                      </p:cBhvr>
                                      <p:tavLst>
                                        <p:tav tm="0">
                                          <p:val>
                                            <p:fltVal val="0"/>
                                          </p:val>
                                        </p:tav>
                                        <p:tav tm="100000">
                                          <p:val>
                                            <p:strVal val="#ppt_h"/>
                                          </p:val>
                                        </p:tav>
                                      </p:tavLst>
                                    </p:anim>
                                    <p:anim calcmode="lin" valueType="num">
                                      <p:cBhvr>
                                        <p:cTn id="28" dur="1250" fill="hold"/>
                                        <p:tgtEl>
                                          <p:spTgt spid="11"/>
                                        </p:tgtEl>
                                        <p:attrNameLst>
                                          <p:attrName>style.rotation</p:attrName>
                                        </p:attrNameLst>
                                      </p:cBhvr>
                                      <p:tavLst>
                                        <p:tav tm="0">
                                          <p:val>
                                            <p:fltVal val="90"/>
                                          </p:val>
                                        </p:tav>
                                        <p:tav tm="100000">
                                          <p:val>
                                            <p:fltVal val="0"/>
                                          </p:val>
                                        </p:tav>
                                      </p:tavLst>
                                    </p:anim>
                                    <p:animEffect transition="in" filter="fade">
                                      <p:cBhvr>
                                        <p:cTn id="29"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9" grpId="1" animBg="1"/>
      <p:bldP spid="11" grpId="0"/>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2977828" y="2028761"/>
            <a:ext cx="2050811" cy="2051664"/>
          </a:xfrm>
          <a:prstGeom prst="ellipse">
            <a:avLst/>
          </a:prstGeom>
          <a:gradFill>
            <a:gsLst>
              <a:gs pos="34000">
                <a:schemeClr val="bg1"/>
              </a:gs>
              <a:gs pos="96000">
                <a:srgbClr val="DBDBDD"/>
              </a:gs>
            </a:gsLst>
            <a:path path="circle">
              <a:fillToRect l="100000" t="100000"/>
            </a:path>
          </a:gradFill>
          <a:ln w="38100">
            <a:solidFill>
              <a:schemeClr val="bg1"/>
            </a:solidFill>
          </a:ln>
          <a:effectLst>
            <a:outerShdw blurRad="254000" dist="1397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0" name="椭圆 9"/>
          <p:cNvSpPr/>
          <p:nvPr/>
        </p:nvSpPr>
        <p:spPr>
          <a:xfrm>
            <a:off x="3123922" y="2174917"/>
            <a:ext cx="1758623" cy="1759352"/>
          </a:xfrm>
          <a:prstGeom prst="ellipse">
            <a:avLst/>
          </a:prstGeom>
          <a:solidFill>
            <a:srgbClr val="01ACBE"/>
          </a:solidFill>
          <a:ln w="19050">
            <a:no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solidFill>
                <a:srgbClr val="00B0F0"/>
              </a:solidFill>
            </a:endParaRPr>
          </a:p>
        </p:txBody>
      </p:sp>
      <p:sp>
        <p:nvSpPr>
          <p:cNvPr id="11" name="TextBox 10"/>
          <p:cNvSpPr txBox="1"/>
          <p:nvPr/>
        </p:nvSpPr>
        <p:spPr>
          <a:xfrm>
            <a:off x="3512725" y="2515735"/>
            <a:ext cx="1132800" cy="1077716"/>
          </a:xfrm>
          <a:prstGeom prst="rect">
            <a:avLst/>
          </a:prstGeom>
          <a:noFill/>
        </p:spPr>
        <p:txBody>
          <a:bodyPr wrap="square" lIns="91401" tIns="45700" rIns="91401" bIns="45700" rtlCol="0">
            <a:spAutoFit/>
          </a:bodyPr>
          <a:lstStyle/>
          <a:p>
            <a:r>
              <a:rPr lang="zh-CN" altLang="en-US" sz="3200" b="1" dirty="0">
                <a:solidFill>
                  <a:schemeClr val="bg1"/>
                </a:solidFill>
                <a:latin typeface="微软雅黑" pitchFamily="34" charset="-122"/>
                <a:ea typeface="微软雅黑" pitchFamily="34" charset="-122"/>
              </a:rPr>
              <a:t>管理能力</a:t>
            </a:r>
          </a:p>
        </p:txBody>
      </p:sp>
      <p:sp>
        <p:nvSpPr>
          <p:cNvPr id="12" name="Freeform 8"/>
          <p:cNvSpPr>
            <a:spLocks/>
          </p:cNvSpPr>
          <p:nvPr/>
        </p:nvSpPr>
        <p:spPr bwMode="auto">
          <a:xfrm>
            <a:off x="5239055" y="2515734"/>
            <a:ext cx="987468" cy="987883"/>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FC6E5B"/>
          </a:solidFill>
          <a:ln>
            <a:noFill/>
          </a:ln>
          <a:effectLst>
            <a:innerShdw blurRad="63500" dist="50800" dir="18900000">
              <a:prstClr val="black">
                <a:alpha val="50000"/>
              </a:prstClr>
            </a:innerShdw>
          </a:effectLst>
        </p:spPr>
        <p:txBody>
          <a:bodyPr vert="horz" wrap="square" lIns="91401" tIns="45700" rIns="91401" bIns="4570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284787" y="2824921"/>
            <a:ext cx="941736" cy="369504"/>
          </a:xfrm>
          <a:prstGeom prst="rect">
            <a:avLst/>
          </a:prstGeom>
          <a:noFill/>
        </p:spPr>
        <p:txBody>
          <a:bodyPr wrap="square" lIns="91401" tIns="45700" rIns="91401" bIns="4570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执行力</a:t>
            </a:r>
          </a:p>
        </p:txBody>
      </p:sp>
      <p:sp>
        <p:nvSpPr>
          <p:cNvPr id="14" name="Freeform 9"/>
          <p:cNvSpPr>
            <a:spLocks/>
          </p:cNvSpPr>
          <p:nvPr/>
        </p:nvSpPr>
        <p:spPr bwMode="auto">
          <a:xfrm>
            <a:off x="4853851" y="3840830"/>
            <a:ext cx="976356" cy="978352"/>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01ACBE"/>
          </a:solidFill>
          <a:ln>
            <a:noFill/>
          </a:ln>
          <a:effectLst>
            <a:innerShdw blurRad="63500" dist="50800" dir="18900000">
              <a:prstClr val="black">
                <a:alpha val="50000"/>
              </a:prstClr>
            </a:innerShdw>
          </a:effectLst>
        </p:spPr>
        <p:txBody>
          <a:bodyPr vert="horz" wrap="square" lIns="91401" tIns="45700" rIns="91401" bIns="4570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901606" y="4145254"/>
            <a:ext cx="911008" cy="369504"/>
          </a:xfrm>
          <a:prstGeom prst="rect">
            <a:avLst/>
          </a:prstGeom>
          <a:noFill/>
        </p:spPr>
        <p:txBody>
          <a:bodyPr wrap="square" lIns="91401" tIns="45700" rIns="91401" bIns="4570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协调力</a:t>
            </a:r>
          </a:p>
        </p:txBody>
      </p:sp>
      <p:sp>
        <p:nvSpPr>
          <p:cNvPr id="16" name="Freeform 10"/>
          <p:cNvSpPr>
            <a:spLocks/>
          </p:cNvSpPr>
          <p:nvPr/>
        </p:nvSpPr>
        <p:spPr bwMode="auto">
          <a:xfrm>
            <a:off x="3512677" y="4458647"/>
            <a:ext cx="981118" cy="981529"/>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FC6E5B"/>
          </a:solidFill>
          <a:ln>
            <a:noFill/>
          </a:ln>
          <a:effectLst>
            <a:innerShdw blurRad="63500" dist="50800" dir="18900000">
              <a:prstClr val="black">
                <a:alpha val="50000"/>
              </a:prstClr>
            </a:innerShdw>
          </a:effectLst>
        </p:spPr>
        <p:txBody>
          <a:bodyPr vert="horz" wrap="square" lIns="91401" tIns="45700" rIns="91401" bIns="4570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559796" y="4764657"/>
            <a:ext cx="886882" cy="369504"/>
          </a:xfrm>
          <a:prstGeom prst="rect">
            <a:avLst/>
          </a:prstGeom>
          <a:noFill/>
        </p:spPr>
        <p:txBody>
          <a:bodyPr wrap="square" lIns="91401" tIns="45700" rIns="91401" bIns="4570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创新力</a:t>
            </a:r>
          </a:p>
        </p:txBody>
      </p:sp>
      <p:sp>
        <p:nvSpPr>
          <p:cNvPr id="19" name="Freeform 11"/>
          <p:cNvSpPr>
            <a:spLocks/>
          </p:cNvSpPr>
          <p:nvPr/>
        </p:nvSpPr>
        <p:spPr bwMode="auto">
          <a:xfrm>
            <a:off x="2268065" y="3927464"/>
            <a:ext cx="987468" cy="986294"/>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01ACBE"/>
          </a:solidFill>
          <a:ln>
            <a:noFill/>
          </a:ln>
          <a:effectLst>
            <a:innerShdw blurRad="63500" dist="50800" dir="18900000">
              <a:prstClr val="black">
                <a:alpha val="50000"/>
              </a:prstClr>
            </a:innerShdw>
          </a:effectLst>
        </p:spPr>
        <p:txBody>
          <a:bodyPr vert="horz" wrap="square" lIns="91401" tIns="45700" rIns="91401" bIns="4570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259062" y="4220509"/>
            <a:ext cx="1023617" cy="369504"/>
          </a:xfrm>
          <a:prstGeom prst="rect">
            <a:avLst/>
          </a:prstGeom>
          <a:noFill/>
        </p:spPr>
        <p:txBody>
          <a:bodyPr wrap="square" lIns="91401" tIns="45700" rIns="91401" bIns="4570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领导力</a:t>
            </a:r>
          </a:p>
        </p:txBody>
      </p:sp>
      <p:sp>
        <p:nvSpPr>
          <p:cNvPr id="21" name="Freeform 12"/>
          <p:cNvSpPr>
            <a:spLocks/>
          </p:cNvSpPr>
          <p:nvPr/>
        </p:nvSpPr>
        <p:spPr bwMode="auto">
          <a:xfrm>
            <a:off x="1783852" y="2619462"/>
            <a:ext cx="977943" cy="978352"/>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FC6E5B"/>
          </a:solidFill>
          <a:ln>
            <a:noFill/>
          </a:ln>
          <a:effectLst>
            <a:innerShdw blurRad="63500" dist="50800" dir="18900000">
              <a:prstClr val="black">
                <a:alpha val="50000"/>
              </a:prstClr>
            </a:innerShdw>
          </a:effectLst>
        </p:spPr>
        <p:txBody>
          <a:bodyPr vert="horz" wrap="square" lIns="91401" tIns="45700" rIns="91401" bIns="4570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839193" y="2923886"/>
            <a:ext cx="875243" cy="369504"/>
          </a:xfrm>
          <a:prstGeom prst="rect">
            <a:avLst/>
          </a:prstGeom>
          <a:noFill/>
        </p:spPr>
        <p:txBody>
          <a:bodyPr wrap="square" lIns="91401" tIns="45700" rIns="91401" bIns="4570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学习力</a:t>
            </a:r>
          </a:p>
        </p:txBody>
      </p:sp>
      <p:sp>
        <p:nvSpPr>
          <p:cNvPr id="23" name="矩形 83"/>
          <p:cNvSpPr>
            <a:spLocks noChangeArrowheads="1"/>
          </p:cNvSpPr>
          <p:nvPr/>
        </p:nvSpPr>
        <p:spPr bwMode="auto">
          <a:xfrm>
            <a:off x="6580639" y="1982458"/>
            <a:ext cx="3556505" cy="3685944"/>
          </a:xfrm>
          <a:prstGeom prst="rect">
            <a:avLst/>
          </a:prstGeom>
          <a:solidFill>
            <a:schemeClr val="bg1"/>
          </a:solidFill>
          <a:ln w="9525" cmpd="sng">
            <a:solidFill>
              <a:srgbClr val="01ACBE"/>
            </a:solidFill>
            <a:miter lim="800000"/>
            <a:headEnd/>
            <a:tailEnd/>
          </a:ln>
        </p:spPr>
        <p:txBody>
          <a:bodyPr lIns="91401" tIns="45700" rIns="91401" bIns="45700"/>
          <a:lstStyle/>
          <a:p>
            <a:endParaRPr lang="zh-CN" altLang="en-US"/>
          </a:p>
        </p:txBody>
      </p:sp>
      <p:sp>
        <p:nvSpPr>
          <p:cNvPr id="24" name="TextBox 84"/>
          <p:cNvSpPr txBox="1">
            <a:spLocks noChangeArrowheads="1"/>
          </p:cNvSpPr>
          <p:nvPr/>
        </p:nvSpPr>
        <p:spPr bwMode="auto">
          <a:xfrm>
            <a:off x="6883454" y="2317742"/>
            <a:ext cx="2950881" cy="2863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a:solidFill>
                  <a:schemeClr val="tx1">
                    <a:lumMod val="50000"/>
                    <a:lumOff val="50000"/>
                  </a:schemeClr>
                </a:solidFill>
                <a:latin typeface="微软雅黑" pitchFamily="34" charset="-122"/>
                <a:ea typeface="微软雅黑" pitchFamily="34" charset="-122"/>
                <a:sym typeface="微软雅黑" pitchFamily="34" charset="-122"/>
              </a:rPr>
              <a:t>这里输入产品形式的简介，这里输入产品形的简介，这里输入产品式的简介，这里输入产品形的简介，这里输入产品形的简介，输入产品形式的简介，这里输产品形式的介，这输入产品形式的简介，这里输入品形式的简介，里输入产品形的简介。入产品形式的简介。</a:t>
            </a:r>
          </a:p>
        </p:txBody>
      </p:sp>
      <p:grpSp>
        <p:nvGrpSpPr>
          <p:cNvPr id="25" name="组合 24"/>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26"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管理能力</a:t>
            </a:r>
          </a:p>
        </p:txBody>
      </p:sp>
      <p:sp>
        <p:nvSpPr>
          <p:cNvPr id="29" name="椭圆 28"/>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0" name="TextBox 29"/>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5385411"/>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 calcmode="lin" valueType="num">
                                      <p:cBhvr>
                                        <p:cTn id="10" dur="300" fill="hold"/>
                                        <p:tgtEl>
                                          <p:spTgt spid="29"/>
                                        </p:tgtEl>
                                        <p:attrNameLst>
                                          <p:attrName>ppt_w</p:attrName>
                                        </p:attrNameLst>
                                      </p:cBhvr>
                                      <p:tavLst>
                                        <p:tav tm="0">
                                          <p:val>
                                            <p:fltVal val="0"/>
                                          </p:val>
                                        </p:tav>
                                        <p:tav tm="100000">
                                          <p:val>
                                            <p:strVal val="#ppt_w"/>
                                          </p:val>
                                        </p:tav>
                                      </p:tavLst>
                                    </p:anim>
                                    <p:anim calcmode="lin" valueType="num">
                                      <p:cBhvr>
                                        <p:cTn id="11" dur="300" fill="hold"/>
                                        <p:tgtEl>
                                          <p:spTgt spid="29"/>
                                        </p:tgtEl>
                                        <p:attrNameLst>
                                          <p:attrName>ppt_h</p:attrName>
                                        </p:attrNameLst>
                                      </p:cBhvr>
                                      <p:tavLst>
                                        <p:tav tm="0">
                                          <p:val>
                                            <p:fltVal val="0"/>
                                          </p:val>
                                        </p:tav>
                                        <p:tav tm="100000">
                                          <p:val>
                                            <p:strVal val="#ppt_h"/>
                                          </p:val>
                                        </p:tav>
                                      </p:tavLst>
                                    </p:anim>
                                    <p:animEffect transition="in" filter="fade">
                                      <p:cBhvr>
                                        <p:cTn id="12" dur="300"/>
                                        <p:tgtEl>
                                          <p:spTgt spid="29"/>
                                        </p:tgtEl>
                                      </p:cBhvr>
                                    </p:animEffect>
                                  </p:childTnLst>
                                </p:cTn>
                              </p:par>
                              <p:par>
                                <p:cTn id="13" presetID="6" presetClass="emph" presetSubtype="0" autoRev="1" fill="hold" grpId="1" nodeType="withEffect">
                                  <p:stCondLst>
                                    <p:cond delay="300"/>
                                  </p:stCondLst>
                                  <p:childTnLst>
                                    <p:animScale>
                                      <p:cBhvr>
                                        <p:cTn id="14" dur="150" fill="hold"/>
                                        <p:tgtEl>
                                          <p:spTgt spid="29"/>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30"/>
                                        </p:tgtEl>
                                        <p:attrNameLst>
                                          <p:attrName>style.visibility</p:attrName>
                                        </p:attrNameLst>
                                      </p:cBhvr>
                                      <p:to>
                                        <p:strVal val="visible"/>
                                      </p:to>
                                    </p:set>
                                    <p:anim calcmode="lin" valueType="num">
                                      <p:cBhvr>
                                        <p:cTn id="17" dur="300" fill="hold"/>
                                        <p:tgtEl>
                                          <p:spTgt spid="30"/>
                                        </p:tgtEl>
                                        <p:attrNameLst>
                                          <p:attrName>ppt_w</p:attrName>
                                        </p:attrNameLst>
                                      </p:cBhvr>
                                      <p:tavLst>
                                        <p:tav tm="0">
                                          <p:val>
                                            <p:fltVal val="0"/>
                                          </p:val>
                                        </p:tav>
                                        <p:tav tm="100000">
                                          <p:val>
                                            <p:strVal val="#ppt_w"/>
                                          </p:val>
                                        </p:tav>
                                      </p:tavLst>
                                    </p:anim>
                                    <p:anim calcmode="lin" valueType="num">
                                      <p:cBhvr>
                                        <p:cTn id="18" dur="300" fill="hold"/>
                                        <p:tgtEl>
                                          <p:spTgt spid="30"/>
                                        </p:tgtEl>
                                        <p:attrNameLst>
                                          <p:attrName>ppt_h</p:attrName>
                                        </p:attrNameLst>
                                      </p:cBhvr>
                                      <p:tavLst>
                                        <p:tav tm="0">
                                          <p:val>
                                            <p:fltVal val="0"/>
                                          </p:val>
                                        </p:tav>
                                        <p:tav tm="100000">
                                          <p:val>
                                            <p:strVal val="#ppt_h"/>
                                          </p:val>
                                        </p:tav>
                                      </p:tavLst>
                                    </p:anim>
                                    <p:animEffect transition="in" filter="fade">
                                      <p:cBhvr>
                                        <p:cTn id="19" dur="300"/>
                                        <p:tgtEl>
                                          <p:spTgt spid="30"/>
                                        </p:tgtEl>
                                      </p:cBhvr>
                                    </p:animEffect>
                                  </p:childTnLst>
                                </p:cTn>
                              </p:par>
                              <p:par>
                                <p:cTn id="20" presetID="6" presetClass="emph" presetSubtype="0" autoRev="1" fill="hold" grpId="1" nodeType="withEffect">
                                  <p:stCondLst>
                                    <p:cond delay="250"/>
                                  </p:stCondLst>
                                  <p:childTnLst>
                                    <p:animScale>
                                      <p:cBhvr>
                                        <p:cTn id="21" dur="300" fill="hold"/>
                                        <p:tgtEl>
                                          <p:spTgt spid="30"/>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1350"/>
                            </p:stCondLst>
                            <p:childTnLst>
                              <p:par>
                                <p:cTn id="27" presetID="2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1850"/>
                            </p:stCondLst>
                            <p:childTnLst>
                              <p:par>
                                <p:cTn id="31" presetID="21"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heel(1)">
                                      <p:cBhvr>
                                        <p:cTn id="33" dur="1250"/>
                                        <p:tgtEl>
                                          <p:spTgt spid="10"/>
                                        </p:tgtEl>
                                      </p:cBhvr>
                                    </p:animEffect>
                                  </p:childTnLst>
                                </p:cTn>
                              </p:par>
                            </p:childTnLst>
                          </p:cTn>
                        </p:par>
                        <p:par>
                          <p:cTn id="34" fill="hold">
                            <p:stCondLst>
                              <p:cond delay="31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3600"/>
                            </p:stCondLst>
                            <p:childTnLst>
                              <p:par>
                                <p:cTn id="39" presetID="53" presetClass="entr" presetSubtype="16"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4600"/>
                            </p:stCondLst>
                            <p:childTnLst>
                              <p:par>
                                <p:cTn id="49" presetID="53" presetClass="entr" presetSubtype="1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5100"/>
                            </p:stCondLst>
                            <p:childTnLst>
                              <p:par>
                                <p:cTn id="55" presetID="10"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par>
                          <p:cTn id="58" fill="hold">
                            <p:stCondLst>
                              <p:cond delay="5600"/>
                            </p:stCondLst>
                            <p:childTnLst>
                              <p:par>
                                <p:cTn id="59" presetID="53" presetClass="entr" presetSubtype="1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childTnLst>
                          </p:cTn>
                        </p:par>
                        <p:par>
                          <p:cTn id="64" fill="hold">
                            <p:stCondLst>
                              <p:cond delay="6100"/>
                            </p:stCondLst>
                            <p:childTnLst>
                              <p:par>
                                <p:cTn id="65" presetID="10"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par>
                          <p:cTn id="68" fill="hold">
                            <p:stCondLst>
                              <p:cond delay="6600"/>
                            </p:stCondLst>
                            <p:childTnLst>
                              <p:par>
                                <p:cTn id="69" presetID="53" presetClass="entr" presetSubtype="16"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500" fill="hold"/>
                                        <p:tgtEl>
                                          <p:spTgt spid="14"/>
                                        </p:tgtEl>
                                        <p:attrNameLst>
                                          <p:attrName>ppt_w</p:attrName>
                                        </p:attrNameLst>
                                      </p:cBhvr>
                                      <p:tavLst>
                                        <p:tav tm="0">
                                          <p:val>
                                            <p:fltVal val="0"/>
                                          </p:val>
                                        </p:tav>
                                        <p:tav tm="100000">
                                          <p:val>
                                            <p:strVal val="#ppt_w"/>
                                          </p:val>
                                        </p:tav>
                                      </p:tavLst>
                                    </p:anim>
                                    <p:anim calcmode="lin" valueType="num">
                                      <p:cBhvr>
                                        <p:cTn id="72" dur="500" fill="hold"/>
                                        <p:tgtEl>
                                          <p:spTgt spid="14"/>
                                        </p:tgtEl>
                                        <p:attrNameLst>
                                          <p:attrName>ppt_h</p:attrName>
                                        </p:attrNameLst>
                                      </p:cBhvr>
                                      <p:tavLst>
                                        <p:tav tm="0">
                                          <p:val>
                                            <p:fltVal val="0"/>
                                          </p:val>
                                        </p:tav>
                                        <p:tav tm="100000">
                                          <p:val>
                                            <p:strVal val="#ppt_h"/>
                                          </p:val>
                                        </p:tav>
                                      </p:tavLst>
                                    </p:anim>
                                    <p:animEffect transition="in" filter="fade">
                                      <p:cBhvr>
                                        <p:cTn id="73" dur="500"/>
                                        <p:tgtEl>
                                          <p:spTgt spid="14"/>
                                        </p:tgtEl>
                                      </p:cBhvr>
                                    </p:animEffect>
                                  </p:childTnLst>
                                </p:cTn>
                              </p:par>
                            </p:childTnLst>
                          </p:cTn>
                        </p:par>
                        <p:par>
                          <p:cTn id="74" fill="hold">
                            <p:stCondLst>
                              <p:cond delay="7100"/>
                            </p:stCondLst>
                            <p:childTnLst>
                              <p:par>
                                <p:cTn id="75" presetID="10"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childTnLst>
                          </p:cTn>
                        </p:par>
                        <p:par>
                          <p:cTn id="78" fill="hold">
                            <p:stCondLst>
                              <p:cond delay="7600"/>
                            </p:stCondLst>
                            <p:childTnLst>
                              <p:par>
                                <p:cTn id="79" presetID="53" presetClass="entr" presetSubtype="16"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500" fill="hold"/>
                                        <p:tgtEl>
                                          <p:spTgt spid="16"/>
                                        </p:tgtEl>
                                        <p:attrNameLst>
                                          <p:attrName>ppt_w</p:attrName>
                                        </p:attrNameLst>
                                      </p:cBhvr>
                                      <p:tavLst>
                                        <p:tav tm="0">
                                          <p:val>
                                            <p:fltVal val="0"/>
                                          </p:val>
                                        </p:tav>
                                        <p:tav tm="100000">
                                          <p:val>
                                            <p:strVal val="#ppt_w"/>
                                          </p:val>
                                        </p:tav>
                                      </p:tavLst>
                                    </p:anim>
                                    <p:anim calcmode="lin" valueType="num">
                                      <p:cBhvr>
                                        <p:cTn id="82" dur="500" fill="hold"/>
                                        <p:tgtEl>
                                          <p:spTgt spid="16"/>
                                        </p:tgtEl>
                                        <p:attrNameLst>
                                          <p:attrName>ppt_h</p:attrName>
                                        </p:attrNameLst>
                                      </p:cBhvr>
                                      <p:tavLst>
                                        <p:tav tm="0">
                                          <p:val>
                                            <p:fltVal val="0"/>
                                          </p:val>
                                        </p:tav>
                                        <p:tav tm="100000">
                                          <p:val>
                                            <p:strVal val="#ppt_h"/>
                                          </p:val>
                                        </p:tav>
                                      </p:tavLst>
                                    </p:anim>
                                    <p:animEffect transition="in" filter="fade">
                                      <p:cBhvr>
                                        <p:cTn id="83" dur="500"/>
                                        <p:tgtEl>
                                          <p:spTgt spid="16"/>
                                        </p:tgtEl>
                                      </p:cBhvr>
                                    </p:animEffect>
                                  </p:childTnLst>
                                </p:cTn>
                              </p:par>
                            </p:childTnLst>
                          </p:cTn>
                        </p:par>
                        <p:par>
                          <p:cTn id="84" fill="hold">
                            <p:stCondLst>
                              <p:cond delay="8100"/>
                            </p:stCondLst>
                            <p:childTnLst>
                              <p:par>
                                <p:cTn id="85" presetID="10" presetClass="entr" presetSubtype="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500"/>
                                        <p:tgtEl>
                                          <p:spTgt spid="17"/>
                                        </p:tgtEl>
                                      </p:cBhvr>
                                    </p:animEffect>
                                  </p:childTnLst>
                                </p:cTn>
                              </p:par>
                            </p:childTnLst>
                          </p:cTn>
                        </p:par>
                        <p:par>
                          <p:cTn id="88" fill="hold">
                            <p:stCondLst>
                              <p:cond delay="8600"/>
                            </p:stCondLst>
                            <p:childTnLst>
                              <p:par>
                                <p:cTn id="89" presetID="16" presetClass="entr" presetSubtype="21"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barn(inVertical)">
                                      <p:cBhvr>
                                        <p:cTn id="91" dur="500"/>
                                        <p:tgtEl>
                                          <p:spTgt spid="23"/>
                                        </p:tgtEl>
                                      </p:cBhvr>
                                    </p:animEffect>
                                  </p:childTnLst>
                                </p:cTn>
                              </p:par>
                            </p:childTnLst>
                          </p:cTn>
                        </p:par>
                        <p:par>
                          <p:cTn id="92" fill="hold">
                            <p:stCondLst>
                              <p:cond delay="9100"/>
                            </p:stCondLst>
                            <p:childTnLst>
                              <p:par>
                                <p:cTn id="93" presetID="10" presetClass="entr" presetSubtype="0"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P spid="13" grpId="0"/>
      <p:bldP spid="14" grpId="0" animBg="1"/>
      <p:bldP spid="15" grpId="0"/>
      <p:bldP spid="16" grpId="0" animBg="1"/>
      <p:bldP spid="17" grpId="0"/>
      <p:bldP spid="19" grpId="0" animBg="1"/>
      <p:bldP spid="20" grpId="0"/>
      <p:bldP spid="21" grpId="0" animBg="1"/>
      <p:bldP spid="22" grpId="0"/>
      <p:bldP spid="23" grpId="0" animBg="1"/>
      <p:bldP spid="24" grpId="0"/>
      <p:bldP spid="28" grpId="0"/>
      <p:bldP spid="29" grpId="0" animBg="1"/>
      <p:bldP spid="29" grpId="1" animBg="1"/>
      <p:bldP spid="30" grpId="0"/>
      <p:bldP spid="3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2934" y="2303335"/>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0" name="矩形 9"/>
          <p:cNvSpPr/>
          <p:nvPr/>
        </p:nvSpPr>
        <p:spPr>
          <a:xfrm>
            <a:off x="4843028" y="2303335"/>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1" name="矩形 10"/>
          <p:cNvSpPr/>
          <p:nvPr/>
        </p:nvSpPr>
        <p:spPr>
          <a:xfrm>
            <a:off x="7663123" y="2303335"/>
            <a:ext cx="2448626" cy="3097778"/>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2" name="椭圆 11"/>
          <p:cNvSpPr/>
          <p:nvPr/>
        </p:nvSpPr>
        <p:spPr>
          <a:xfrm flipV="1">
            <a:off x="3048732" y="2517698"/>
            <a:ext cx="397025" cy="397192"/>
          </a:xfrm>
          <a:prstGeom prst="ellipse">
            <a:avLst/>
          </a:prstGeom>
          <a:solidFill>
            <a:srgbClr val="FC6E5B"/>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3" name="矩形 12"/>
          <p:cNvSpPr/>
          <p:nvPr/>
        </p:nvSpPr>
        <p:spPr>
          <a:xfrm>
            <a:off x="2532713" y="2516148"/>
            <a:ext cx="1429067" cy="400296"/>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A</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14" name="椭圆 13"/>
          <p:cNvSpPr/>
          <p:nvPr/>
        </p:nvSpPr>
        <p:spPr>
          <a:xfrm flipV="1">
            <a:off x="5868825" y="2517698"/>
            <a:ext cx="397025" cy="397192"/>
          </a:xfrm>
          <a:prstGeom prst="ellipse">
            <a:avLst/>
          </a:prstGeom>
          <a:solidFill>
            <a:srgbClr val="FC6E5B"/>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5" name="矩形 14"/>
          <p:cNvSpPr/>
          <p:nvPr/>
        </p:nvSpPr>
        <p:spPr>
          <a:xfrm>
            <a:off x="5352806" y="2516148"/>
            <a:ext cx="1429067" cy="400296"/>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B</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16" name="椭圆 15"/>
          <p:cNvSpPr/>
          <p:nvPr/>
        </p:nvSpPr>
        <p:spPr>
          <a:xfrm flipV="1">
            <a:off x="8755478" y="2517698"/>
            <a:ext cx="397025" cy="397192"/>
          </a:xfrm>
          <a:prstGeom prst="ellipse">
            <a:avLst/>
          </a:prstGeom>
          <a:solidFill>
            <a:srgbClr val="FC6E5B"/>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7" name="矩形 16"/>
          <p:cNvSpPr/>
          <p:nvPr/>
        </p:nvSpPr>
        <p:spPr>
          <a:xfrm>
            <a:off x="8239460" y="2516148"/>
            <a:ext cx="1429067" cy="400296"/>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C</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19" name="矩形 18"/>
          <p:cNvSpPr/>
          <p:nvPr/>
        </p:nvSpPr>
        <p:spPr>
          <a:xfrm>
            <a:off x="2251121" y="3280903"/>
            <a:ext cx="1992249" cy="504290"/>
          </a:xfrm>
          <a:prstGeom prst="rect">
            <a:avLst/>
          </a:prstGeom>
          <a:solidFill>
            <a:srgbClr val="01ACBE"/>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0" name="TextBox 19"/>
          <p:cNvSpPr txBox="1"/>
          <p:nvPr/>
        </p:nvSpPr>
        <p:spPr>
          <a:xfrm>
            <a:off x="2640190" y="3332900"/>
            <a:ext cx="1210424" cy="400198"/>
          </a:xfrm>
          <a:prstGeom prst="rect">
            <a:avLst/>
          </a:prstGeom>
          <a:noFill/>
        </p:spPr>
        <p:txBody>
          <a:bodyPr wrap="none" lIns="91401" tIns="45700" rIns="91401" bIns="45700" rtlCol="0">
            <a:spAutoFit/>
          </a:bodyPr>
          <a:lstStyle/>
          <a:p>
            <a:r>
              <a:rPr lang="zh-CN" altLang="en-US" sz="2000" b="1" dirty="0">
                <a:solidFill>
                  <a:schemeClr val="bg1"/>
                </a:solidFill>
                <a:latin typeface="微软雅黑" pitchFamily="34" charset="-122"/>
                <a:ea typeface="微软雅黑" pitchFamily="34" charset="-122"/>
              </a:rPr>
              <a:t>加入标题</a:t>
            </a:r>
          </a:p>
        </p:txBody>
      </p:sp>
      <p:sp>
        <p:nvSpPr>
          <p:cNvPr id="21" name="Rectangle 42"/>
          <p:cNvSpPr/>
          <p:nvPr/>
        </p:nvSpPr>
        <p:spPr>
          <a:xfrm flipH="1">
            <a:off x="2288394" y="4104369"/>
            <a:ext cx="1917704" cy="720414"/>
          </a:xfrm>
          <a:prstGeom prst="rect">
            <a:avLst/>
          </a:prstGeom>
          <a:noFill/>
          <a:ln w="12700" cap="flat" cmpd="sng" algn="ctr">
            <a:noFill/>
            <a:prstDash val="solid"/>
          </a:ln>
          <a:effectLst/>
        </p:spPr>
        <p:txBody>
          <a:bodyPr lIns="91401" tIns="0" rIns="91401" bIns="0" rtlCol="0" anchor="t"/>
          <a:lstStyle/>
          <a:p>
            <a:pPr lvl="0">
              <a:defRPr/>
            </a:pPr>
            <a:r>
              <a:rPr lang="zh-CN" altLang="en-US" sz="16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加入你的文字描述，加入你的文字描述，加入你的文字！</a:t>
            </a:r>
            <a:endParaRPr lang="en-US" altLang="zh-CN" sz="16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22" name="矩形 21"/>
          <p:cNvSpPr/>
          <p:nvPr/>
        </p:nvSpPr>
        <p:spPr>
          <a:xfrm>
            <a:off x="5071212" y="3280903"/>
            <a:ext cx="1992249" cy="504290"/>
          </a:xfrm>
          <a:prstGeom prst="rect">
            <a:avLst/>
          </a:prstGeom>
          <a:solidFill>
            <a:srgbClr val="01ACBE"/>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3" name="TextBox 22"/>
          <p:cNvSpPr txBox="1"/>
          <p:nvPr/>
        </p:nvSpPr>
        <p:spPr>
          <a:xfrm>
            <a:off x="5575121" y="3332900"/>
            <a:ext cx="953977" cy="400198"/>
          </a:xfrm>
          <a:prstGeom prst="rect">
            <a:avLst/>
          </a:prstGeom>
          <a:noFill/>
        </p:spPr>
        <p:txBody>
          <a:bodyPr wrap="none" lIns="91401" tIns="45700" rIns="91401" bIns="45700" rtlCol="0">
            <a:spAutoFit/>
          </a:bodyPr>
          <a:lstStyle/>
          <a:p>
            <a:r>
              <a:rPr lang="zh-CN" altLang="en-US" sz="2000" b="1" dirty="0">
                <a:solidFill>
                  <a:schemeClr val="bg1"/>
                </a:solidFill>
                <a:latin typeface="微软雅黑" pitchFamily="34" charset="-122"/>
                <a:ea typeface="微软雅黑" pitchFamily="34" charset="-122"/>
              </a:rPr>
              <a:t>二月份</a:t>
            </a:r>
          </a:p>
        </p:txBody>
      </p:sp>
      <p:sp>
        <p:nvSpPr>
          <p:cNvPr id="24" name="Rectangle 42"/>
          <p:cNvSpPr/>
          <p:nvPr/>
        </p:nvSpPr>
        <p:spPr>
          <a:xfrm flipH="1">
            <a:off x="5108485" y="4104369"/>
            <a:ext cx="1917704" cy="720414"/>
          </a:xfrm>
          <a:prstGeom prst="rect">
            <a:avLst/>
          </a:prstGeom>
          <a:noFill/>
          <a:ln w="12700" cap="flat" cmpd="sng" algn="ctr">
            <a:noFill/>
            <a:prstDash val="solid"/>
          </a:ln>
          <a:effectLst/>
        </p:spPr>
        <p:txBody>
          <a:bodyPr lIns="91401" tIns="0" rIns="91401" bIns="0" rtlCol="0" anchor="t"/>
          <a:lstStyle/>
          <a:p>
            <a:pPr lvl="0">
              <a:defRPr/>
            </a:pPr>
            <a:r>
              <a:rPr lang="zh-CN" altLang="en-US" sz="16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加入你的文字描述，加入你的文字描述，加入你的文字！</a:t>
            </a:r>
            <a:endParaRPr lang="en-US" altLang="zh-CN" sz="16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25" name="矩形 24"/>
          <p:cNvSpPr/>
          <p:nvPr/>
        </p:nvSpPr>
        <p:spPr>
          <a:xfrm>
            <a:off x="7891308" y="3279285"/>
            <a:ext cx="1992249" cy="504290"/>
          </a:xfrm>
          <a:prstGeom prst="rect">
            <a:avLst/>
          </a:prstGeom>
          <a:solidFill>
            <a:srgbClr val="01ACBE"/>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6" name="TextBox 25"/>
          <p:cNvSpPr txBox="1"/>
          <p:nvPr/>
        </p:nvSpPr>
        <p:spPr>
          <a:xfrm>
            <a:off x="8455066" y="3331282"/>
            <a:ext cx="953977" cy="400198"/>
          </a:xfrm>
          <a:prstGeom prst="rect">
            <a:avLst/>
          </a:prstGeom>
          <a:noFill/>
        </p:spPr>
        <p:txBody>
          <a:bodyPr wrap="none" lIns="91401" tIns="45700" rIns="91401" bIns="45700" rtlCol="0">
            <a:spAutoFit/>
          </a:bodyPr>
          <a:lstStyle/>
          <a:p>
            <a:r>
              <a:rPr lang="zh-CN" altLang="en-US" sz="2000" b="1" dirty="0">
                <a:solidFill>
                  <a:schemeClr val="bg1"/>
                </a:solidFill>
                <a:latin typeface="微软雅黑" pitchFamily="34" charset="-122"/>
                <a:ea typeface="微软雅黑" pitchFamily="34" charset="-122"/>
              </a:rPr>
              <a:t>三月份</a:t>
            </a:r>
          </a:p>
        </p:txBody>
      </p:sp>
      <p:sp>
        <p:nvSpPr>
          <p:cNvPr id="27" name="Rectangle 42"/>
          <p:cNvSpPr/>
          <p:nvPr/>
        </p:nvSpPr>
        <p:spPr>
          <a:xfrm flipH="1">
            <a:off x="7928583" y="4102750"/>
            <a:ext cx="1917704" cy="720414"/>
          </a:xfrm>
          <a:prstGeom prst="rect">
            <a:avLst/>
          </a:prstGeom>
          <a:noFill/>
          <a:ln w="12700" cap="flat" cmpd="sng" algn="ctr">
            <a:noFill/>
            <a:prstDash val="solid"/>
          </a:ln>
          <a:effectLst/>
        </p:spPr>
        <p:txBody>
          <a:bodyPr lIns="91401" tIns="0" rIns="91401" bIns="0" rtlCol="0" anchor="t"/>
          <a:lstStyle/>
          <a:p>
            <a:pPr lvl="0">
              <a:defRPr/>
            </a:pPr>
            <a:r>
              <a:rPr lang="zh-CN" altLang="en-US" sz="16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加入你的文字描述，加入你的文字描述，加入你的文字！</a:t>
            </a:r>
            <a:endParaRPr lang="en-US" altLang="zh-CN" sz="1600" kern="0" dirty="0">
              <a:solidFill>
                <a:schemeClr val="tx1">
                  <a:lumMod val="50000"/>
                  <a:lumOff val="50000"/>
                </a:schemeClr>
              </a:solidFill>
              <a:latin typeface="微软雅黑" pitchFamily="34" charset="-122"/>
              <a:ea typeface="微软雅黑" pitchFamily="34" charset="-122"/>
              <a:cs typeface="Arial" pitchFamily="34" charset="0"/>
            </a:endParaRPr>
          </a:p>
        </p:txBody>
      </p:sp>
      <p:grpSp>
        <p:nvGrpSpPr>
          <p:cNvPr id="28" name="组合 27"/>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29"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核心竞争力</a:t>
            </a:r>
          </a:p>
        </p:txBody>
      </p:sp>
      <p:sp>
        <p:nvSpPr>
          <p:cNvPr id="32" name="椭圆 31"/>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3" name="TextBox 32"/>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1821304"/>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p:cTn id="10" dur="300" fill="hold"/>
                                        <p:tgtEl>
                                          <p:spTgt spid="32"/>
                                        </p:tgtEl>
                                        <p:attrNameLst>
                                          <p:attrName>ppt_w</p:attrName>
                                        </p:attrNameLst>
                                      </p:cBhvr>
                                      <p:tavLst>
                                        <p:tav tm="0">
                                          <p:val>
                                            <p:fltVal val="0"/>
                                          </p:val>
                                        </p:tav>
                                        <p:tav tm="100000">
                                          <p:val>
                                            <p:strVal val="#ppt_w"/>
                                          </p:val>
                                        </p:tav>
                                      </p:tavLst>
                                    </p:anim>
                                    <p:anim calcmode="lin" valueType="num">
                                      <p:cBhvr>
                                        <p:cTn id="11" dur="300" fill="hold"/>
                                        <p:tgtEl>
                                          <p:spTgt spid="32"/>
                                        </p:tgtEl>
                                        <p:attrNameLst>
                                          <p:attrName>ppt_h</p:attrName>
                                        </p:attrNameLst>
                                      </p:cBhvr>
                                      <p:tavLst>
                                        <p:tav tm="0">
                                          <p:val>
                                            <p:fltVal val="0"/>
                                          </p:val>
                                        </p:tav>
                                        <p:tav tm="100000">
                                          <p:val>
                                            <p:strVal val="#ppt_h"/>
                                          </p:val>
                                        </p:tav>
                                      </p:tavLst>
                                    </p:anim>
                                    <p:animEffect transition="in" filter="fade">
                                      <p:cBhvr>
                                        <p:cTn id="12" dur="300"/>
                                        <p:tgtEl>
                                          <p:spTgt spid="32"/>
                                        </p:tgtEl>
                                      </p:cBhvr>
                                    </p:animEffect>
                                  </p:childTnLst>
                                </p:cTn>
                              </p:par>
                              <p:par>
                                <p:cTn id="13" presetID="6" presetClass="emph" presetSubtype="0" autoRev="1" fill="hold" grpId="1" nodeType="withEffect">
                                  <p:stCondLst>
                                    <p:cond delay="300"/>
                                  </p:stCondLst>
                                  <p:childTnLst>
                                    <p:animScale>
                                      <p:cBhvr>
                                        <p:cTn id="14" dur="150" fill="hold"/>
                                        <p:tgtEl>
                                          <p:spTgt spid="32"/>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300" fill="hold"/>
                                        <p:tgtEl>
                                          <p:spTgt spid="33"/>
                                        </p:tgtEl>
                                        <p:attrNameLst>
                                          <p:attrName>ppt_w</p:attrName>
                                        </p:attrNameLst>
                                      </p:cBhvr>
                                      <p:tavLst>
                                        <p:tav tm="0">
                                          <p:val>
                                            <p:fltVal val="0"/>
                                          </p:val>
                                        </p:tav>
                                        <p:tav tm="100000">
                                          <p:val>
                                            <p:strVal val="#ppt_w"/>
                                          </p:val>
                                        </p:tav>
                                      </p:tavLst>
                                    </p:anim>
                                    <p:anim calcmode="lin" valueType="num">
                                      <p:cBhvr>
                                        <p:cTn id="18" dur="300" fill="hold"/>
                                        <p:tgtEl>
                                          <p:spTgt spid="33"/>
                                        </p:tgtEl>
                                        <p:attrNameLst>
                                          <p:attrName>ppt_h</p:attrName>
                                        </p:attrNameLst>
                                      </p:cBhvr>
                                      <p:tavLst>
                                        <p:tav tm="0">
                                          <p:val>
                                            <p:fltVal val="0"/>
                                          </p:val>
                                        </p:tav>
                                        <p:tav tm="100000">
                                          <p:val>
                                            <p:strVal val="#ppt_h"/>
                                          </p:val>
                                        </p:tav>
                                      </p:tavLst>
                                    </p:anim>
                                    <p:animEffect transition="in" filter="fade">
                                      <p:cBhvr>
                                        <p:cTn id="19" dur="300"/>
                                        <p:tgtEl>
                                          <p:spTgt spid="33"/>
                                        </p:tgtEl>
                                      </p:cBhvr>
                                    </p:animEffect>
                                  </p:childTnLst>
                                </p:cTn>
                              </p:par>
                              <p:par>
                                <p:cTn id="20" presetID="6" presetClass="emph" presetSubtype="0" autoRev="1" fill="hold" grpId="1" nodeType="withEffect">
                                  <p:stCondLst>
                                    <p:cond delay="250"/>
                                  </p:stCondLst>
                                  <p:childTnLst>
                                    <p:animScale>
                                      <p:cBhvr>
                                        <p:cTn id="21" dur="300" fill="hold"/>
                                        <p:tgtEl>
                                          <p:spTgt spid="33"/>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p:stCondLst>
                              <p:cond delay="13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35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par>
                          <p:cTn id="50" fill="hold">
                            <p:stCondLst>
                              <p:cond delay="385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childTnLst>
                          </p:cTn>
                        </p:par>
                        <p:par>
                          <p:cTn id="54" fill="hold">
                            <p:stCondLst>
                              <p:cond delay="4350"/>
                            </p:stCondLst>
                            <p:childTnLst>
                              <p:par>
                                <p:cTn id="55" presetID="42"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childTnLst>
                          </p:cTn>
                        </p:par>
                        <p:par>
                          <p:cTn id="60" fill="hold">
                            <p:stCondLst>
                              <p:cond delay="5350"/>
                            </p:stCondLst>
                            <p:childTnLst>
                              <p:par>
                                <p:cTn id="61" presetID="42"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1000"/>
                                        <p:tgtEl>
                                          <p:spTgt spid="22"/>
                                        </p:tgtEl>
                                      </p:cBhvr>
                                    </p:animEffect>
                                    <p:anim calcmode="lin" valueType="num">
                                      <p:cBhvr>
                                        <p:cTn id="69" dur="1000" fill="hold"/>
                                        <p:tgtEl>
                                          <p:spTgt spid="22"/>
                                        </p:tgtEl>
                                        <p:attrNameLst>
                                          <p:attrName>ppt_x</p:attrName>
                                        </p:attrNameLst>
                                      </p:cBhvr>
                                      <p:tavLst>
                                        <p:tav tm="0">
                                          <p:val>
                                            <p:strVal val="#ppt_x"/>
                                          </p:val>
                                        </p:tav>
                                        <p:tav tm="100000">
                                          <p:val>
                                            <p:strVal val="#ppt_x"/>
                                          </p:val>
                                        </p:tav>
                                      </p:tavLst>
                                    </p:anim>
                                    <p:anim calcmode="lin" valueType="num">
                                      <p:cBhvr>
                                        <p:cTn id="70" dur="1000" fill="hold"/>
                                        <p:tgtEl>
                                          <p:spTgt spid="22"/>
                                        </p:tgtEl>
                                        <p:attrNameLst>
                                          <p:attrName>ppt_y</p:attrName>
                                        </p:attrNameLst>
                                      </p:cBhvr>
                                      <p:tavLst>
                                        <p:tav tm="0">
                                          <p:val>
                                            <p:strVal val="#ppt_y+.1"/>
                                          </p:val>
                                        </p:tav>
                                        <p:tav tm="100000">
                                          <p:val>
                                            <p:strVal val="#ppt_y"/>
                                          </p:val>
                                        </p:tav>
                                      </p:tavLst>
                                    </p:anim>
                                  </p:childTnLst>
                                </p:cTn>
                              </p:par>
                            </p:childTnLst>
                          </p:cTn>
                        </p:par>
                        <p:par>
                          <p:cTn id="71" fill="hold">
                            <p:stCondLst>
                              <p:cond delay="6350"/>
                            </p:stCondLst>
                            <p:childTnLst>
                              <p:par>
                                <p:cTn id="72" presetID="10" presetClass="entr" presetSubtype="0"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500"/>
                                        <p:tgtEl>
                                          <p:spTgt spid="1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childTnLst>
                                </p:cTn>
                              </p:par>
                            </p:childTnLst>
                          </p:cTn>
                        </p:par>
                        <p:par>
                          <p:cTn id="78" fill="hold">
                            <p:stCondLst>
                              <p:cond delay="685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par>
                          <p:cTn id="82" fill="hold">
                            <p:stCondLst>
                              <p:cond delay="7350"/>
                            </p:stCondLst>
                            <p:childTnLst>
                              <p:par>
                                <p:cTn id="83" presetID="42" presetClass="entr" presetSubtype="0"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fade">
                                      <p:cBhvr>
                                        <p:cTn id="85" dur="1000"/>
                                        <p:tgtEl>
                                          <p:spTgt spid="11"/>
                                        </p:tgtEl>
                                      </p:cBhvr>
                                    </p:animEffect>
                                    <p:anim calcmode="lin" valueType="num">
                                      <p:cBhvr>
                                        <p:cTn id="86" dur="1000" fill="hold"/>
                                        <p:tgtEl>
                                          <p:spTgt spid="11"/>
                                        </p:tgtEl>
                                        <p:attrNameLst>
                                          <p:attrName>ppt_x</p:attrName>
                                        </p:attrNameLst>
                                      </p:cBhvr>
                                      <p:tavLst>
                                        <p:tav tm="0">
                                          <p:val>
                                            <p:strVal val="#ppt_x"/>
                                          </p:val>
                                        </p:tav>
                                        <p:tav tm="100000">
                                          <p:val>
                                            <p:strVal val="#ppt_x"/>
                                          </p:val>
                                        </p:tav>
                                      </p:tavLst>
                                    </p:anim>
                                    <p:anim calcmode="lin" valueType="num">
                                      <p:cBhvr>
                                        <p:cTn id="87" dur="1000" fill="hold"/>
                                        <p:tgtEl>
                                          <p:spTgt spid="11"/>
                                        </p:tgtEl>
                                        <p:attrNameLst>
                                          <p:attrName>ppt_y</p:attrName>
                                        </p:attrNameLst>
                                      </p:cBhvr>
                                      <p:tavLst>
                                        <p:tav tm="0">
                                          <p:val>
                                            <p:strVal val="#ppt_y+.1"/>
                                          </p:val>
                                        </p:tav>
                                        <p:tav tm="100000">
                                          <p:val>
                                            <p:strVal val="#ppt_y"/>
                                          </p:val>
                                        </p:tav>
                                      </p:tavLst>
                                    </p:anim>
                                  </p:childTnLst>
                                </p:cTn>
                              </p:par>
                            </p:childTnLst>
                          </p:cTn>
                        </p:par>
                        <p:par>
                          <p:cTn id="88" fill="hold">
                            <p:stCondLst>
                              <p:cond delay="8350"/>
                            </p:stCondLst>
                            <p:childTnLst>
                              <p:par>
                                <p:cTn id="89" presetID="42" presetClass="entr" presetSubtype="0" fill="hold" grpId="0"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1000"/>
                                        <p:tgtEl>
                                          <p:spTgt spid="16"/>
                                        </p:tgtEl>
                                      </p:cBhvr>
                                    </p:animEffect>
                                    <p:anim calcmode="lin" valueType="num">
                                      <p:cBhvr>
                                        <p:cTn id="92" dur="1000" fill="hold"/>
                                        <p:tgtEl>
                                          <p:spTgt spid="16"/>
                                        </p:tgtEl>
                                        <p:attrNameLst>
                                          <p:attrName>ppt_x</p:attrName>
                                        </p:attrNameLst>
                                      </p:cBhvr>
                                      <p:tavLst>
                                        <p:tav tm="0">
                                          <p:val>
                                            <p:strVal val="#ppt_x"/>
                                          </p:val>
                                        </p:tav>
                                        <p:tav tm="100000">
                                          <p:val>
                                            <p:strVal val="#ppt_x"/>
                                          </p:val>
                                        </p:tav>
                                      </p:tavLst>
                                    </p:anim>
                                    <p:anim calcmode="lin" valueType="num">
                                      <p:cBhvr>
                                        <p:cTn id="93" dur="1000" fill="hold"/>
                                        <p:tgtEl>
                                          <p:spTgt spid="1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1000"/>
                                        <p:tgtEl>
                                          <p:spTgt spid="25"/>
                                        </p:tgtEl>
                                      </p:cBhvr>
                                    </p:animEffect>
                                    <p:anim calcmode="lin" valueType="num">
                                      <p:cBhvr>
                                        <p:cTn id="97" dur="1000" fill="hold"/>
                                        <p:tgtEl>
                                          <p:spTgt spid="25"/>
                                        </p:tgtEl>
                                        <p:attrNameLst>
                                          <p:attrName>ppt_x</p:attrName>
                                        </p:attrNameLst>
                                      </p:cBhvr>
                                      <p:tavLst>
                                        <p:tav tm="0">
                                          <p:val>
                                            <p:strVal val="#ppt_x"/>
                                          </p:val>
                                        </p:tav>
                                        <p:tav tm="100000">
                                          <p:val>
                                            <p:strVal val="#ppt_x"/>
                                          </p:val>
                                        </p:tav>
                                      </p:tavLst>
                                    </p:anim>
                                    <p:anim calcmode="lin" valueType="num">
                                      <p:cBhvr>
                                        <p:cTn id="98" dur="1000" fill="hold"/>
                                        <p:tgtEl>
                                          <p:spTgt spid="25"/>
                                        </p:tgtEl>
                                        <p:attrNameLst>
                                          <p:attrName>ppt_y</p:attrName>
                                        </p:attrNameLst>
                                      </p:cBhvr>
                                      <p:tavLst>
                                        <p:tav tm="0">
                                          <p:val>
                                            <p:strVal val="#ppt_y+.1"/>
                                          </p:val>
                                        </p:tav>
                                        <p:tav tm="100000">
                                          <p:val>
                                            <p:strVal val="#ppt_y"/>
                                          </p:val>
                                        </p:tav>
                                      </p:tavLst>
                                    </p:anim>
                                  </p:childTnLst>
                                </p:cTn>
                              </p:par>
                            </p:childTnLst>
                          </p:cTn>
                        </p:par>
                        <p:par>
                          <p:cTn id="99" fill="hold">
                            <p:stCondLst>
                              <p:cond delay="9350"/>
                            </p:stCondLst>
                            <p:childTnLst>
                              <p:par>
                                <p:cTn id="100" presetID="10" presetClass="entr" presetSubtype="0" fill="hold" grpId="0" nodeType="after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fade">
                                      <p:cBhvr>
                                        <p:cTn id="102" dur="500"/>
                                        <p:tgtEl>
                                          <p:spTgt spid="17"/>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fade">
                                      <p:cBhvr>
                                        <p:cTn id="105" dur="500"/>
                                        <p:tgtEl>
                                          <p:spTgt spid="26"/>
                                        </p:tgtEl>
                                      </p:cBhvr>
                                    </p:animEffect>
                                  </p:childTnLst>
                                </p:cTn>
                              </p:par>
                            </p:childTnLst>
                          </p:cTn>
                        </p:par>
                        <p:par>
                          <p:cTn id="106" fill="hold">
                            <p:stCondLst>
                              <p:cond delay="9850"/>
                            </p:stCondLst>
                            <p:childTnLst>
                              <p:par>
                                <p:cTn id="107" presetID="10" presetClass="entr" presetSubtype="0" fill="hold" grpId="0" nodeType="afterEffect">
                                  <p:stCondLst>
                                    <p:cond delay="0"/>
                                  </p:stCondLst>
                                  <p:childTnLst>
                                    <p:set>
                                      <p:cBhvr>
                                        <p:cTn id="108" dur="1" fill="hold">
                                          <p:stCondLst>
                                            <p:cond delay="0"/>
                                          </p:stCondLst>
                                        </p:cTn>
                                        <p:tgtEl>
                                          <p:spTgt spid="27"/>
                                        </p:tgtEl>
                                        <p:attrNameLst>
                                          <p:attrName>style.visibility</p:attrName>
                                        </p:attrNameLst>
                                      </p:cBhvr>
                                      <p:to>
                                        <p:strVal val="visible"/>
                                      </p:to>
                                    </p:set>
                                    <p:animEffect transition="in" filter="fade">
                                      <p:cBhvr>
                                        <p:cTn id="10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animBg="1"/>
      <p:bldP spid="15" grpId="0"/>
      <p:bldP spid="16" grpId="0" animBg="1"/>
      <p:bldP spid="17" grpId="0"/>
      <p:bldP spid="19" grpId="0" animBg="1"/>
      <p:bldP spid="20" grpId="0"/>
      <p:bldP spid="21" grpId="0"/>
      <p:bldP spid="22" grpId="0" animBg="1"/>
      <p:bldP spid="23" grpId="0"/>
      <p:bldP spid="24" grpId="0"/>
      <p:bldP spid="25" grpId="0" animBg="1"/>
      <p:bldP spid="26" grpId="0"/>
      <p:bldP spid="27" grpId="0"/>
      <p:bldP spid="31" grpId="0"/>
      <p:bldP spid="32" grpId="0" animBg="1"/>
      <p:bldP spid="32" grpId="1" animBg="1"/>
      <p:bldP spid="33" grpId="0"/>
      <p:bldP spid="3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12"/>
          <p:cNvSpPr/>
          <p:nvPr/>
        </p:nvSpPr>
        <p:spPr>
          <a:xfrm>
            <a:off x="2307555" y="2214570"/>
            <a:ext cx="1714083" cy="1714802"/>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01ACBE"/>
          </a:solidFill>
          <a:ln w="19050">
            <a:solidFill>
              <a:schemeClr val="bg1"/>
            </a:solidFill>
          </a:ln>
          <a:effectLst>
            <a:outerShdw blurRad="139700" dist="88900" dir="5400000" sx="93000" sy="93000" algn="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0" name="矩形 12"/>
          <p:cNvSpPr/>
          <p:nvPr/>
        </p:nvSpPr>
        <p:spPr>
          <a:xfrm>
            <a:off x="3795207" y="3186254"/>
            <a:ext cx="1392799" cy="1393383"/>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FC6E5B"/>
          </a:solidFill>
          <a:ln w="19050">
            <a:solidFill>
              <a:schemeClr val="bg1"/>
            </a:solidFill>
          </a:ln>
          <a:effectLst>
            <a:outerShdw blurRad="139700" dist="88900" dir="5400000" sx="93000" sy="93000" algn="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11" name="矩形 12"/>
          <p:cNvSpPr/>
          <p:nvPr/>
        </p:nvSpPr>
        <p:spPr>
          <a:xfrm>
            <a:off x="5132070" y="2710003"/>
            <a:ext cx="1498099" cy="1498726"/>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01ACBE"/>
          </a:solidFill>
          <a:ln w="19050">
            <a:solidFill>
              <a:schemeClr val="bg1"/>
            </a:solidFill>
          </a:ln>
          <a:effectLst>
            <a:outerShdw blurRad="139700" dist="88900" dir="5400000" sx="93000" sy="93000" algn="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12" name="矩形 12"/>
          <p:cNvSpPr/>
          <p:nvPr/>
        </p:nvSpPr>
        <p:spPr>
          <a:xfrm>
            <a:off x="6449325" y="1917548"/>
            <a:ext cx="1584245" cy="1584910"/>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FC6E5B"/>
          </a:solidFill>
          <a:ln w="19050">
            <a:solidFill>
              <a:schemeClr val="bg1"/>
            </a:solidFill>
          </a:ln>
          <a:effectLst>
            <a:outerShdw blurRad="139700" dist="88900" dir="5400000" sx="93000" sy="93000" algn="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3" name="矩形 12"/>
          <p:cNvSpPr/>
          <p:nvPr/>
        </p:nvSpPr>
        <p:spPr>
          <a:xfrm>
            <a:off x="7982198" y="2145584"/>
            <a:ext cx="1932392" cy="1933203"/>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solidFill>
            <a:srgbClr val="01ACBE"/>
          </a:solidFill>
          <a:ln w="19050">
            <a:solidFill>
              <a:schemeClr val="bg1"/>
            </a:solidFill>
          </a:ln>
          <a:effectLst>
            <a:outerShdw blurRad="139700" dist="88900" dir="5400000" sx="93000" sy="93000" algn="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4" name="TextBox 13"/>
          <p:cNvSpPr txBox="1"/>
          <p:nvPr/>
        </p:nvSpPr>
        <p:spPr>
          <a:xfrm>
            <a:off x="2537746" y="2638572"/>
            <a:ext cx="1307175" cy="769615"/>
          </a:xfrm>
          <a:prstGeom prst="rect">
            <a:avLst/>
          </a:prstGeom>
          <a:noFill/>
        </p:spPr>
        <p:txBody>
          <a:bodyPr wrap="square" lIns="91401" tIns="45700" rIns="91401" bIns="45700" rtlCol="0">
            <a:spAutoFit/>
          </a:bodyPr>
          <a:lstStyle/>
          <a:p>
            <a:pPr algn="ctr"/>
            <a:r>
              <a:rPr lang="zh-CN" altLang="en-US" sz="2200" b="1" dirty="0">
                <a:solidFill>
                  <a:schemeClr val="bg1"/>
                </a:solidFill>
                <a:latin typeface="微软雅黑" pitchFamily="34" charset="-122"/>
                <a:ea typeface="微软雅黑" pitchFamily="34" charset="-122"/>
              </a:rPr>
              <a:t>共同</a:t>
            </a:r>
            <a:endParaRPr lang="en-US" altLang="zh-CN" sz="2200" b="1" dirty="0">
              <a:solidFill>
                <a:schemeClr val="bg1"/>
              </a:solidFill>
              <a:latin typeface="微软雅黑" pitchFamily="34" charset="-122"/>
              <a:ea typeface="微软雅黑" pitchFamily="34" charset="-122"/>
            </a:endParaRPr>
          </a:p>
          <a:p>
            <a:pPr algn="ctr"/>
            <a:r>
              <a:rPr lang="zh-CN" altLang="en-US" sz="2200" b="1" dirty="0">
                <a:solidFill>
                  <a:schemeClr val="bg1"/>
                </a:solidFill>
                <a:latin typeface="微软雅黑" pitchFamily="34" charset="-122"/>
                <a:ea typeface="微软雅黑" pitchFamily="34" charset="-122"/>
              </a:rPr>
              <a:t>奋斗目标</a:t>
            </a:r>
          </a:p>
        </p:txBody>
      </p:sp>
      <p:sp>
        <p:nvSpPr>
          <p:cNvPr id="15" name="TextBox 14"/>
          <p:cNvSpPr txBox="1"/>
          <p:nvPr/>
        </p:nvSpPr>
        <p:spPr>
          <a:xfrm>
            <a:off x="3824897" y="3466163"/>
            <a:ext cx="1307175" cy="708046"/>
          </a:xfrm>
          <a:prstGeom prst="rect">
            <a:avLst/>
          </a:prstGeom>
          <a:noFill/>
        </p:spPr>
        <p:txBody>
          <a:bodyPr wrap="square" lIns="91401" tIns="45700" rIns="91401" bIns="45700" rtlCol="0">
            <a:spAutoFit/>
          </a:bodyPr>
          <a:lstStyle/>
          <a:p>
            <a:pPr algn="ctr"/>
            <a:r>
              <a:rPr lang="zh-CN" altLang="en-US" sz="2000" b="1" dirty="0">
                <a:solidFill>
                  <a:schemeClr val="bg1"/>
                </a:solidFill>
                <a:latin typeface="微软雅黑" pitchFamily="34" charset="-122"/>
                <a:ea typeface="微软雅黑" pitchFamily="34" charset="-122"/>
              </a:rPr>
              <a:t>协调</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工作计划</a:t>
            </a:r>
          </a:p>
        </p:txBody>
      </p:sp>
      <p:sp>
        <p:nvSpPr>
          <p:cNvPr id="16" name="TextBox 15"/>
          <p:cNvSpPr txBox="1"/>
          <p:nvPr/>
        </p:nvSpPr>
        <p:spPr>
          <a:xfrm>
            <a:off x="5227533" y="3105257"/>
            <a:ext cx="1307175" cy="708046"/>
          </a:xfrm>
          <a:prstGeom prst="rect">
            <a:avLst/>
          </a:prstGeom>
          <a:noFill/>
        </p:spPr>
        <p:txBody>
          <a:bodyPr wrap="square" lIns="91401" tIns="45700" rIns="91401" bIns="45700" rtlCol="0">
            <a:spAutoFit/>
          </a:bodyPr>
          <a:lstStyle/>
          <a:p>
            <a:pPr algn="ctr"/>
            <a:r>
              <a:rPr lang="zh-CN" altLang="en-US" sz="2000" b="1" dirty="0">
                <a:solidFill>
                  <a:schemeClr val="bg1"/>
                </a:solidFill>
                <a:latin typeface="微软雅黑" pitchFamily="34" charset="-122"/>
                <a:ea typeface="微软雅黑" pitchFamily="34" charset="-122"/>
              </a:rPr>
              <a:t>协调</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职位关系</a:t>
            </a:r>
          </a:p>
        </p:txBody>
      </p:sp>
      <p:sp>
        <p:nvSpPr>
          <p:cNvPr id="17" name="TextBox 16"/>
          <p:cNvSpPr txBox="1"/>
          <p:nvPr/>
        </p:nvSpPr>
        <p:spPr>
          <a:xfrm>
            <a:off x="6587860" y="2284461"/>
            <a:ext cx="1307175" cy="708046"/>
          </a:xfrm>
          <a:prstGeom prst="rect">
            <a:avLst/>
          </a:prstGeom>
          <a:noFill/>
        </p:spPr>
        <p:txBody>
          <a:bodyPr wrap="square" lIns="91401" tIns="45700" rIns="91401" bIns="45700" rtlCol="0">
            <a:spAutoFit/>
          </a:bodyPr>
          <a:lstStyle/>
          <a:p>
            <a:pPr algn="ctr"/>
            <a:r>
              <a:rPr lang="zh-CN" altLang="en-US" sz="2000" b="1" dirty="0">
                <a:solidFill>
                  <a:schemeClr val="bg1"/>
                </a:solidFill>
                <a:latin typeface="微软雅黑" pitchFamily="34" charset="-122"/>
                <a:ea typeface="微软雅黑" pitchFamily="34" charset="-122"/>
              </a:rPr>
              <a:t>协调</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思想认知</a:t>
            </a:r>
          </a:p>
        </p:txBody>
      </p:sp>
      <p:sp>
        <p:nvSpPr>
          <p:cNvPr id="19" name="TextBox 18"/>
          <p:cNvSpPr txBox="1"/>
          <p:nvPr/>
        </p:nvSpPr>
        <p:spPr>
          <a:xfrm>
            <a:off x="8279653" y="2632765"/>
            <a:ext cx="1435666" cy="892755"/>
          </a:xfrm>
          <a:prstGeom prst="rect">
            <a:avLst/>
          </a:prstGeom>
          <a:noFill/>
        </p:spPr>
        <p:txBody>
          <a:bodyPr wrap="square" lIns="91401" tIns="45700" rIns="91401" bIns="45700" rtlCol="0">
            <a:spAutoFit/>
          </a:bodyPr>
          <a:lstStyle/>
          <a:p>
            <a:pPr algn="ctr"/>
            <a:r>
              <a:rPr lang="zh-CN" altLang="en-US" sz="2800" b="1" dirty="0">
                <a:solidFill>
                  <a:schemeClr val="bg1"/>
                </a:solidFill>
                <a:latin typeface="微软雅黑" pitchFamily="34" charset="-122"/>
                <a:ea typeface="微软雅黑" pitchFamily="34" charset="-122"/>
              </a:rPr>
              <a:t>协调</a:t>
            </a:r>
            <a:endParaRPr lang="en-US" altLang="zh-CN" sz="2800" b="1" dirty="0">
              <a:solidFill>
                <a:schemeClr val="bg1"/>
              </a:solidFill>
              <a:latin typeface="微软雅黑" pitchFamily="34" charset="-122"/>
              <a:ea typeface="微软雅黑" pitchFamily="34" charset="-122"/>
            </a:endParaRPr>
          </a:p>
          <a:p>
            <a:pPr algn="ctr"/>
            <a:r>
              <a:rPr lang="zh-CN" altLang="en-US" sz="2400" b="1" dirty="0">
                <a:solidFill>
                  <a:schemeClr val="bg1"/>
                </a:solidFill>
                <a:latin typeface="微软雅黑" pitchFamily="34" charset="-122"/>
                <a:ea typeface="微软雅黑" pitchFamily="34" charset="-122"/>
              </a:rPr>
              <a:t>工作执行</a:t>
            </a:r>
          </a:p>
        </p:txBody>
      </p:sp>
      <p:sp>
        <p:nvSpPr>
          <p:cNvPr id="20" name="矩形 19"/>
          <p:cNvSpPr/>
          <p:nvPr/>
        </p:nvSpPr>
        <p:spPr>
          <a:xfrm flipV="1">
            <a:off x="2138" y="4859366"/>
            <a:ext cx="12188276" cy="609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1" name="TextBox 504"/>
          <p:cNvSpPr txBox="1"/>
          <p:nvPr/>
        </p:nvSpPr>
        <p:spPr>
          <a:xfrm>
            <a:off x="2068935" y="5102227"/>
            <a:ext cx="8260282" cy="700536"/>
          </a:xfrm>
          <a:prstGeom prst="rect">
            <a:avLst/>
          </a:prstGeom>
          <a:noFill/>
        </p:spPr>
        <p:txBody>
          <a:bodyPr wrap="square" lIns="91401" tIns="45700" rIns="91401" bIns="45700"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dirty="0">
                <a:solidFill>
                  <a:schemeClr val="tx1">
                    <a:lumMod val="50000"/>
                    <a:lumOff val="50000"/>
                  </a:schemeClr>
                </a:solidFill>
                <a:sym typeface="微软雅黑" pitchFamily="34" charset="-122"/>
              </a:rPr>
              <a:t>右键点击图片选择设置图片格式可直接替换图片。</a:t>
            </a:r>
            <a:r>
              <a:rPr lang="zh-CN" altLang="en-US" dirty="0">
                <a:solidFill>
                  <a:schemeClr val="tx1">
                    <a:lumMod val="50000"/>
                    <a:lumOff val="50000"/>
                  </a:schemeClr>
                </a:solidFill>
              </a:rPr>
              <a:t>您的内容打在这里，或者通过复制您的文本后，在此框中选择粘贴。</a:t>
            </a:r>
            <a:r>
              <a:rPr lang="zh-CN" altLang="en-US" dirty="0">
                <a:solidFill>
                  <a:schemeClr val="tx1">
                    <a:lumMod val="50000"/>
                    <a:lumOff val="50000"/>
                  </a:schemeClr>
                </a:solidFill>
                <a:sym typeface="微软雅黑" pitchFamily="34" charset="-122"/>
              </a:rPr>
              <a:t>在此录入上述图表的综合描述说明在此录入上述图表的综合描述说明。</a:t>
            </a:r>
            <a:endParaRPr lang="en-US" altLang="zh-CN" dirty="0">
              <a:solidFill>
                <a:schemeClr val="tx1">
                  <a:lumMod val="50000"/>
                  <a:lumOff val="50000"/>
                </a:schemeClr>
              </a:solidFill>
              <a:sym typeface="微软雅黑" pitchFamily="34" charset="-122"/>
            </a:endParaRPr>
          </a:p>
        </p:txBody>
      </p:sp>
      <p:grpSp>
        <p:nvGrpSpPr>
          <p:cNvPr id="22" name="组合 21"/>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23"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沟通协调力</a:t>
            </a:r>
          </a:p>
        </p:txBody>
      </p:sp>
      <p:sp>
        <p:nvSpPr>
          <p:cNvPr id="26" name="椭圆 25"/>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27" name="TextBox 26"/>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88691762"/>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p:cTn id="10" dur="300" fill="hold"/>
                                        <p:tgtEl>
                                          <p:spTgt spid="26"/>
                                        </p:tgtEl>
                                        <p:attrNameLst>
                                          <p:attrName>ppt_w</p:attrName>
                                        </p:attrNameLst>
                                      </p:cBhvr>
                                      <p:tavLst>
                                        <p:tav tm="0">
                                          <p:val>
                                            <p:fltVal val="0"/>
                                          </p:val>
                                        </p:tav>
                                        <p:tav tm="100000">
                                          <p:val>
                                            <p:strVal val="#ppt_w"/>
                                          </p:val>
                                        </p:tav>
                                      </p:tavLst>
                                    </p:anim>
                                    <p:anim calcmode="lin" valueType="num">
                                      <p:cBhvr>
                                        <p:cTn id="11" dur="300" fill="hold"/>
                                        <p:tgtEl>
                                          <p:spTgt spid="26"/>
                                        </p:tgtEl>
                                        <p:attrNameLst>
                                          <p:attrName>ppt_h</p:attrName>
                                        </p:attrNameLst>
                                      </p:cBhvr>
                                      <p:tavLst>
                                        <p:tav tm="0">
                                          <p:val>
                                            <p:fltVal val="0"/>
                                          </p:val>
                                        </p:tav>
                                        <p:tav tm="100000">
                                          <p:val>
                                            <p:strVal val="#ppt_h"/>
                                          </p:val>
                                        </p:tav>
                                      </p:tavLst>
                                    </p:anim>
                                    <p:animEffect transition="in" filter="fade">
                                      <p:cBhvr>
                                        <p:cTn id="12" dur="300"/>
                                        <p:tgtEl>
                                          <p:spTgt spid="26"/>
                                        </p:tgtEl>
                                      </p:cBhvr>
                                    </p:animEffect>
                                  </p:childTnLst>
                                </p:cTn>
                              </p:par>
                              <p:par>
                                <p:cTn id="13" presetID="6" presetClass="emph" presetSubtype="0" autoRev="1" fill="hold" grpId="1" nodeType="withEffect">
                                  <p:stCondLst>
                                    <p:cond delay="300"/>
                                  </p:stCondLst>
                                  <p:childTnLst>
                                    <p:animScale>
                                      <p:cBhvr>
                                        <p:cTn id="14" dur="150" fill="hold"/>
                                        <p:tgtEl>
                                          <p:spTgt spid="26"/>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300" fill="hold"/>
                                        <p:tgtEl>
                                          <p:spTgt spid="27"/>
                                        </p:tgtEl>
                                        <p:attrNameLst>
                                          <p:attrName>ppt_w</p:attrName>
                                        </p:attrNameLst>
                                      </p:cBhvr>
                                      <p:tavLst>
                                        <p:tav tm="0">
                                          <p:val>
                                            <p:fltVal val="0"/>
                                          </p:val>
                                        </p:tav>
                                        <p:tav tm="100000">
                                          <p:val>
                                            <p:strVal val="#ppt_w"/>
                                          </p:val>
                                        </p:tav>
                                      </p:tavLst>
                                    </p:anim>
                                    <p:anim calcmode="lin" valueType="num">
                                      <p:cBhvr>
                                        <p:cTn id="18" dur="300" fill="hold"/>
                                        <p:tgtEl>
                                          <p:spTgt spid="27"/>
                                        </p:tgtEl>
                                        <p:attrNameLst>
                                          <p:attrName>ppt_h</p:attrName>
                                        </p:attrNameLst>
                                      </p:cBhvr>
                                      <p:tavLst>
                                        <p:tav tm="0">
                                          <p:val>
                                            <p:fltVal val="0"/>
                                          </p:val>
                                        </p:tav>
                                        <p:tav tm="100000">
                                          <p:val>
                                            <p:strVal val="#ppt_h"/>
                                          </p:val>
                                        </p:tav>
                                      </p:tavLst>
                                    </p:anim>
                                    <p:animEffect transition="in" filter="fade">
                                      <p:cBhvr>
                                        <p:cTn id="19" dur="300"/>
                                        <p:tgtEl>
                                          <p:spTgt spid="27"/>
                                        </p:tgtEl>
                                      </p:cBhvr>
                                    </p:animEffect>
                                  </p:childTnLst>
                                </p:cTn>
                              </p:par>
                              <p:par>
                                <p:cTn id="20" presetID="6" presetClass="emph" presetSubtype="0" autoRev="1" fill="hold" grpId="1" nodeType="withEffect">
                                  <p:stCondLst>
                                    <p:cond delay="250"/>
                                  </p:stCondLst>
                                  <p:childTnLst>
                                    <p:animScale>
                                      <p:cBhvr>
                                        <p:cTn id="21" dur="300" fill="hold"/>
                                        <p:tgtEl>
                                          <p:spTgt spid="27"/>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par>
                          <p:cTn id="26" fill="hold">
                            <p:stCondLst>
                              <p:cond delay="1350"/>
                            </p:stCondLst>
                            <p:childTnLst>
                              <p:par>
                                <p:cTn id="27" presetID="35"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250"/>
                                        <p:tgtEl>
                                          <p:spTgt spid="9"/>
                                        </p:tgtEl>
                                      </p:cBhvr>
                                    </p:animEffect>
                                    <p:anim calcmode="lin" valueType="num">
                                      <p:cBhvr>
                                        <p:cTn id="30" dur="1250" fill="hold"/>
                                        <p:tgtEl>
                                          <p:spTgt spid="9"/>
                                        </p:tgtEl>
                                        <p:attrNameLst>
                                          <p:attrName>style.rotation</p:attrName>
                                        </p:attrNameLst>
                                      </p:cBhvr>
                                      <p:tavLst>
                                        <p:tav tm="0">
                                          <p:val>
                                            <p:fltVal val="720"/>
                                          </p:val>
                                        </p:tav>
                                        <p:tav tm="100000">
                                          <p:val>
                                            <p:fltVal val="0"/>
                                          </p:val>
                                        </p:tav>
                                      </p:tavLst>
                                    </p:anim>
                                    <p:anim calcmode="lin" valueType="num">
                                      <p:cBhvr>
                                        <p:cTn id="31" dur="1250" fill="hold"/>
                                        <p:tgtEl>
                                          <p:spTgt spid="9"/>
                                        </p:tgtEl>
                                        <p:attrNameLst>
                                          <p:attrName>ppt_h</p:attrName>
                                        </p:attrNameLst>
                                      </p:cBhvr>
                                      <p:tavLst>
                                        <p:tav tm="0">
                                          <p:val>
                                            <p:fltVal val="0"/>
                                          </p:val>
                                        </p:tav>
                                        <p:tav tm="100000">
                                          <p:val>
                                            <p:strVal val="#ppt_h"/>
                                          </p:val>
                                        </p:tav>
                                      </p:tavLst>
                                    </p:anim>
                                    <p:anim calcmode="lin" valueType="num">
                                      <p:cBhvr>
                                        <p:cTn id="32" dur="1250" fill="hold"/>
                                        <p:tgtEl>
                                          <p:spTgt spid="9"/>
                                        </p:tgtEl>
                                        <p:attrNameLst>
                                          <p:attrName>ppt_w</p:attrName>
                                        </p:attrNameLst>
                                      </p:cBhvr>
                                      <p:tavLst>
                                        <p:tav tm="0">
                                          <p:val>
                                            <p:fltVal val="0"/>
                                          </p:val>
                                        </p:tav>
                                        <p:tav tm="100000">
                                          <p:val>
                                            <p:strVal val="#ppt_w"/>
                                          </p:val>
                                        </p:tav>
                                      </p:tavLst>
                                    </p:anim>
                                  </p:childTnLst>
                                </p:cTn>
                              </p:par>
                            </p:childTnLst>
                          </p:cTn>
                        </p:par>
                        <p:par>
                          <p:cTn id="33" fill="hold">
                            <p:stCondLst>
                              <p:cond delay="2600"/>
                            </p:stCondLst>
                            <p:childTnLst>
                              <p:par>
                                <p:cTn id="34" presetID="10"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par>
                          <p:cTn id="37" fill="hold">
                            <p:stCondLst>
                              <p:cond delay="3100"/>
                            </p:stCondLst>
                            <p:childTnLst>
                              <p:par>
                                <p:cTn id="38" presetID="35"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250"/>
                                        <p:tgtEl>
                                          <p:spTgt spid="10"/>
                                        </p:tgtEl>
                                      </p:cBhvr>
                                    </p:animEffect>
                                    <p:anim calcmode="lin" valueType="num">
                                      <p:cBhvr>
                                        <p:cTn id="41" dur="1250" fill="hold"/>
                                        <p:tgtEl>
                                          <p:spTgt spid="10"/>
                                        </p:tgtEl>
                                        <p:attrNameLst>
                                          <p:attrName>style.rotation</p:attrName>
                                        </p:attrNameLst>
                                      </p:cBhvr>
                                      <p:tavLst>
                                        <p:tav tm="0">
                                          <p:val>
                                            <p:fltVal val="720"/>
                                          </p:val>
                                        </p:tav>
                                        <p:tav tm="100000">
                                          <p:val>
                                            <p:fltVal val="0"/>
                                          </p:val>
                                        </p:tav>
                                      </p:tavLst>
                                    </p:anim>
                                    <p:anim calcmode="lin" valueType="num">
                                      <p:cBhvr>
                                        <p:cTn id="42" dur="1250" fill="hold"/>
                                        <p:tgtEl>
                                          <p:spTgt spid="10"/>
                                        </p:tgtEl>
                                        <p:attrNameLst>
                                          <p:attrName>ppt_h</p:attrName>
                                        </p:attrNameLst>
                                      </p:cBhvr>
                                      <p:tavLst>
                                        <p:tav tm="0">
                                          <p:val>
                                            <p:fltVal val="0"/>
                                          </p:val>
                                        </p:tav>
                                        <p:tav tm="100000">
                                          <p:val>
                                            <p:strVal val="#ppt_h"/>
                                          </p:val>
                                        </p:tav>
                                      </p:tavLst>
                                    </p:anim>
                                    <p:anim calcmode="lin" valueType="num">
                                      <p:cBhvr>
                                        <p:cTn id="43" dur="1250" fill="hold"/>
                                        <p:tgtEl>
                                          <p:spTgt spid="10"/>
                                        </p:tgtEl>
                                        <p:attrNameLst>
                                          <p:attrName>ppt_w</p:attrName>
                                        </p:attrNameLst>
                                      </p:cBhvr>
                                      <p:tavLst>
                                        <p:tav tm="0">
                                          <p:val>
                                            <p:fltVal val="0"/>
                                          </p:val>
                                        </p:tav>
                                        <p:tav tm="100000">
                                          <p:val>
                                            <p:strVal val="#ppt_w"/>
                                          </p:val>
                                        </p:tav>
                                      </p:tavLst>
                                    </p:anim>
                                  </p:childTnLst>
                                </p:cTn>
                              </p:par>
                            </p:childTnLst>
                          </p:cTn>
                        </p:par>
                        <p:par>
                          <p:cTn id="44" fill="hold">
                            <p:stCondLst>
                              <p:cond delay="435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4850"/>
                            </p:stCondLst>
                            <p:childTnLst>
                              <p:par>
                                <p:cTn id="49" presetID="35"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250"/>
                                        <p:tgtEl>
                                          <p:spTgt spid="11"/>
                                        </p:tgtEl>
                                      </p:cBhvr>
                                    </p:animEffect>
                                    <p:anim calcmode="lin" valueType="num">
                                      <p:cBhvr>
                                        <p:cTn id="52" dur="1250" fill="hold"/>
                                        <p:tgtEl>
                                          <p:spTgt spid="11"/>
                                        </p:tgtEl>
                                        <p:attrNameLst>
                                          <p:attrName>style.rotation</p:attrName>
                                        </p:attrNameLst>
                                      </p:cBhvr>
                                      <p:tavLst>
                                        <p:tav tm="0">
                                          <p:val>
                                            <p:fltVal val="720"/>
                                          </p:val>
                                        </p:tav>
                                        <p:tav tm="100000">
                                          <p:val>
                                            <p:fltVal val="0"/>
                                          </p:val>
                                        </p:tav>
                                      </p:tavLst>
                                    </p:anim>
                                    <p:anim calcmode="lin" valueType="num">
                                      <p:cBhvr>
                                        <p:cTn id="53" dur="1250" fill="hold"/>
                                        <p:tgtEl>
                                          <p:spTgt spid="11"/>
                                        </p:tgtEl>
                                        <p:attrNameLst>
                                          <p:attrName>ppt_h</p:attrName>
                                        </p:attrNameLst>
                                      </p:cBhvr>
                                      <p:tavLst>
                                        <p:tav tm="0">
                                          <p:val>
                                            <p:fltVal val="0"/>
                                          </p:val>
                                        </p:tav>
                                        <p:tav tm="100000">
                                          <p:val>
                                            <p:strVal val="#ppt_h"/>
                                          </p:val>
                                        </p:tav>
                                      </p:tavLst>
                                    </p:anim>
                                    <p:anim calcmode="lin" valueType="num">
                                      <p:cBhvr>
                                        <p:cTn id="54" dur="1250" fill="hold"/>
                                        <p:tgtEl>
                                          <p:spTgt spid="11"/>
                                        </p:tgtEl>
                                        <p:attrNameLst>
                                          <p:attrName>ppt_w</p:attrName>
                                        </p:attrNameLst>
                                      </p:cBhvr>
                                      <p:tavLst>
                                        <p:tav tm="0">
                                          <p:val>
                                            <p:fltVal val="0"/>
                                          </p:val>
                                        </p:tav>
                                        <p:tav tm="100000">
                                          <p:val>
                                            <p:strVal val="#ppt_w"/>
                                          </p:val>
                                        </p:tav>
                                      </p:tavLst>
                                    </p:anim>
                                  </p:childTnLst>
                                </p:cTn>
                              </p:par>
                            </p:childTnLst>
                          </p:cTn>
                        </p:par>
                        <p:par>
                          <p:cTn id="55" fill="hold">
                            <p:stCondLst>
                              <p:cond delay="6100"/>
                            </p:stCondLst>
                            <p:childTnLst>
                              <p:par>
                                <p:cTn id="56" presetID="10" presetClass="entr" presetSubtype="0"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par>
                          <p:cTn id="59" fill="hold">
                            <p:stCondLst>
                              <p:cond delay="6600"/>
                            </p:stCondLst>
                            <p:childTnLst>
                              <p:par>
                                <p:cTn id="60" presetID="35"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250"/>
                                        <p:tgtEl>
                                          <p:spTgt spid="12"/>
                                        </p:tgtEl>
                                      </p:cBhvr>
                                    </p:animEffect>
                                    <p:anim calcmode="lin" valueType="num">
                                      <p:cBhvr>
                                        <p:cTn id="63" dur="1250" fill="hold"/>
                                        <p:tgtEl>
                                          <p:spTgt spid="12"/>
                                        </p:tgtEl>
                                        <p:attrNameLst>
                                          <p:attrName>style.rotation</p:attrName>
                                        </p:attrNameLst>
                                      </p:cBhvr>
                                      <p:tavLst>
                                        <p:tav tm="0">
                                          <p:val>
                                            <p:fltVal val="720"/>
                                          </p:val>
                                        </p:tav>
                                        <p:tav tm="100000">
                                          <p:val>
                                            <p:fltVal val="0"/>
                                          </p:val>
                                        </p:tav>
                                      </p:tavLst>
                                    </p:anim>
                                    <p:anim calcmode="lin" valueType="num">
                                      <p:cBhvr>
                                        <p:cTn id="64" dur="1250" fill="hold"/>
                                        <p:tgtEl>
                                          <p:spTgt spid="12"/>
                                        </p:tgtEl>
                                        <p:attrNameLst>
                                          <p:attrName>ppt_h</p:attrName>
                                        </p:attrNameLst>
                                      </p:cBhvr>
                                      <p:tavLst>
                                        <p:tav tm="0">
                                          <p:val>
                                            <p:fltVal val="0"/>
                                          </p:val>
                                        </p:tav>
                                        <p:tav tm="100000">
                                          <p:val>
                                            <p:strVal val="#ppt_h"/>
                                          </p:val>
                                        </p:tav>
                                      </p:tavLst>
                                    </p:anim>
                                    <p:anim calcmode="lin" valueType="num">
                                      <p:cBhvr>
                                        <p:cTn id="65" dur="1250" fill="hold"/>
                                        <p:tgtEl>
                                          <p:spTgt spid="12"/>
                                        </p:tgtEl>
                                        <p:attrNameLst>
                                          <p:attrName>ppt_w</p:attrName>
                                        </p:attrNameLst>
                                      </p:cBhvr>
                                      <p:tavLst>
                                        <p:tav tm="0">
                                          <p:val>
                                            <p:fltVal val="0"/>
                                          </p:val>
                                        </p:tav>
                                        <p:tav tm="100000">
                                          <p:val>
                                            <p:strVal val="#ppt_w"/>
                                          </p:val>
                                        </p:tav>
                                      </p:tavLst>
                                    </p:anim>
                                  </p:childTnLst>
                                </p:cTn>
                              </p:par>
                            </p:childTnLst>
                          </p:cTn>
                        </p:par>
                        <p:par>
                          <p:cTn id="66" fill="hold">
                            <p:stCondLst>
                              <p:cond delay="7850"/>
                            </p:stCondLst>
                            <p:childTnLst>
                              <p:par>
                                <p:cTn id="67" presetID="10"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500"/>
                                        <p:tgtEl>
                                          <p:spTgt spid="17"/>
                                        </p:tgtEl>
                                      </p:cBhvr>
                                    </p:animEffect>
                                  </p:childTnLst>
                                </p:cTn>
                              </p:par>
                            </p:childTnLst>
                          </p:cTn>
                        </p:par>
                        <p:par>
                          <p:cTn id="70" fill="hold">
                            <p:stCondLst>
                              <p:cond delay="8350"/>
                            </p:stCondLst>
                            <p:childTnLst>
                              <p:par>
                                <p:cTn id="71" presetID="35" presetClass="entr" presetSubtype="0"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1250"/>
                                        <p:tgtEl>
                                          <p:spTgt spid="13"/>
                                        </p:tgtEl>
                                      </p:cBhvr>
                                    </p:animEffect>
                                    <p:anim calcmode="lin" valueType="num">
                                      <p:cBhvr>
                                        <p:cTn id="74" dur="1250" fill="hold"/>
                                        <p:tgtEl>
                                          <p:spTgt spid="13"/>
                                        </p:tgtEl>
                                        <p:attrNameLst>
                                          <p:attrName>style.rotation</p:attrName>
                                        </p:attrNameLst>
                                      </p:cBhvr>
                                      <p:tavLst>
                                        <p:tav tm="0">
                                          <p:val>
                                            <p:fltVal val="720"/>
                                          </p:val>
                                        </p:tav>
                                        <p:tav tm="100000">
                                          <p:val>
                                            <p:fltVal val="0"/>
                                          </p:val>
                                        </p:tav>
                                      </p:tavLst>
                                    </p:anim>
                                    <p:anim calcmode="lin" valueType="num">
                                      <p:cBhvr>
                                        <p:cTn id="75" dur="1250" fill="hold"/>
                                        <p:tgtEl>
                                          <p:spTgt spid="13"/>
                                        </p:tgtEl>
                                        <p:attrNameLst>
                                          <p:attrName>ppt_h</p:attrName>
                                        </p:attrNameLst>
                                      </p:cBhvr>
                                      <p:tavLst>
                                        <p:tav tm="0">
                                          <p:val>
                                            <p:fltVal val="0"/>
                                          </p:val>
                                        </p:tav>
                                        <p:tav tm="100000">
                                          <p:val>
                                            <p:strVal val="#ppt_h"/>
                                          </p:val>
                                        </p:tav>
                                      </p:tavLst>
                                    </p:anim>
                                    <p:anim calcmode="lin" valueType="num">
                                      <p:cBhvr>
                                        <p:cTn id="76" dur="1250" fill="hold"/>
                                        <p:tgtEl>
                                          <p:spTgt spid="13"/>
                                        </p:tgtEl>
                                        <p:attrNameLst>
                                          <p:attrName>ppt_w</p:attrName>
                                        </p:attrNameLst>
                                      </p:cBhvr>
                                      <p:tavLst>
                                        <p:tav tm="0">
                                          <p:val>
                                            <p:fltVal val="0"/>
                                          </p:val>
                                        </p:tav>
                                        <p:tav tm="100000">
                                          <p:val>
                                            <p:strVal val="#ppt_w"/>
                                          </p:val>
                                        </p:tav>
                                      </p:tavLst>
                                    </p:anim>
                                  </p:childTnLst>
                                </p:cTn>
                              </p:par>
                            </p:childTnLst>
                          </p:cTn>
                        </p:par>
                        <p:par>
                          <p:cTn id="77" fill="hold">
                            <p:stCondLst>
                              <p:cond delay="9600"/>
                            </p:stCondLst>
                            <p:childTnLst>
                              <p:par>
                                <p:cTn id="78" presetID="10" presetClass="entr" presetSubtype="0"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childTnLst>
                                </p:cTn>
                              </p:par>
                            </p:childTnLst>
                          </p:cTn>
                        </p:par>
                        <p:par>
                          <p:cTn id="81" fill="hold">
                            <p:stCondLst>
                              <p:cond delay="10100"/>
                            </p:stCondLst>
                            <p:childTnLst>
                              <p:par>
                                <p:cTn id="82" presetID="22" presetClass="entr" presetSubtype="8"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left)">
                                      <p:cBhvr>
                                        <p:cTn id="84" dur="500"/>
                                        <p:tgtEl>
                                          <p:spTgt spid="20"/>
                                        </p:tgtEl>
                                      </p:cBhvr>
                                    </p:animEffect>
                                  </p:childTnLst>
                                </p:cTn>
                              </p:par>
                            </p:childTnLst>
                          </p:cTn>
                        </p:par>
                        <p:par>
                          <p:cTn id="85" fill="hold">
                            <p:stCondLst>
                              <p:cond delay="10600"/>
                            </p:stCondLst>
                            <p:childTnLst>
                              <p:par>
                                <p:cTn id="86" presetID="10" presetClass="entr" presetSubtype="0"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19" grpId="0"/>
      <p:bldP spid="20" grpId="0" animBg="1"/>
      <p:bldP spid="21" grpId="0"/>
      <p:bldP spid="25" grpId="0"/>
      <p:bldP spid="26" grpId="0" animBg="1"/>
      <p:bldP spid="26" grpId="1" animBg="1"/>
      <p:bldP spid="27" grpId="0"/>
      <p:bldP spid="2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1468" y="2033021"/>
            <a:ext cx="2448626" cy="2737572"/>
          </a:xfrm>
          <a:prstGeom prst="rect">
            <a:avLst/>
          </a:prstGeom>
          <a:solidFill>
            <a:srgbClr val="01ACBE"/>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0" name="矩形 9"/>
          <p:cNvSpPr/>
          <p:nvPr/>
        </p:nvSpPr>
        <p:spPr>
          <a:xfrm>
            <a:off x="2129607" y="4986719"/>
            <a:ext cx="2232345" cy="504290"/>
          </a:xfrm>
          <a:prstGeom prst="rect">
            <a:avLst/>
          </a:prstGeom>
          <a:solidFill>
            <a:srgbClr val="FC6E5B"/>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1" name="Rectangle 42"/>
          <p:cNvSpPr/>
          <p:nvPr/>
        </p:nvSpPr>
        <p:spPr>
          <a:xfrm flipH="1">
            <a:off x="2341587" y="5112194"/>
            <a:ext cx="1808392" cy="253340"/>
          </a:xfrm>
          <a:prstGeom prst="rect">
            <a:avLst/>
          </a:prstGeom>
          <a:noFill/>
          <a:ln w="12700" cap="flat" cmpd="sng" algn="ctr">
            <a:noFill/>
            <a:prstDash val="solid"/>
          </a:ln>
          <a:effectLst/>
        </p:spPr>
        <p:txBody>
          <a:bodyPr lIns="91401" tIns="0" rIns="91401" bIns="0" rtlCol="0" anchor="t"/>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战略执行力</a:t>
            </a:r>
          </a:p>
        </p:txBody>
      </p:sp>
      <p:sp>
        <p:nvSpPr>
          <p:cNvPr id="12" name="Rectangle 42"/>
          <p:cNvSpPr/>
          <p:nvPr/>
        </p:nvSpPr>
        <p:spPr>
          <a:xfrm flipH="1">
            <a:off x="2141662" y="5587481"/>
            <a:ext cx="2151034" cy="360206"/>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加入你的文字描述，加入你的文字描述你的文字。</a:t>
            </a:r>
          </a:p>
        </p:txBody>
      </p:sp>
      <p:sp>
        <p:nvSpPr>
          <p:cNvPr id="13" name="矩形 12"/>
          <p:cNvSpPr/>
          <p:nvPr/>
        </p:nvSpPr>
        <p:spPr>
          <a:xfrm>
            <a:off x="4901665" y="2033021"/>
            <a:ext cx="2448626" cy="2737572"/>
          </a:xfrm>
          <a:prstGeom prst="rect">
            <a:avLst/>
          </a:prstGeom>
          <a:solidFill>
            <a:srgbClr val="01ACBE"/>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4" name="矩形 13"/>
          <p:cNvSpPr/>
          <p:nvPr/>
        </p:nvSpPr>
        <p:spPr>
          <a:xfrm>
            <a:off x="5009804" y="4986719"/>
            <a:ext cx="2232345" cy="504290"/>
          </a:xfrm>
          <a:prstGeom prst="rect">
            <a:avLst/>
          </a:prstGeom>
          <a:solidFill>
            <a:srgbClr val="FC6E5B"/>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5" name="Rectangle 42"/>
          <p:cNvSpPr/>
          <p:nvPr/>
        </p:nvSpPr>
        <p:spPr>
          <a:xfrm flipH="1">
            <a:off x="5272578" y="5099491"/>
            <a:ext cx="1808392" cy="253340"/>
          </a:xfrm>
          <a:prstGeom prst="rect">
            <a:avLst/>
          </a:prstGeom>
          <a:noFill/>
          <a:ln w="12700" cap="flat" cmpd="sng" algn="ctr">
            <a:noFill/>
            <a:prstDash val="solid"/>
          </a:ln>
          <a:effectLst/>
        </p:spPr>
        <p:txBody>
          <a:bodyPr lIns="91401" tIns="0" rIns="91401" bIns="0" rtlCol="0" anchor="t"/>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战略执行力</a:t>
            </a:r>
          </a:p>
        </p:txBody>
      </p:sp>
      <p:sp>
        <p:nvSpPr>
          <p:cNvPr id="16" name="Rectangle 42"/>
          <p:cNvSpPr/>
          <p:nvPr/>
        </p:nvSpPr>
        <p:spPr>
          <a:xfrm flipH="1">
            <a:off x="5021859" y="5587481"/>
            <a:ext cx="2151034" cy="360206"/>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加入你的文字描述，加入你的文字描述你的文字。</a:t>
            </a:r>
          </a:p>
        </p:txBody>
      </p:sp>
      <p:sp>
        <p:nvSpPr>
          <p:cNvPr id="17" name="矩形 16"/>
          <p:cNvSpPr/>
          <p:nvPr/>
        </p:nvSpPr>
        <p:spPr>
          <a:xfrm>
            <a:off x="7782112" y="2033021"/>
            <a:ext cx="2448626" cy="2737572"/>
          </a:xfrm>
          <a:prstGeom prst="rect">
            <a:avLst/>
          </a:prstGeom>
          <a:solidFill>
            <a:srgbClr val="01ACBE"/>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9" name="矩形 18"/>
          <p:cNvSpPr/>
          <p:nvPr/>
        </p:nvSpPr>
        <p:spPr>
          <a:xfrm>
            <a:off x="7890249" y="4986719"/>
            <a:ext cx="2232345" cy="504290"/>
          </a:xfrm>
          <a:prstGeom prst="rect">
            <a:avLst/>
          </a:prstGeom>
          <a:solidFill>
            <a:srgbClr val="FC6E5B"/>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0" name="Rectangle 42"/>
          <p:cNvSpPr/>
          <p:nvPr/>
        </p:nvSpPr>
        <p:spPr>
          <a:xfrm flipH="1">
            <a:off x="8153025" y="5099491"/>
            <a:ext cx="1808392" cy="253340"/>
          </a:xfrm>
          <a:prstGeom prst="rect">
            <a:avLst/>
          </a:prstGeom>
          <a:noFill/>
          <a:ln w="12700" cap="flat" cmpd="sng" algn="ctr">
            <a:noFill/>
            <a:prstDash val="solid"/>
          </a:ln>
          <a:effectLst/>
        </p:spPr>
        <p:txBody>
          <a:bodyPr lIns="91401" tIns="0" rIns="91401" bIns="0" rtlCol="0" anchor="t"/>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战略执行力</a:t>
            </a:r>
          </a:p>
        </p:txBody>
      </p:sp>
      <p:sp>
        <p:nvSpPr>
          <p:cNvPr id="21" name="Rectangle 42"/>
          <p:cNvSpPr/>
          <p:nvPr/>
        </p:nvSpPr>
        <p:spPr>
          <a:xfrm flipH="1">
            <a:off x="7902304" y="5587481"/>
            <a:ext cx="2151034" cy="360206"/>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加入你的文字描述，加入你的文字描述你的文字。</a:t>
            </a:r>
          </a:p>
        </p:txBody>
      </p:sp>
      <p:grpSp>
        <p:nvGrpSpPr>
          <p:cNvPr id="22" name="组合 21"/>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23"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执行力</a:t>
            </a:r>
          </a:p>
        </p:txBody>
      </p:sp>
      <p:sp>
        <p:nvSpPr>
          <p:cNvPr id="26" name="椭圆 25"/>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27" name="TextBox 26"/>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85464400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p:cTn id="10" dur="300" fill="hold"/>
                                        <p:tgtEl>
                                          <p:spTgt spid="26"/>
                                        </p:tgtEl>
                                        <p:attrNameLst>
                                          <p:attrName>ppt_w</p:attrName>
                                        </p:attrNameLst>
                                      </p:cBhvr>
                                      <p:tavLst>
                                        <p:tav tm="0">
                                          <p:val>
                                            <p:fltVal val="0"/>
                                          </p:val>
                                        </p:tav>
                                        <p:tav tm="100000">
                                          <p:val>
                                            <p:strVal val="#ppt_w"/>
                                          </p:val>
                                        </p:tav>
                                      </p:tavLst>
                                    </p:anim>
                                    <p:anim calcmode="lin" valueType="num">
                                      <p:cBhvr>
                                        <p:cTn id="11" dur="300" fill="hold"/>
                                        <p:tgtEl>
                                          <p:spTgt spid="26"/>
                                        </p:tgtEl>
                                        <p:attrNameLst>
                                          <p:attrName>ppt_h</p:attrName>
                                        </p:attrNameLst>
                                      </p:cBhvr>
                                      <p:tavLst>
                                        <p:tav tm="0">
                                          <p:val>
                                            <p:fltVal val="0"/>
                                          </p:val>
                                        </p:tav>
                                        <p:tav tm="100000">
                                          <p:val>
                                            <p:strVal val="#ppt_h"/>
                                          </p:val>
                                        </p:tav>
                                      </p:tavLst>
                                    </p:anim>
                                    <p:animEffect transition="in" filter="fade">
                                      <p:cBhvr>
                                        <p:cTn id="12" dur="300"/>
                                        <p:tgtEl>
                                          <p:spTgt spid="26"/>
                                        </p:tgtEl>
                                      </p:cBhvr>
                                    </p:animEffect>
                                  </p:childTnLst>
                                </p:cTn>
                              </p:par>
                              <p:par>
                                <p:cTn id="13" presetID="6" presetClass="emph" presetSubtype="0" autoRev="1" fill="hold" grpId="1" nodeType="withEffect">
                                  <p:stCondLst>
                                    <p:cond delay="300"/>
                                  </p:stCondLst>
                                  <p:childTnLst>
                                    <p:animScale>
                                      <p:cBhvr>
                                        <p:cTn id="14" dur="150" fill="hold"/>
                                        <p:tgtEl>
                                          <p:spTgt spid="26"/>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300" fill="hold"/>
                                        <p:tgtEl>
                                          <p:spTgt spid="27"/>
                                        </p:tgtEl>
                                        <p:attrNameLst>
                                          <p:attrName>ppt_w</p:attrName>
                                        </p:attrNameLst>
                                      </p:cBhvr>
                                      <p:tavLst>
                                        <p:tav tm="0">
                                          <p:val>
                                            <p:fltVal val="0"/>
                                          </p:val>
                                        </p:tav>
                                        <p:tav tm="100000">
                                          <p:val>
                                            <p:strVal val="#ppt_w"/>
                                          </p:val>
                                        </p:tav>
                                      </p:tavLst>
                                    </p:anim>
                                    <p:anim calcmode="lin" valueType="num">
                                      <p:cBhvr>
                                        <p:cTn id="18" dur="300" fill="hold"/>
                                        <p:tgtEl>
                                          <p:spTgt spid="27"/>
                                        </p:tgtEl>
                                        <p:attrNameLst>
                                          <p:attrName>ppt_h</p:attrName>
                                        </p:attrNameLst>
                                      </p:cBhvr>
                                      <p:tavLst>
                                        <p:tav tm="0">
                                          <p:val>
                                            <p:fltVal val="0"/>
                                          </p:val>
                                        </p:tav>
                                        <p:tav tm="100000">
                                          <p:val>
                                            <p:strVal val="#ppt_h"/>
                                          </p:val>
                                        </p:tav>
                                      </p:tavLst>
                                    </p:anim>
                                    <p:animEffect transition="in" filter="fade">
                                      <p:cBhvr>
                                        <p:cTn id="19" dur="300"/>
                                        <p:tgtEl>
                                          <p:spTgt spid="27"/>
                                        </p:tgtEl>
                                      </p:cBhvr>
                                    </p:animEffect>
                                  </p:childTnLst>
                                </p:cTn>
                              </p:par>
                              <p:par>
                                <p:cTn id="20" presetID="6" presetClass="emph" presetSubtype="0" autoRev="1" fill="hold" grpId="1" nodeType="withEffect">
                                  <p:stCondLst>
                                    <p:cond delay="250"/>
                                  </p:stCondLst>
                                  <p:childTnLst>
                                    <p:animScale>
                                      <p:cBhvr>
                                        <p:cTn id="21" dur="300" fill="hold"/>
                                        <p:tgtEl>
                                          <p:spTgt spid="27"/>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par>
                          <p:cTn id="26" fill="hold">
                            <p:stCondLst>
                              <p:cond delay="135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1850"/>
                            </p:stCondLst>
                            <p:childTnLst>
                              <p:par>
                                <p:cTn id="33" presetID="53" presetClass="entr" presetSubtype="1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p:stCondLst>
                              <p:cond delay="235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750"/>
                                        <p:tgtEl>
                                          <p:spTgt spid="11"/>
                                        </p:tgtEl>
                                      </p:cBhvr>
                                    </p:animEffect>
                                  </p:childTnLst>
                                </p:cTn>
                              </p:par>
                            </p:childTnLst>
                          </p:cTn>
                        </p:par>
                        <p:par>
                          <p:cTn id="42" fill="hold">
                            <p:stCondLst>
                              <p:cond delay="31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750"/>
                                        <p:tgtEl>
                                          <p:spTgt spid="12"/>
                                        </p:tgtEl>
                                      </p:cBhvr>
                                    </p:animEffect>
                                  </p:childTnLst>
                                </p:cTn>
                              </p:par>
                            </p:childTnLst>
                          </p:cTn>
                        </p:par>
                        <p:par>
                          <p:cTn id="46" fill="hold">
                            <p:stCondLst>
                              <p:cond delay="385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4350"/>
                            </p:stCondLst>
                            <p:childTnLst>
                              <p:par>
                                <p:cTn id="53" presetID="53" presetClass="entr" presetSubtype="1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p:stCondLst>
                              <p:cond delay="4850"/>
                            </p:stCondLst>
                            <p:childTnLst>
                              <p:par>
                                <p:cTn id="59" presetID="10"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750"/>
                                        <p:tgtEl>
                                          <p:spTgt spid="15"/>
                                        </p:tgtEl>
                                      </p:cBhvr>
                                    </p:animEffect>
                                  </p:childTnLst>
                                </p:cTn>
                              </p:par>
                            </p:childTnLst>
                          </p:cTn>
                        </p:par>
                        <p:par>
                          <p:cTn id="62" fill="hold">
                            <p:stCondLst>
                              <p:cond delay="5600"/>
                            </p:stCondLst>
                            <p:childTnLst>
                              <p:par>
                                <p:cTn id="63" presetID="10"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750"/>
                                        <p:tgtEl>
                                          <p:spTgt spid="16"/>
                                        </p:tgtEl>
                                      </p:cBhvr>
                                    </p:animEffect>
                                  </p:childTnLst>
                                </p:cTn>
                              </p:par>
                            </p:childTnLst>
                          </p:cTn>
                        </p:par>
                        <p:par>
                          <p:cTn id="66" fill="hold">
                            <p:stCondLst>
                              <p:cond delay="6350"/>
                            </p:stCondLst>
                            <p:childTnLst>
                              <p:par>
                                <p:cTn id="67" presetID="53" presetClass="entr" presetSubtype="16"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Effect transition="in" filter="fade">
                                      <p:cBhvr>
                                        <p:cTn id="71" dur="500"/>
                                        <p:tgtEl>
                                          <p:spTgt spid="17"/>
                                        </p:tgtEl>
                                      </p:cBhvr>
                                    </p:animEffect>
                                  </p:childTnLst>
                                </p:cTn>
                              </p:par>
                            </p:childTnLst>
                          </p:cTn>
                        </p:par>
                        <p:par>
                          <p:cTn id="72" fill="hold">
                            <p:stCondLst>
                              <p:cond delay="6850"/>
                            </p:stCondLst>
                            <p:childTnLst>
                              <p:par>
                                <p:cTn id="73" presetID="53" presetClass="entr" presetSubtype="16"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ppt_w</p:attrName>
                                        </p:attrNameLst>
                                      </p:cBhvr>
                                      <p:tavLst>
                                        <p:tav tm="0">
                                          <p:val>
                                            <p:fltVal val="0"/>
                                          </p:val>
                                        </p:tav>
                                        <p:tav tm="100000">
                                          <p:val>
                                            <p:strVal val="#ppt_w"/>
                                          </p:val>
                                        </p:tav>
                                      </p:tavLst>
                                    </p:anim>
                                    <p:anim calcmode="lin" valueType="num">
                                      <p:cBhvr>
                                        <p:cTn id="76" dur="500" fill="hold"/>
                                        <p:tgtEl>
                                          <p:spTgt spid="19"/>
                                        </p:tgtEl>
                                        <p:attrNameLst>
                                          <p:attrName>ppt_h</p:attrName>
                                        </p:attrNameLst>
                                      </p:cBhvr>
                                      <p:tavLst>
                                        <p:tav tm="0">
                                          <p:val>
                                            <p:fltVal val="0"/>
                                          </p:val>
                                        </p:tav>
                                        <p:tav tm="100000">
                                          <p:val>
                                            <p:strVal val="#ppt_h"/>
                                          </p:val>
                                        </p:tav>
                                      </p:tavLst>
                                    </p:anim>
                                    <p:animEffect transition="in" filter="fade">
                                      <p:cBhvr>
                                        <p:cTn id="77" dur="500"/>
                                        <p:tgtEl>
                                          <p:spTgt spid="19"/>
                                        </p:tgtEl>
                                      </p:cBhvr>
                                    </p:animEffect>
                                  </p:childTnLst>
                                </p:cTn>
                              </p:par>
                            </p:childTnLst>
                          </p:cTn>
                        </p:par>
                        <p:par>
                          <p:cTn id="78" fill="hold">
                            <p:stCondLst>
                              <p:cond delay="7350"/>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750"/>
                                        <p:tgtEl>
                                          <p:spTgt spid="20"/>
                                        </p:tgtEl>
                                      </p:cBhvr>
                                    </p:animEffect>
                                  </p:childTnLst>
                                </p:cTn>
                              </p:par>
                            </p:childTnLst>
                          </p:cTn>
                        </p:par>
                        <p:par>
                          <p:cTn id="82" fill="hold">
                            <p:stCondLst>
                              <p:cond delay="8100"/>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animBg="1"/>
      <p:bldP spid="14" grpId="0" animBg="1"/>
      <p:bldP spid="15" grpId="0"/>
      <p:bldP spid="16" grpId="0"/>
      <p:bldP spid="17" grpId="0" animBg="1"/>
      <p:bldP spid="19" grpId="0" animBg="1"/>
      <p:bldP spid="20" grpId="0"/>
      <p:bldP spid="21" grpId="0"/>
      <p:bldP spid="25" grpId="0"/>
      <p:bldP spid="26" grpId="0" animBg="1"/>
      <p:bldP spid="26" grpId="1" animBg="1"/>
      <p:bldP spid="27" grpId="0"/>
      <p:bldP spid="2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traight Connector 10"/>
          <p:cNvSpPr/>
          <p:nvPr/>
        </p:nvSpPr>
        <p:spPr>
          <a:xfrm>
            <a:off x="2108927" y="2795939"/>
            <a:ext cx="8641720" cy="4958"/>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37" name="Teardrop 1"/>
          <p:cNvSpPr/>
          <p:nvPr/>
        </p:nvSpPr>
        <p:spPr>
          <a:xfrm rot="2714409">
            <a:off x="2010067" y="2338719"/>
            <a:ext cx="914824" cy="914440"/>
          </a:xfrm>
          <a:prstGeom prst="teardrop">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id-ID"/>
          </a:p>
        </p:txBody>
      </p:sp>
      <p:sp>
        <p:nvSpPr>
          <p:cNvPr id="38" name="Content Placeholder 2"/>
          <p:cNvSpPr txBox="1">
            <a:spLocks/>
          </p:cNvSpPr>
          <p:nvPr/>
        </p:nvSpPr>
        <p:spPr>
          <a:xfrm>
            <a:off x="4472269" y="2454744"/>
            <a:ext cx="4872392" cy="581707"/>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点击输入简要文字解说，不用多余的文字修饰，提炼核心概。</a:t>
            </a:r>
            <a:endParaRPr lang="en-US" sz="1400" b="1" dirty="0">
              <a:solidFill>
                <a:schemeClr val="tx1">
                  <a:lumMod val="50000"/>
                  <a:lumOff val="50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39" name="Content Placeholder 2"/>
          <p:cNvSpPr txBox="1">
            <a:spLocks/>
          </p:cNvSpPr>
          <p:nvPr/>
        </p:nvSpPr>
        <p:spPr>
          <a:xfrm>
            <a:off x="3276084" y="2411004"/>
            <a:ext cx="1282718" cy="287730"/>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表达沟通</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Straight Connector 48"/>
          <p:cNvSpPr/>
          <p:nvPr/>
        </p:nvSpPr>
        <p:spPr>
          <a:xfrm flipV="1">
            <a:off x="2791463" y="3551866"/>
            <a:ext cx="7959183"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41" name="Content Placeholder 2"/>
          <p:cNvSpPr txBox="1">
            <a:spLocks/>
          </p:cNvSpPr>
          <p:nvPr/>
        </p:nvSpPr>
        <p:spPr>
          <a:xfrm>
            <a:off x="4989369" y="3177987"/>
            <a:ext cx="7134198" cy="581707"/>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a:t>
            </a:r>
            <a:endParaRPr lang="en-US" altLang="zh-CN" sz="1400" b="1" dirty="0">
              <a:solidFill>
                <a:schemeClr val="tx1">
                  <a:lumMod val="50000"/>
                  <a:lumOff val="50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42" name="Content Placeholder 2"/>
          <p:cNvSpPr txBox="1">
            <a:spLocks/>
          </p:cNvSpPr>
          <p:nvPr/>
        </p:nvSpPr>
        <p:spPr>
          <a:xfrm>
            <a:off x="3922685" y="3131418"/>
            <a:ext cx="1282718" cy="287730"/>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做事主动</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Straight Connector 58"/>
          <p:cNvSpPr/>
          <p:nvPr/>
        </p:nvSpPr>
        <p:spPr>
          <a:xfrm>
            <a:off x="2108926" y="4299547"/>
            <a:ext cx="8641720" cy="12856"/>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44" name="Content Placeholder 2"/>
          <p:cNvSpPr txBox="1">
            <a:spLocks/>
          </p:cNvSpPr>
          <p:nvPr/>
        </p:nvSpPr>
        <p:spPr>
          <a:xfrm>
            <a:off x="4841749" y="3895571"/>
            <a:ext cx="7564765" cy="581707"/>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点击输入简要文字解说，不用多余的文字修饰解说所提炼的核心概念。</a:t>
            </a:r>
            <a:endParaRPr lang="en-US" altLang="zh-CN" sz="1400" b="1" dirty="0">
              <a:solidFill>
                <a:schemeClr val="tx1">
                  <a:lumMod val="50000"/>
                  <a:lumOff val="50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45" name="Content Placeholder 2"/>
          <p:cNvSpPr txBox="1">
            <a:spLocks/>
          </p:cNvSpPr>
          <p:nvPr/>
        </p:nvSpPr>
        <p:spPr>
          <a:xfrm>
            <a:off x="3549147" y="3851831"/>
            <a:ext cx="1535510" cy="287730"/>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包容与真诚</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Straight Connector 68"/>
          <p:cNvSpPr/>
          <p:nvPr/>
        </p:nvSpPr>
        <p:spPr>
          <a:xfrm>
            <a:off x="2791464" y="5049943"/>
            <a:ext cx="7959183" cy="14737"/>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47" name="Freeform 69"/>
          <p:cNvSpPr/>
          <p:nvPr/>
        </p:nvSpPr>
        <p:spPr>
          <a:xfrm>
            <a:off x="4582409" y="4997613"/>
            <a:ext cx="4998783" cy="358760"/>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83" tIns="38083" rIns="38083" bIns="38083" numCol="1" spcCol="1270" anchor="b" anchorCtr="0">
            <a:noAutofit/>
          </a:bodyPr>
          <a:lstStyle/>
          <a:p>
            <a:pPr defTabSz="888970">
              <a:lnSpc>
                <a:spcPct val="90000"/>
              </a:lnSpc>
              <a:spcBef>
                <a:spcPct val="0"/>
              </a:spcBef>
              <a:spcAft>
                <a:spcPct val="35000"/>
              </a:spcAft>
            </a:pPr>
            <a:endParaRPr lang="id-ID" sz="2000"/>
          </a:p>
        </p:txBody>
      </p:sp>
      <p:sp>
        <p:nvSpPr>
          <p:cNvPr id="48" name="Content Placeholder 2"/>
          <p:cNvSpPr txBox="1">
            <a:spLocks/>
          </p:cNvSpPr>
          <p:nvPr/>
        </p:nvSpPr>
        <p:spPr>
          <a:xfrm>
            <a:off x="4989369" y="4688026"/>
            <a:ext cx="6918163" cy="581707"/>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a:t>
            </a:r>
            <a:endParaRPr lang="en-US" altLang="zh-CN" sz="1400" b="1" dirty="0">
              <a:solidFill>
                <a:schemeClr val="tx1">
                  <a:lumMod val="50000"/>
                  <a:lumOff val="50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49" name="Content Placeholder 2"/>
          <p:cNvSpPr txBox="1">
            <a:spLocks/>
          </p:cNvSpPr>
          <p:nvPr/>
        </p:nvSpPr>
        <p:spPr>
          <a:xfrm>
            <a:off x="3922685" y="4644286"/>
            <a:ext cx="1282718" cy="287730"/>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顾全大局</a:t>
            </a:r>
            <a:endParaRPr lang="en-US" altLang="zh-CN" sz="18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Teardrop 56"/>
          <p:cNvSpPr/>
          <p:nvPr/>
        </p:nvSpPr>
        <p:spPr>
          <a:xfrm rot="2714409">
            <a:off x="2010067" y="3843797"/>
            <a:ext cx="914824" cy="914440"/>
          </a:xfrm>
          <a:prstGeom prst="teardrop">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id-ID"/>
          </a:p>
        </p:txBody>
      </p:sp>
      <p:sp>
        <p:nvSpPr>
          <p:cNvPr id="51" name="Teardrop 66"/>
          <p:cNvSpPr/>
          <p:nvPr/>
        </p:nvSpPr>
        <p:spPr>
          <a:xfrm rot="2714409">
            <a:off x="2656668" y="4597888"/>
            <a:ext cx="914824" cy="914440"/>
          </a:xfrm>
          <a:prstGeom prst="teardrop">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id-ID"/>
          </a:p>
        </p:txBody>
      </p:sp>
      <p:sp>
        <p:nvSpPr>
          <p:cNvPr id="52" name="Teardrop 46"/>
          <p:cNvSpPr/>
          <p:nvPr/>
        </p:nvSpPr>
        <p:spPr>
          <a:xfrm rot="2714409">
            <a:off x="2656668" y="3092810"/>
            <a:ext cx="914824" cy="914440"/>
          </a:xfrm>
          <a:prstGeom prst="teardrop">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id-ID"/>
          </a:p>
        </p:txBody>
      </p:sp>
      <p:sp>
        <p:nvSpPr>
          <p:cNvPr id="53" name="Freeform 116"/>
          <p:cNvSpPr>
            <a:spLocks/>
          </p:cNvSpPr>
          <p:nvPr/>
        </p:nvSpPr>
        <p:spPr bwMode="auto">
          <a:xfrm>
            <a:off x="2306574" y="2603956"/>
            <a:ext cx="352440" cy="393882"/>
          </a:xfrm>
          <a:custGeom>
            <a:avLst/>
            <a:gdLst>
              <a:gd name="T0" fmla="*/ 180 w 222"/>
              <a:gd name="T1" fmla="*/ 0 h 248"/>
              <a:gd name="T2" fmla="*/ 196 w 222"/>
              <a:gd name="T3" fmla="*/ 2 h 248"/>
              <a:gd name="T4" fmla="*/ 209 w 222"/>
              <a:gd name="T5" fmla="*/ 11 h 248"/>
              <a:gd name="T6" fmla="*/ 218 w 222"/>
              <a:gd name="T7" fmla="*/ 24 h 248"/>
              <a:gd name="T8" fmla="*/ 222 w 222"/>
              <a:gd name="T9" fmla="*/ 41 h 248"/>
              <a:gd name="T10" fmla="*/ 218 w 222"/>
              <a:gd name="T11" fmla="*/ 57 h 248"/>
              <a:gd name="T12" fmla="*/ 209 w 222"/>
              <a:gd name="T13" fmla="*/ 70 h 248"/>
              <a:gd name="T14" fmla="*/ 196 w 222"/>
              <a:gd name="T15" fmla="*/ 79 h 248"/>
              <a:gd name="T16" fmla="*/ 180 w 222"/>
              <a:gd name="T17" fmla="*/ 83 h 248"/>
              <a:gd name="T18" fmla="*/ 167 w 222"/>
              <a:gd name="T19" fmla="*/ 80 h 248"/>
              <a:gd name="T20" fmla="*/ 155 w 222"/>
              <a:gd name="T21" fmla="*/ 74 h 248"/>
              <a:gd name="T22" fmla="*/ 82 w 222"/>
              <a:gd name="T23" fmla="*/ 117 h 248"/>
              <a:gd name="T24" fmla="*/ 84 w 222"/>
              <a:gd name="T25" fmla="*/ 124 h 248"/>
              <a:gd name="T26" fmla="*/ 82 w 222"/>
              <a:gd name="T27" fmla="*/ 130 h 248"/>
              <a:gd name="T28" fmla="*/ 155 w 222"/>
              <a:gd name="T29" fmla="*/ 174 h 248"/>
              <a:gd name="T30" fmla="*/ 167 w 222"/>
              <a:gd name="T31" fmla="*/ 167 h 248"/>
              <a:gd name="T32" fmla="*/ 180 w 222"/>
              <a:gd name="T33" fmla="*/ 165 h 248"/>
              <a:gd name="T34" fmla="*/ 196 w 222"/>
              <a:gd name="T35" fmla="*/ 169 h 248"/>
              <a:gd name="T36" fmla="*/ 209 w 222"/>
              <a:gd name="T37" fmla="*/ 178 h 248"/>
              <a:gd name="T38" fmla="*/ 218 w 222"/>
              <a:gd name="T39" fmla="*/ 190 h 248"/>
              <a:gd name="T40" fmla="*/ 222 w 222"/>
              <a:gd name="T41" fmla="*/ 207 h 248"/>
              <a:gd name="T42" fmla="*/ 218 w 222"/>
              <a:gd name="T43" fmla="*/ 224 h 248"/>
              <a:gd name="T44" fmla="*/ 209 w 222"/>
              <a:gd name="T45" fmla="*/ 237 h 248"/>
              <a:gd name="T46" fmla="*/ 196 w 222"/>
              <a:gd name="T47" fmla="*/ 246 h 248"/>
              <a:gd name="T48" fmla="*/ 180 w 222"/>
              <a:gd name="T49" fmla="*/ 248 h 248"/>
              <a:gd name="T50" fmla="*/ 164 w 222"/>
              <a:gd name="T51" fmla="*/ 246 h 248"/>
              <a:gd name="T52" fmla="*/ 152 w 222"/>
              <a:gd name="T53" fmla="*/ 237 h 248"/>
              <a:gd name="T54" fmla="*/ 143 w 222"/>
              <a:gd name="T55" fmla="*/ 224 h 248"/>
              <a:gd name="T56" fmla="*/ 139 w 222"/>
              <a:gd name="T57" fmla="*/ 207 h 248"/>
              <a:gd name="T58" fmla="*/ 140 w 222"/>
              <a:gd name="T59" fmla="*/ 201 h 248"/>
              <a:gd name="T60" fmla="*/ 67 w 222"/>
              <a:gd name="T61" fmla="*/ 157 h 248"/>
              <a:gd name="T62" fmla="*/ 55 w 222"/>
              <a:gd name="T63" fmla="*/ 164 h 248"/>
              <a:gd name="T64" fmla="*/ 41 w 222"/>
              <a:gd name="T65" fmla="*/ 165 h 248"/>
              <a:gd name="T66" fmla="*/ 26 w 222"/>
              <a:gd name="T67" fmla="*/ 162 h 248"/>
              <a:gd name="T68" fmla="*/ 12 w 222"/>
              <a:gd name="T69" fmla="*/ 153 h 248"/>
              <a:gd name="T70" fmla="*/ 3 w 222"/>
              <a:gd name="T71" fmla="*/ 140 h 248"/>
              <a:gd name="T72" fmla="*/ 0 w 222"/>
              <a:gd name="T73" fmla="*/ 124 h 248"/>
              <a:gd name="T74" fmla="*/ 3 w 222"/>
              <a:gd name="T75" fmla="*/ 107 h 248"/>
              <a:gd name="T76" fmla="*/ 12 w 222"/>
              <a:gd name="T77" fmla="*/ 94 h 248"/>
              <a:gd name="T78" fmla="*/ 26 w 222"/>
              <a:gd name="T79" fmla="*/ 85 h 248"/>
              <a:gd name="T80" fmla="*/ 41 w 222"/>
              <a:gd name="T81" fmla="*/ 83 h 248"/>
              <a:gd name="T82" fmla="*/ 55 w 222"/>
              <a:gd name="T83" fmla="*/ 84 h 248"/>
              <a:gd name="T84" fmla="*/ 67 w 222"/>
              <a:gd name="T85" fmla="*/ 91 h 248"/>
              <a:gd name="T86" fmla="*/ 140 w 222"/>
              <a:gd name="T87" fmla="*/ 47 h 248"/>
              <a:gd name="T88" fmla="*/ 139 w 222"/>
              <a:gd name="T89" fmla="*/ 41 h 248"/>
              <a:gd name="T90" fmla="*/ 143 w 222"/>
              <a:gd name="T91" fmla="*/ 24 h 248"/>
              <a:gd name="T92" fmla="*/ 152 w 222"/>
              <a:gd name="T93" fmla="*/ 11 h 248"/>
              <a:gd name="T94" fmla="*/ 164 w 222"/>
              <a:gd name="T95" fmla="*/ 2 h 248"/>
              <a:gd name="T96" fmla="*/ 180 w 222"/>
              <a:gd name="T9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 h="248">
                <a:moveTo>
                  <a:pt x="180" y="0"/>
                </a:moveTo>
                <a:lnTo>
                  <a:pt x="196" y="2"/>
                </a:lnTo>
                <a:lnTo>
                  <a:pt x="209" y="11"/>
                </a:lnTo>
                <a:lnTo>
                  <a:pt x="218" y="24"/>
                </a:lnTo>
                <a:lnTo>
                  <a:pt x="222" y="41"/>
                </a:lnTo>
                <a:lnTo>
                  <a:pt x="218" y="57"/>
                </a:lnTo>
                <a:lnTo>
                  <a:pt x="209" y="70"/>
                </a:lnTo>
                <a:lnTo>
                  <a:pt x="196" y="79"/>
                </a:lnTo>
                <a:lnTo>
                  <a:pt x="180" y="83"/>
                </a:lnTo>
                <a:lnTo>
                  <a:pt x="167" y="80"/>
                </a:lnTo>
                <a:lnTo>
                  <a:pt x="155" y="74"/>
                </a:lnTo>
                <a:lnTo>
                  <a:pt x="82" y="117"/>
                </a:lnTo>
                <a:lnTo>
                  <a:pt x="84" y="124"/>
                </a:lnTo>
                <a:lnTo>
                  <a:pt x="82" y="130"/>
                </a:lnTo>
                <a:lnTo>
                  <a:pt x="155" y="174"/>
                </a:lnTo>
                <a:lnTo>
                  <a:pt x="167" y="167"/>
                </a:lnTo>
                <a:lnTo>
                  <a:pt x="180" y="165"/>
                </a:lnTo>
                <a:lnTo>
                  <a:pt x="196" y="169"/>
                </a:lnTo>
                <a:lnTo>
                  <a:pt x="209" y="178"/>
                </a:lnTo>
                <a:lnTo>
                  <a:pt x="218" y="190"/>
                </a:lnTo>
                <a:lnTo>
                  <a:pt x="222" y="207"/>
                </a:lnTo>
                <a:lnTo>
                  <a:pt x="218" y="224"/>
                </a:lnTo>
                <a:lnTo>
                  <a:pt x="209" y="237"/>
                </a:lnTo>
                <a:lnTo>
                  <a:pt x="196" y="246"/>
                </a:lnTo>
                <a:lnTo>
                  <a:pt x="180" y="248"/>
                </a:lnTo>
                <a:lnTo>
                  <a:pt x="164" y="246"/>
                </a:lnTo>
                <a:lnTo>
                  <a:pt x="152" y="237"/>
                </a:lnTo>
                <a:lnTo>
                  <a:pt x="143" y="224"/>
                </a:lnTo>
                <a:lnTo>
                  <a:pt x="139" y="207"/>
                </a:lnTo>
                <a:lnTo>
                  <a:pt x="140" y="201"/>
                </a:lnTo>
                <a:lnTo>
                  <a:pt x="67" y="157"/>
                </a:lnTo>
                <a:lnTo>
                  <a:pt x="55" y="164"/>
                </a:lnTo>
                <a:lnTo>
                  <a:pt x="41" y="165"/>
                </a:lnTo>
                <a:lnTo>
                  <a:pt x="26" y="162"/>
                </a:lnTo>
                <a:lnTo>
                  <a:pt x="12" y="153"/>
                </a:lnTo>
                <a:lnTo>
                  <a:pt x="3" y="140"/>
                </a:lnTo>
                <a:lnTo>
                  <a:pt x="0" y="124"/>
                </a:lnTo>
                <a:lnTo>
                  <a:pt x="3" y="107"/>
                </a:lnTo>
                <a:lnTo>
                  <a:pt x="12" y="94"/>
                </a:lnTo>
                <a:lnTo>
                  <a:pt x="26" y="85"/>
                </a:lnTo>
                <a:lnTo>
                  <a:pt x="41" y="83"/>
                </a:lnTo>
                <a:lnTo>
                  <a:pt x="55" y="84"/>
                </a:lnTo>
                <a:lnTo>
                  <a:pt x="67" y="91"/>
                </a:lnTo>
                <a:lnTo>
                  <a:pt x="140" y="47"/>
                </a:lnTo>
                <a:lnTo>
                  <a:pt x="139" y="41"/>
                </a:lnTo>
                <a:lnTo>
                  <a:pt x="143" y="24"/>
                </a:lnTo>
                <a:lnTo>
                  <a:pt x="152" y="11"/>
                </a:lnTo>
                <a:lnTo>
                  <a:pt x="164" y="2"/>
                </a:lnTo>
                <a:lnTo>
                  <a:pt x="180" y="0"/>
                </a:lnTo>
                <a:close/>
              </a:path>
            </a:pathLst>
          </a:custGeom>
          <a:solidFill>
            <a:schemeClr val="bg1"/>
          </a:solidFill>
          <a:ln w="0">
            <a:noFill/>
            <a:prstDash val="solid"/>
            <a:round/>
            <a:headEnd/>
            <a:tailEnd/>
          </a:ln>
        </p:spPr>
        <p:txBody>
          <a:bodyPr vert="horz" wrap="square" lIns="91401" tIns="45700" rIns="91401" bIns="45700" numCol="1" anchor="t" anchorCtr="0" compatLnSpc="1">
            <a:prstTxWarp prst="textNoShape">
              <a:avLst/>
            </a:prstTxWarp>
          </a:bodyPr>
          <a:lstStyle/>
          <a:p>
            <a:endParaRPr lang="zh-CN" altLang="en-US"/>
          </a:p>
        </p:txBody>
      </p:sp>
      <p:pic>
        <p:nvPicPr>
          <p:cNvPr id="54" name="图片 53"/>
          <p:cNvPicPr>
            <a:picLocks noChangeAspect="1"/>
          </p:cNvPicPr>
          <p:nvPr/>
        </p:nvPicPr>
        <p:blipFill rotWithShape="1">
          <a:blip r:embed="rId3" cstate="print">
            <a:extLst>
              <a:ext uri="{28A0092B-C50C-407E-A947-70E740481C1C}">
                <a14:useLocalDpi xmlns:a14="http://schemas.microsoft.com/office/drawing/2010/main" val="0"/>
              </a:ext>
            </a:extLst>
          </a:blip>
          <a:srcRect l="-1112" t="54089" r="82046" b="25369"/>
          <a:stretch/>
        </p:blipFill>
        <p:spPr>
          <a:xfrm>
            <a:off x="2846841" y="3287363"/>
            <a:ext cx="578844" cy="549494"/>
          </a:xfrm>
          <a:prstGeom prst="rect">
            <a:avLst/>
          </a:prstGeom>
        </p:spPr>
      </p:pic>
      <p:pic>
        <p:nvPicPr>
          <p:cNvPr id="55" name="图片 54"/>
          <p:cNvPicPr>
            <a:picLocks noChangeAspect="1"/>
          </p:cNvPicPr>
          <p:nvPr/>
        </p:nvPicPr>
        <p:blipFill rotWithShape="1">
          <a:blip r:embed="rId3" cstate="print">
            <a:extLst>
              <a:ext uri="{28A0092B-C50C-407E-A947-70E740481C1C}">
                <a14:useLocalDpi xmlns:a14="http://schemas.microsoft.com/office/drawing/2010/main" val="0"/>
              </a:ext>
            </a:extLst>
          </a:blip>
          <a:srcRect l="80934" b="79458"/>
          <a:stretch/>
        </p:blipFill>
        <p:spPr>
          <a:xfrm>
            <a:off x="2824661" y="4775195"/>
            <a:ext cx="578844" cy="549494"/>
          </a:xfrm>
          <a:prstGeom prst="rect">
            <a:avLst/>
          </a:prstGeom>
        </p:spPr>
      </p:pic>
      <p:sp>
        <p:nvSpPr>
          <p:cNvPr id="56" name="Freeform 6"/>
          <p:cNvSpPr>
            <a:spLocks noChangeAspect="1" noEditPoints="1"/>
          </p:cNvSpPr>
          <p:nvPr/>
        </p:nvSpPr>
        <p:spPr bwMode="auto">
          <a:xfrm>
            <a:off x="2295517" y="4069349"/>
            <a:ext cx="425293" cy="373749"/>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01" tIns="45700" rIns="91401" bIns="45700" numCol="1" anchor="t" anchorCtr="0" compatLnSpc="1">
            <a:prstTxWarp prst="textNoShape">
              <a:avLst/>
            </a:prstTxWarp>
          </a:bodyPr>
          <a:lstStyle/>
          <a:p>
            <a:endParaRPr lang="en-US" dirty="0"/>
          </a:p>
        </p:txBody>
      </p:sp>
      <p:grpSp>
        <p:nvGrpSpPr>
          <p:cNvPr id="57" name="组合 56"/>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58"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团队合作</a:t>
            </a:r>
          </a:p>
        </p:txBody>
      </p:sp>
      <p:sp>
        <p:nvSpPr>
          <p:cNvPr id="61" name="椭圆 60"/>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62" name="TextBox 61"/>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5</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36730658"/>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 calcmode="lin" valueType="num">
                                      <p:cBhvr>
                                        <p:cTn id="10" dur="300" fill="hold"/>
                                        <p:tgtEl>
                                          <p:spTgt spid="61"/>
                                        </p:tgtEl>
                                        <p:attrNameLst>
                                          <p:attrName>ppt_w</p:attrName>
                                        </p:attrNameLst>
                                      </p:cBhvr>
                                      <p:tavLst>
                                        <p:tav tm="0">
                                          <p:val>
                                            <p:fltVal val="0"/>
                                          </p:val>
                                        </p:tav>
                                        <p:tav tm="100000">
                                          <p:val>
                                            <p:strVal val="#ppt_w"/>
                                          </p:val>
                                        </p:tav>
                                      </p:tavLst>
                                    </p:anim>
                                    <p:anim calcmode="lin" valueType="num">
                                      <p:cBhvr>
                                        <p:cTn id="11" dur="300" fill="hold"/>
                                        <p:tgtEl>
                                          <p:spTgt spid="61"/>
                                        </p:tgtEl>
                                        <p:attrNameLst>
                                          <p:attrName>ppt_h</p:attrName>
                                        </p:attrNameLst>
                                      </p:cBhvr>
                                      <p:tavLst>
                                        <p:tav tm="0">
                                          <p:val>
                                            <p:fltVal val="0"/>
                                          </p:val>
                                        </p:tav>
                                        <p:tav tm="100000">
                                          <p:val>
                                            <p:strVal val="#ppt_h"/>
                                          </p:val>
                                        </p:tav>
                                      </p:tavLst>
                                    </p:anim>
                                    <p:animEffect transition="in" filter="fade">
                                      <p:cBhvr>
                                        <p:cTn id="12" dur="300"/>
                                        <p:tgtEl>
                                          <p:spTgt spid="61"/>
                                        </p:tgtEl>
                                      </p:cBhvr>
                                    </p:animEffect>
                                  </p:childTnLst>
                                </p:cTn>
                              </p:par>
                              <p:par>
                                <p:cTn id="13" presetID="6" presetClass="emph" presetSubtype="0" autoRev="1" fill="hold" grpId="1" nodeType="withEffect">
                                  <p:stCondLst>
                                    <p:cond delay="300"/>
                                  </p:stCondLst>
                                  <p:childTnLst>
                                    <p:animScale>
                                      <p:cBhvr>
                                        <p:cTn id="14" dur="150" fill="hold"/>
                                        <p:tgtEl>
                                          <p:spTgt spid="61"/>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62"/>
                                        </p:tgtEl>
                                        <p:attrNameLst>
                                          <p:attrName>style.visibility</p:attrName>
                                        </p:attrNameLst>
                                      </p:cBhvr>
                                      <p:to>
                                        <p:strVal val="visible"/>
                                      </p:to>
                                    </p:set>
                                    <p:anim calcmode="lin" valueType="num">
                                      <p:cBhvr>
                                        <p:cTn id="17" dur="300" fill="hold"/>
                                        <p:tgtEl>
                                          <p:spTgt spid="62"/>
                                        </p:tgtEl>
                                        <p:attrNameLst>
                                          <p:attrName>ppt_w</p:attrName>
                                        </p:attrNameLst>
                                      </p:cBhvr>
                                      <p:tavLst>
                                        <p:tav tm="0">
                                          <p:val>
                                            <p:fltVal val="0"/>
                                          </p:val>
                                        </p:tav>
                                        <p:tav tm="100000">
                                          <p:val>
                                            <p:strVal val="#ppt_w"/>
                                          </p:val>
                                        </p:tav>
                                      </p:tavLst>
                                    </p:anim>
                                    <p:anim calcmode="lin" valueType="num">
                                      <p:cBhvr>
                                        <p:cTn id="18" dur="300" fill="hold"/>
                                        <p:tgtEl>
                                          <p:spTgt spid="62"/>
                                        </p:tgtEl>
                                        <p:attrNameLst>
                                          <p:attrName>ppt_h</p:attrName>
                                        </p:attrNameLst>
                                      </p:cBhvr>
                                      <p:tavLst>
                                        <p:tav tm="0">
                                          <p:val>
                                            <p:fltVal val="0"/>
                                          </p:val>
                                        </p:tav>
                                        <p:tav tm="100000">
                                          <p:val>
                                            <p:strVal val="#ppt_h"/>
                                          </p:val>
                                        </p:tav>
                                      </p:tavLst>
                                    </p:anim>
                                    <p:animEffect transition="in" filter="fade">
                                      <p:cBhvr>
                                        <p:cTn id="19" dur="300"/>
                                        <p:tgtEl>
                                          <p:spTgt spid="62"/>
                                        </p:tgtEl>
                                      </p:cBhvr>
                                    </p:animEffect>
                                  </p:childTnLst>
                                </p:cTn>
                              </p:par>
                              <p:par>
                                <p:cTn id="20" presetID="6" presetClass="emph" presetSubtype="0" autoRev="1" fill="hold" grpId="1" nodeType="withEffect">
                                  <p:stCondLst>
                                    <p:cond delay="250"/>
                                  </p:stCondLst>
                                  <p:childTnLst>
                                    <p:animScale>
                                      <p:cBhvr>
                                        <p:cTn id="21" dur="300" fill="hold"/>
                                        <p:tgtEl>
                                          <p:spTgt spid="62"/>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childTnLst>
                                </p:cTn>
                              </p:par>
                            </p:childTnLst>
                          </p:cTn>
                        </p:par>
                        <p:par>
                          <p:cTn id="26" fill="hold">
                            <p:stCondLst>
                              <p:cond delay="1350"/>
                            </p:stCondLst>
                            <p:childTnLst>
                              <p:par>
                                <p:cTn id="27" presetID="2" presetClass="entr" presetSubtype="8"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0-#ppt_w/2"/>
                                          </p:val>
                                        </p:tav>
                                        <p:tav tm="100000">
                                          <p:val>
                                            <p:strVal val="#ppt_x"/>
                                          </p:val>
                                        </p:tav>
                                      </p:tavLst>
                                    </p:anim>
                                    <p:anim calcmode="lin" valueType="num">
                                      <p:cBhvr additive="base">
                                        <p:cTn id="30" dur="500" fill="hold"/>
                                        <p:tgtEl>
                                          <p:spTgt spid="37"/>
                                        </p:tgtEl>
                                        <p:attrNameLst>
                                          <p:attrName>ppt_y</p:attrName>
                                        </p:attrNameLst>
                                      </p:cBhvr>
                                      <p:tavLst>
                                        <p:tav tm="0">
                                          <p:val>
                                            <p:strVal val="#ppt_y"/>
                                          </p:val>
                                        </p:tav>
                                        <p:tav tm="100000">
                                          <p:val>
                                            <p:strVal val="#ppt_y"/>
                                          </p:val>
                                        </p:tav>
                                      </p:tavLst>
                                    </p:anim>
                                  </p:childTnLst>
                                </p:cTn>
                              </p:par>
                            </p:childTnLst>
                          </p:cTn>
                        </p:par>
                        <p:par>
                          <p:cTn id="31" fill="hold">
                            <p:stCondLst>
                              <p:cond delay="1850"/>
                            </p:stCondLst>
                            <p:childTnLst>
                              <p:par>
                                <p:cTn id="32" presetID="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additive="base">
                                        <p:cTn id="34" dur="500" fill="hold"/>
                                        <p:tgtEl>
                                          <p:spTgt spid="53"/>
                                        </p:tgtEl>
                                        <p:attrNameLst>
                                          <p:attrName>ppt_x</p:attrName>
                                        </p:attrNameLst>
                                      </p:cBhvr>
                                      <p:tavLst>
                                        <p:tav tm="0">
                                          <p:val>
                                            <p:strVal val="0-#ppt_w/2"/>
                                          </p:val>
                                        </p:tav>
                                        <p:tav tm="100000">
                                          <p:val>
                                            <p:strVal val="#ppt_x"/>
                                          </p:val>
                                        </p:tav>
                                      </p:tavLst>
                                    </p:anim>
                                    <p:anim calcmode="lin" valueType="num">
                                      <p:cBhvr additive="base">
                                        <p:cTn id="35" dur="500" fill="hold"/>
                                        <p:tgtEl>
                                          <p:spTgt spid="53"/>
                                        </p:tgtEl>
                                        <p:attrNameLst>
                                          <p:attrName>ppt_y</p:attrName>
                                        </p:attrNameLst>
                                      </p:cBhvr>
                                      <p:tavLst>
                                        <p:tav tm="0">
                                          <p:val>
                                            <p:strVal val="#ppt_y"/>
                                          </p:val>
                                        </p:tav>
                                        <p:tav tm="100000">
                                          <p:val>
                                            <p:strVal val="#ppt_y"/>
                                          </p:val>
                                        </p:tav>
                                      </p:tavLst>
                                    </p:anim>
                                  </p:childTnLst>
                                </p:cTn>
                              </p:par>
                            </p:childTnLst>
                          </p:cTn>
                        </p:par>
                        <p:par>
                          <p:cTn id="36" fill="hold">
                            <p:stCondLst>
                              <p:cond delay="2350"/>
                            </p:stCondLst>
                            <p:childTnLst>
                              <p:par>
                                <p:cTn id="37" presetID="2" presetClass="entr" presetSubtype="8"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0-#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childTnLst>
                          </p:cTn>
                        </p:par>
                        <p:par>
                          <p:cTn id="41" fill="hold">
                            <p:stCondLst>
                              <p:cond delay="2850"/>
                            </p:stCondLst>
                            <p:childTnLst>
                              <p:par>
                                <p:cTn id="42" presetID="2" presetClass="entr" presetSubtype="8"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0-#ppt_w/2"/>
                                          </p:val>
                                        </p:tav>
                                        <p:tav tm="100000">
                                          <p:val>
                                            <p:strVal val="#ppt_x"/>
                                          </p:val>
                                        </p:tav>
                                      </p:tavLst>
                                    </p:anim>
                                    <p:anim calcmode="lin" valueType="num">
                                      <p:cBhvr additive="base">
                                        <p:cTn id="45" dur="500" fill="hold"/>
                                        <p:tgtEl>
                                          <p:spTgt spid="39"/>
                                        </p:tgtEl>
                                        <p:attrNameLst>
                                          <p:attrName>ppt_y</p:attrName>
                                        </p:attrNameLst>
                                      </p:cBhvr>
                                      <p:tavLst>
                                        <p:tav tm="0">
                                          <p:val>
                                            <p:strVal val="#ppt_y"/>
                                          </p:val>
                                        </p:tav>
                                        <p:tav tm="100000">
                                          <p:val>
                                            <p:strVal val="#ppt_y"/>
                                          </p:val>
                                        </p:tav>
                                      </p:tavLst>
                                    </p:anim>
                                  </p:childTnLst>
                                </p:cTn>
                              </p:par>
                            </p:childTnLst>
                          </p:cTn>
                        </p:par>
                        <p:par>
                          <p:cTn id="46" fill="hold">
                            <p:stCondLst>
                              <p:cond delay="3350"/>
                            </p:stCondLst>
                            <p:childTnLst>
                              <p:par>
                                <p:cTn id="47" presetID="10"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750"/>
                                        <p:tgtEl>
                                          <p:spTgt spid="38"/>
                                        </p:tgtEl>
                                      </p:cBhvr>
                                    </p:animEffect>
                                  </p:childTnLst>
                                </p:cTn>
                              </p:par>
                            </p:childTnLst>
                          </p:cTn>
                        </p:par>
                        <p:par>
                          <p:cTn id="50" fill="hold">
                            <p:stCondLst>
                              <p:cond delay="4100"/>
                            </p:stCondLst>
                            <p:childTnLst>
                              <p:par>
                                <p:cTn id="51" presetID="2" presetClass="entr" presetSubtype="2"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additive="base">
                                        <p:cTn id="53" dur="500" fill="hold"/>
                                        <p:tgtEl>
                                          <p:spTgt spid="52"/>
                                        </p:tgtEl>
                                        <p:attrNameLst>
                                          <p:attrName>ppt_x</p:attrName>
                                        </p:attrNameLst>
                                      </p:cBhvr>
                                      <p:tavLst>
                                        <p:tav tm="0">
                                          <p:val>
                                            <p:strVal val="1+#ppt_w/2"/>
                                          </p:val>
                                        </p:tav>
                                        <p:tav tm="100000">
                                          <p:val>
                                            <p:strVal val="#ppt_x"/>
                                          </p:val>
                                        </p:tav>
                                      </p:tavLst>
                                    </p:anim>
                                    <p:anim calcmode="lin" valueType="num">
                                      <p:cBhvr additive="base">
                                        <p:cTn id="54" dur="500" fill="hold"/>
                                        <p:tgtEl>
                                          <p:spTgt spid="52"/>
                                        </p:tgtEl>
                                        <p:attrNameLst>
                                          <p:attrName>ppt_y</p:attrName>
                                        </p:attrNameLst>
                                      </p:cBhvr>
                                      <p:tavLst>
                                        <p:tav tm="0">
                                          <p:val>
                                            <p:strVal val="#ppt_y"/>
                                          </p:val>
                                        </p:tav>
                                        <p:tav tm="100000">
                                          <p:val>
                                            <p:strVal val="#ppt_y"/>
                                          </p:val>
                                        </p:tav>
                                      </p:tavLst>
                                    </p:anim>
                                  </p:childTnLst>
                                </p:cTn>
                              </p:par>
                            </p:childTnLst>
                          </p:cTn>
                        </p:par>
                        <p:par>
                          <p:cTn id="55" fill="hold">
                            <p:stCondLst>
                              <p:cond delay="4600"/>
                            </p:stCondLst>
                            <p:childTnLst>
                              <p:par>
                                <p:cTn id="56" presetID="2" presetClass="entr" presetSubtype="2" fill="hold" nodeType="afterEffect">
                                  <p:stCondLst>
                                    <p:cond delay="0"/>
                                  </p:stCondLst>
                                  <p:childTnLst>
                                    <p:set>
                                      <p:cBhvr>
                                        <p:cTn id="57" dur="1" fill="hold">
                                          <p:stCondLst>
                                            <p:cond delay="0"/>
                                          </p:stCondLst>
                                        </p:cTn>
                                        <p:tgtEl>
                                          <p:spTgt spid="54"/>
                                        </p:tgtEl>
                                        <p:attrNameLst>
                                          <p:attrName>style.visibility</p:attrName>
                                        </p:attrNameLst>
                                      </p:cBhvr>
                                      <p:to>
                                        <p:strVal val="visible"/>
                                      </p:to>
                                    </p:set>
                                    <p:anim calcmode="lin" valueType="num">
                                      <p:cBhvr additive="base">
                                        <p:cTn id="58" dur="500" fill="hold"/>
                                        <p:tgtEl>
                                          <p:spTgt spid="54"/>
                                        </p:tgtEl>
                                        <p:attrNameLst>
                                          <p:attrName>ppt_x</p:attrName>
                                        </p:attrNameLst>
                                      </p:cBhvr>
                                      <p:tavLst>
                                        <p:tav tm="0">
                                          <p:val>
                                            <p:strVal val="1+#ppt_w/2"/>
                                          </p:val>
                                        </p:tav>
                                        <p:tav tm="100000">
                                          <p:val>
                                            <p:strVal val="#ppt_x"/>
                                          </p:val>
                                        </p:tav>
                                      </p:tavLst>
                                    </p:anim>
                                    <p:anim calcmode="lin" valueType="num">
                                      <p:cBhvr additive="base">
                                        <p:cTn id="59" dur="500" fill="hold"/>
                                        <p:tgtEl>
                                          <p:spTgt spid="54"/>
                                        </p:tgtEl>
                                        <p:attrNameLst>
                                          <p:attrName>ppt_y</p:attrName>
                                        </p:attrNameLst>
                                      </p:cBhvr>
                                      <p:tavLst>
                                        <p:tav tm="0">
                                          <p:val>
                                            <p:strVal val="#ppt_y"/>
                                          </p:val>
                                        </p:tav>
                                        <p:tav tm="100000">
                                          <p:val>
                                            <p:strVal val="#ppt_y"/>
                                          </p:val>
                                        </p:tav>
                                      </p:tavLst>
                                    </p:anim>
                                  </p:childTnLst>
                                </p:cTn>
                              </p:par>
                            </p:childTnLst>
                          </p:cTn>
                        </p:par>
                        <p:par>
                          <p:cTn id="60" fill="hold">
                            <p:stCondLst>
                              <p:cond delay="5100"/>
                            </p:stCondLst>
                            <p:childTnLst>
                              <p:par>
                                <p:cTn id="61" presetID="2" presetClass="entr" presetSubtype="2"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fill="hold"/>
                                        <p:tgtEl>
                                          <p:spTgt spid="40"/>
                                        </p:tgtEl>
                                        <p:attrNameLst>
                                          <p:attrName>ppt_x</p:attrName>
                                        </p:attrNameLst>
                                      </p:cBhvr>
                                      <p:tavLst>
                                        <p:tav tm="0">
                                          <p:val>
                                            <p:strVal val="1+#ppt_w/2"/>
                                          </p:val>
                                        </p:tav>
                                        <p:tav tm="100000">
                                          <p:val>
                                            <p:strVal val="#ppt_x"/>
                                          </p:val>
                                        </p:tav>
                                      </p:tavLst>
                                    </p:anim>
                                    <p:anim calcmode="lin" valueType="num">
                                      <p:cBhvr additive="base">
                                        <p:cTn id="64" dur="500" fill="hold"/>
                                        <p:tgtEl>
                                          <p:spTgt spid="40"/>
                                        </p:tgtEl>
                                        <p:attrNameLst>
                                          <p:attrName>ppt_y</p:attrName>
                                        </p:attrNameLst>
                                      </p:cBhvr>
                                      <p:tavLst>
                                        <p:tav tm="0">
                                          <p:val>
                                            <p:strVal val="#ppt_y"/>
                                          </p:val>
                                        </p:tav>
                                        <p:tav tm="100000">
                                          <p:val>
                                            <p:strVal val="#ppt_y"/>
                                          </p:val>
                                        </p:tav>
                                      </p:tavLst>
                                    </p:anim>
                                  </p:childTnLst>
                                </p:cTn>
                              </p:par>
                            </p:childTnLst>
                          </p:cTn>
                        </p:par>
                        <p:par>
                          <p:cTn id="65" fill="hold">
                            <p:stCondLst>
                              <p:cond delay="5600"/>
                            </p:stCondLst>
                            <p:childTnLst>
                              <p:par>
                                <p:cTn id="66" presetID="2" presetClass="entr" presetSubtype="2" fill="hold" grpId="0" nodeType="after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additive="base">
                                        <p:cTn id="68" dur="500" fill="hold"/>
                                        <p:tgtEl>
                                          <p:spTgt spid="42"/>
                                        </p:tgtEl>
                                        <p:attrNameLst>
                                          <p:attrName>ppt_x</p:attrName>
                                        </p:attrNameLst>
                                      </p:cBhvr>
                                      <p:tavLst>
                                        <p:tav tm="0">
                                          <p:val>
                                            <p:strVal val="1+#ppt_w/2"/>
                                          </p:val>
                                        </p:tav>
                                        <p:tav tm="100000">
                                          <p:val>
                                            <p:strVal val="#ppt_x"/>
                                          </p:val>
                                        </p:tav>
                                      </p:tavLst>
                                    </p:anim>
                                    <p:anim calcmode="lin" valueType="num">
                                      <p:cBhvr additive="base">
                                        <p:cTn id="69" dur="500" fill="hold"/>
                                        <p:tgtEl>
                                          <p:spTgt spid="42"/>
                                        </p:tgtEl>
                                        <p:attrNameLst>
                                          <p:attrName>ppt_y</p:attrName>
                                        </p:attrNameLst>
                                      </p:cBhvr>
                                      <p:tavLst>
                                        <p:tav tm="0">
                                          <p:val>
                                            <p:strVal val="#ppt_y"/>
                                          </p:val>
                                        </p:tav>
                                        <p:tav tm="100000">
                                          <p:val>
                                            <p:strVal val="#ppt_y"/>
                                          </p:val>
                                        </p:tav>
                                      </p:tavLst>
                                    </p:anim>
                                  </p:childTnLst>
                                </p:cTn>
                              </p:par>
                            </p:childTnLst>
                          </p:cTn>
                        </p:par>
                        <p:par>
                          <p:cTn id="70" fill="hold">
                            <p:stCondLst>
                              <p:cond delay="6100"/>
                            </p:stCondLst>
                            <p:childTnLst>
                              <p:par>
                                <p:cTn id="71" presetID="10" presetClass="entr" presetSubtype="0"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750"/>
                                        <p:tgtEl>
                                          <p:spTgt spid="41"/>
                                        </p:tgtEl>
                                      </p:cBhvr>
                                    </p:animEffect>
                                  </p:childTnLst>
                                </p:cTn>
                              </p:par>
                            </p:childTnLst>
                          </p:cTn>
                        </p:par>
                        <p:par>
                          <p:cTn id="74" fill="hold">
                            <p:stCondLst>
                              <p:cond delay="6850"/>
                            </p:stCondLst>
                            <p:childTnLst>
                              <p:par>
                                <p:cTn id="75" presetID="2" presetClass="entr" presetSubtype="8" fill="hold" grpId="0" nodeType="afterEffect">
                                  <p:stCondLst>
                                    <p:cond delay="0"/>
                                  </p:stCondLst>
                                  <p:childTnLst>
                                    <p:set>
                                      <p:cBhvr>
                                        <p:cTn id="76" dur="1" fill="hold">
                                          <p:stCondLst>
                                            <p:cond delay="0"/>
                                          </p:stCondLst>
                                        </p:cTn>
                                        <p:tgtEl>
                                          <p:spTgt spid="50"/>
                                        </p:tgtEl>
                                        <p:attrNameLst>
                                          <p:attrName>style.visibility</p:attrName>
                                        </p:attrNameLst>
                                      </p:cBhvr>
                                      <p:to>
                                        <p:strVal val="visible"/>
                                      </p:to>
                                    </p:set>
                                    <p:anim calcmode="lin" valueType="num">
                                      <p:cBhvr additive="base">
                                        <p:cTn id="77" dur="500" fill="hold"/>
                                        <p:tgtEl>
                                          <p:spTgt spid="50"/>
                                        </p:tgtEl>
                                        <p:attrNameLst>
                                          <p:attrName>ppt_x</p:attrName>
                                        </p:attrNameLst>
                                      </p:cBhvr>
                                      <p:tavLst>
                                        <p:tav tm="0">
                                          <p:val>
                                            <p:strVal val="0-#ppt_w/2"/>
                                          </p:val>
                                        </p:tav>
                                        <p:tav tm="100000">
                                          <p:val>
                                            <p:strVal val="#ppt_x"/>
                                          </p:val>
                                        </p:tav>
                                      </p:tavLst>
                                    </p:anim>
                                    <p:anim calcmode="lin" valueType="num">
                                      <p:cBhvr additive="base">
                                        <p:cTn id="78" dur="500" fill="hold"/>
                                        <p:tgtEl>
                                          <p:spTgt spid="50"/>
                                        </p:tgtEl>
                                        <p:attrNameLst>
                                          <p:attrName>ppt_y</p:attrName>
                                        </p:attrNameLst>
                                      </p:cBhvr>
                                      <p:tavLst>
                                        <p:tav tm="0">
                                          <p:val>
                                            <p:strVal val="#ppt_y"/>
                                          </p:val>
                                        </p:tav>
                                        <p:tav tm="100000">
                                          <p:val>
                                            <p:strVal val="#ppt_y"/>
                                          </p:val>
                                        </p:tav>
                                      </p:tavLst>
                                    </p:anim>
                                  </p:childTnLst>
                                </p:cTn>
                              </p:par>
                            </p:childTnLst>
                          </p:cTn>
                        </p:par>
                        <p:par>
                          <p:cTn id="79" fill="hold">
                            <p:stCondLst>
                              <p:cond delay="7350"/>
                            </p:stCondLst>
                            <p:childTnLst>
                              <p:par>
                                <p:cTn id="80" presetID="2" presetClass="entr" presetSubtype="8" fill="hold" grpId="0" nodeType="after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0-#ppt_w/2"/>
                                          </p:val>
                                        </p:tav>
                                        <p:tav tm="100000">
                                          <p:val>
                                            <p:strVal val="#ppt_x"/>
                                          </p:val>
                                        </p:tav>
                                      </p:tavLst>
                                    </p:anim>
                                    <p:anim calcmode="lin" valueType="num">
                                      <p:cBhvr additive="base">
                                        <p:cTn id="83" dur="500" fill="hold"/>
                                        <p:tgtEl>
                                          <p:spTgt spid="56"/>
                                        </p:tgtEl>
                                        <p:attrNameLst>
                                          <p:attrName>ppt_y</p:attrName>
                                        </p:attrNameLst>
                                      </p:cBhvr>
                                      <p:tavLst>
                                        <p:tav tm="0">
                                          <p:val>
                                            <p:strVal val="#ppt_y"/>
                                          </p:val>
                                        </p:tav>
                                        <p:tav tm="100000">
                                          <p:val>
                                            <p:strVal val="#ppt_y"/>
                                          </p:val>
                                        </p:tav>
                                      </p:tavLst>
                                    </p:anim>
                                  </p:childTnLst>
                                </p:cTn>
                              </p:par>
                            </p:childTnLst>
                          </p:cTn>
                        </p:par>
                        <p:par>
                          <p:cTn id="84" fill="hold">
                            <p:stCondLst>
                              <p:cond delay="7850"/>
                            </p:stCondLst>
                            <p:childTnLst>
                              <p:par>
                                <p:cTn id="85" presetID="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500" fill="hold"/>
                                        <p:tgtEl>
                                          <p:spTgt spid="43"/>
                                        </p:tgtEl>
                                        <p:attrNameLst>
                                          <p:attrName>ppt_x</p:attrName>
                                        </p:attrNameLst>
                                      </p:cBhvr>
                                      <p:tavLst>
                                        <p:tav tm="0">
                                          <p:val>
                                            <p:strVal val="0-#ppt_w/2"/>
                                          </p:val>
                                        </p:tav>
                                        <p:tav tm="100000">
                                          <p:val>
                                            <p:strVal val="#ppt_x"/>
                                          </p:val>
                                        </p:tav>
                                      </p:tavLst>
                                    </p:anim>
                                    <p:anim calcmode="lin" valueType="num">
                                      <p:cBhvr additive="base">
                                        <p:cTn id="88" dur="500" fill="hold"/>
                                        <p:tgtEl>
                                          <p:spTgt spid="43"/>
                                        </p:tgtEl>
                                        <p:attrNameLst>
                                          <p:attrName>ppt_y</p:attrName>
                                        </p:attrNameLst>
                                      </p:cBhvr>
                                      <p:tavLst>
                                        <p:tav tm="0">
                                          <p:val>
                                            <p:strVal val="#ppt_y"/>
                                          </p:val>
                                        </p:tav>
                                        <p:tav tm="100000">
                                          <p:val>
                                            <p:strVal val="#ppt_y"/>
                                          </p:val>
                                        </p:tav>
                                      </p:tavLst>
                                    </p:anim>
                                  </p:childTnLst>
                                </p:cTn>
                              </p:par>
                            </p:childTnLst>
                          </p:cTn>
                        </p:par>
                        <p:par>
                          <p:cTn id="89" fill="hold">
                            <p:stCondLst>
                              <p:cond delay="8350"/>
                            </p:stCondLst>
                            <p:childTnLst>
                              <p:par>
                                <p:cTn id="90" presetID="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fill="hold"/>
                                        <p:tgtEl>
                                          <p:spTgt spid="45"/>
                                        </p:tgtEl>
                                        <p:attrNameLst>
                                          <p:attrName>ppt_x</p:attrName>
                                        </p:attrNameLst>
                                      </p:cBhvr>
                                      <p:tavLst>
                                        <p:tav tm="0">
                                          <p:val>
                                            <p:strVal val="0-#ppt_w/2"/>
                                          </p:val>
                                        </p:tav>
                                        <p:tav tm="100000">
                                          <p:val>
                                            <p:strVal val="#ppt_x"/>
                                          </p:val>
                                        </p:tav>
                                      </p:tavLst>
                                    </p:anim>
                                    <p:anim calcmode="lin" valueType="num">
                                      <p:cBhvr additive="base">
                                        <p:cTn id="93" dur="500" fill="hold"/>
                                        <p:tgtEl>
                                          <p:spTgt spid="45"/>
                                        </p:tgtEl>
                                        <p:attrNameLst>
                                          <p:attrName>ppt_y</p:attrName>
                                        </p:attrNameLst>
                                      </p:cBhvr>
                                      <p:tavLst>
                                        <p:tav tm="0">
                                          <p:val>
                                            <p:strVal val="#ppt_y"/>
                                          </p:val>
                                        </p:tav>
                                        <p:tav tm="100000">
                                          <p:val>
                                            <p:strVal val="#ppt_y"/>
                                          </p:val>
                                        </p:tav>
                                      </p:tavLst>
                                    </p:anim>
                                  </p:childTnLst>
                                </p:cTn>
                              </p:par>
                            </p:childTnLst>
                          </p:cTn>
                        </p:par>
                        <p:par>
                          <p:cTn id="94" fill="hold">
                            <p:stCondLst>
                              <p:cond delay="8850"/>
                            </p:stCondLst>
                            <p:childTnLst>
                              <p:par>
                                <p:cTn id="95" presetID="10" presetClass="entr" presetSubtype="0" fill="hold" grpId="0" nodeType="after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fade">
                                      <p:cBhvr>
                                        <p:cTn id="97" dur="750"/>
                                        <p:tgtEl>
                                          <p:spTgt spid="44"/>
                                        </p:tgtEl>
                                      </p:cBhvr>
                                    </p:animEffect>
                                  </p:childTnLst>
                                </p:cTn>
                              </p:par>
                            </p:childTnLst>
                          </p:cTn>
                        </p:par>
                        <p:par>
                          <p:cTn id="98" fill="hold">
                            <p:stCondLst>
                              <p:cond delay="9600"/>
                            </p:stCondLst>
                            <p:childTnLst>
                              <p:par>
                                <p:cTn id="99" presetID="2" presetClass="entr" presetSubtype="2" fill="hold" grpId="0" nodeType="afterEffect">
                                  <p:stCondLst>
                                    <p:cond delay="0"/>
                                  </p:stCondLst>
                                  <p:childTnLst>
                                    <p:set>
                                      <p:cBhvr>
                                        <p:cTn id="100" dur="1" fill="hold">
                                          <p:stCondLst>
                                            <p:cond delay="0"/>
                                          </p:stCondLst>
                                        </p:cTn>
                                        <p:tgtEl>
                                          <p:spTgt spid="51"/>
                                        </p:tgtEl>
                                        <p:attrNameLst>
                                          <p:attrName>style.visibility</p:attrName>
                                        </p:attrNameLst>
                                      </p:cBhvr>
                                      <p:to>
                                        <p:strVal val="visible"/>
                                      </p:to>
                                    </p:set>
                                    <p:anim calcmode="lin" valueType="num">
                                      <p:cBhvr additive="base">
                                        <p:cTn id="101" dur="500" fill="hold"/>
                                        <p:tgtEl>
                                          <p:spTgt spid="51"/>
                                        </p:tgtEl>
                                        <p:attrNameLst>
                                          <p:attrName>ppt_x</p:attrName>
                                        </p:attrNameLst>
                                      </p:cBhvr>
                                      <p:tavLst>
                                        <p:tav tm="0">
                                          <p:val>
                                            <p:strVal val="1+#ppt_w/2"/>
                                          </p:val>
                                        </p:tav>
                                        <p:tav tm="100000">
                                          <p:val>
                                            <p:strVal val="#ppt_x"/>
                                          </p:val>
                                        </p:tav>
                                      </p:tavLst>
                                    </p:anim>
                                    <p:anim calcmode="lin" valueType="num">
                                      <p:cBhvr additive="base">
                                        <p:cTn id="102" dur="500" fill="hold"/>
                                        <p:tgtEl>
                                          <p:spTgt spid="51"/>
                                        </p:tgtEl>
                                        <p:attrNameLst>
                                          <p:attrName>ppt_y</p:attrName>
                                        </p:attrNameLst>
                                      </p:cBhvr>
                                      <p:tavLst>
                                        <p:tav tm="0">
                                          <p:val>
                                            <p:strVal val="#ppt_y"/>
                                          </p:val>
                                        </p:tav>
                                        <p:tav tm="100000">
                                          <p:val>
                                            <p:strVal val="#ppt_y"/>
                                          </p:val>
                                        </p:tav>
                                      </p:tavLst>
                                    </p:anim>
                                  </p:childTnLst>
                                </p:cTn>
                              </p:par>
                            </p:childTnLst>
                          </p:cTn>
                        </p:par>
                        <p:par>
                          <p:cTn id="103" fill="hold">
                            <p:stCondLst>
                              <p:cond delay="10100"/>
                            </p:stCondLst>
                            <p:childTnLst>
                              <p:par>
                                <p:cTn id="104" presetID="2" presetClass="entr" presetSubtype="2" fill="hold" nodeType="afterEffect">
                                  <p:stCondLst>
                                    <p:cond delay="0"/>
                                  </p:stCondLst>
                                  <p:childTnLst>
                                    <p:set>
                                      <p:cBhvr>
                                        <p:cTn id="105" dur="1" fill="hold">
                                          <p:stCondLst>
                                            <p:cond delay="0"/>
                                          </p:stCondLst>
                                        </p:cTn>
                                        <p:tgtEl>
                                          <p:spTgt spid="55"/>
                                        </p:tgtEl>
                                        <p:attrNameLst>
                                          <p:attrName>style.visibility</p:attrName>
                                        </p:attrNameLst>
                                      </p:cBhvr>
                                      <p:to>
                                        <p:strVal val="visible"/>
                                      </p:to>
                                    </p:set>
                                    <p:anim calcmode="lin" valueType="num">
                                      <p:cBhvr additive="base">
                                        <p:cTn id="106" dur="500" fill="hold"/>
                                        <p:tgtEl>
                                          <p:spTgt spid="55"/>
                                        </p:tgtEl>
                                        <p:attrNameLst>
                                          <p:attrName>ppt_x</p:attrName>
                                        </p:attrNameLst>
                                      </p:cBhvr>
                                      <p:tavLst>
                                        <p:tav tm="0">
                                          <p:val>
                                            <p:strVal val="1+#ppt_w/2"/>
                                          </p:val>
                                        </p:tav>
                                        <p:tav tm="100000">
                                          <p:val>
                                            <p:strVal val="#ppt_x"/>
                                          </p:val>
                                        </p:tav>
                                      </p:tavLst>
                                    </p:anim>
                                    <p:anim calcmode="lin" valueType="num">
                                      <p:cBhvr additive="base">
                                        <p:cTn id="107" dur="500" fill="hold"/>
                                        <p:tgtEl>
                                          <p:spTgt spid="55"/>
                                        </p:tgtEl>
                                        <p:attrNameLst>
                                          <p:attrName>ppt_y</p:attrName>
                                        </p:attrNameLst>
                                      </p:cBhvr>
                                      <p:tavLst>
                                        <p:tav tm="0">
                                          <p:val>
                                            <p:strVal val="#ppt_y"/>
                                          </p:val>
                                        </p:tav>
                                        <p:tav tm="100000">
                                          <p:val>
                                            <p:strVal val="#ppt_y"/>
                                          </p:val>
                                        </p:tav>
                                      </p:tavLst>
                                    </p:anim>
                                  </p:childTnLst>
                                </p:cTn>
                              </p:par>
                            </p:childTnLst>
                          </p:cTn>
                        </p:par>
                        <p:par>
                          <p:cTn id="108" fill="hold">
                            <p:stCondLst>
                              <p:cond delay="10600"/>
                            </p:stCondLst>
                            <p:childTnLst>
                              <p:par>
                                <p:cTn id="109" presetID="2" presetClass="entr" presetSubtype="2" fill="hold" nodeType="afterEffect">
                                  <p:stCondLst>
                                    <p:cond delay="0"/>
                                  </p:stCondLst>
                                  <p:childTnLst>
                                    <p:set>
                                      <p:cBhvr>
                                        <p:cTn id="110" dur="1" fill="hold">
                                          <p:stCondLst>
                                            <p:cond delay="0"/>
                                          </p:stCondLst>
                                        </p:cTn>
                                        <p:tgtEl>
                                          <p:spTgt spid="46"/>
                                        </p:tgtEl>
                                        <p:attrNameLst>
                                          <p:attrName>style.visibility</p:attrName>
                                        </p:attrNameLst>
                                      </p:cBhvr>
                                      <p:to>
                                        <p:strVal val="visible"/>
                                      </p:to>
                                    </p:set>
                                    <p:anim calcmode="lin" valueType="num">
                                      <p:cBhvr additive="base">
                                        <p:cTn id="111" dur="500" fill="hold"/>
                                        <p:tgtEl>
                                          <p:spTgt spid="46"/>
                                        </p:tgtEl>
                                        <p:attrNameLst>
                                          <p:attrName>ppt_x</p:attrName>
                                        </p:attrNameLst>
                                      </p:cBhvr>
                                      <p:tavLst>
                                        <p:tav tm="0">
                                          <p:val>
                                            <p:strVal val="1+#ppt_w/2"/>
                                          </p:val>
                                        </p:tav>
                                        <p:tav tm="100000">
                                          <p:val>
                                            <p:strVal val="#ppt_x"/>
                                          </p:val>
                                        </p:tav>
                                      </p:tavLst>
                                    </p:anim>
                                    <p:anim calcmode="lin" valueType="num">
                                      <p:cBhvr additive="base">
                                        <p:cTn id="112" dur="500" fill="hold"/>
                                        <p:tgtEl>
                                          <p:spTgt spid="46"/>
                                        </p:tgtEl>
                                        <p:attrNameLst>
                                          <p:attrName>ppt_y</p:attrName>
                                        </p:attrNameLst>
                                      </p:cBhvr>
                                      <p:tavLst>
                                        <p:tav tm="0">
                                          <p:val>
                                            <p:strVal val="#ppt_y"/>
                                          </p:val>
                                        </p:tav>
                                        <p:tav tm="100000">
                                          <p:val>
                                            <p:strVal val="#ppt_y"/>
                                          </p:val>
                                        </p:tav>
                                      </p:tavLst>
                                    </p:anim>
                                  </p:childTnLst>
                                </p:cTn>
                              </p:par>
                            </p:childTnLst>
                          </p:cTn>
                        </p:par>
                        <p:par>
                          <p:cTn id="113" fill="hold">
                            <p:stCondLst>
                              <p:cond delay="11100"/>
                            </p:stCondLst>
                            <p:childTnLst>
                              <p:par>
                                <p:cTn id="114" presetID="2" presetClass="entr" presetSubtype="2"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 calcmode="lin" valueType="num">
                                      <p:cBhvr additive="base">
                                        <p:cTn id="116" dur="500" fill="hold"/>
                                        <p:tgtEl>
                                          <p:spTgt spid="49"/>
                                        </p:tgtEl>
                                        <p:attrNameLst>
                                          <p:attrName>ppt_x</p:attrName>
                                        </p:attrNameLst>
                                      </p:cBhvr>
                                      <p:tavLst>
                                        <p:tav tm="0">
                                          <p:val>
                                            <p:strVal val="1+#ppt_w/2"/>
                                          </p:val>
                                        </p:tav>
                                        <p:tav tm="100000">
                                          <p:val>
                                            <p:strVal val="#ppt_x"/>
                                          </p:val>
                                        </p:tav>
                                      </p:tavLst>
                                    </p:anim>
                                    <p:anim calcmode="lin" valueType="num">
                                      <p:cBhvr additive="base">
                                        <p:cTn id="117" dur="500" fill="hold"/>
                                        <p:tgtEl>
                                          <p:spTgt spid="49"/>
                                        </p:tgtEl>
                                        <p:attrNameLst>
                                          <p:attrName>ppt_y</p:attrName>
                                        </p:attrNameLst>
                                      </p:cBhvr>
                                      <p:tavLst>
                                        <p:tav tm="0">
                                          <p:val>
                                            <p:strVal val="#ppt_y"/>
                                          </p:val>
                                        </p:tav>
                                        <p:tav tm="100000">
                                          <p:val>
                                            <p:strVal val="#ppt_y"/>
                                          </p:val>
                                        </p:tav>
                                      </p:tavLst>
                                    </p:anim>
                                  </p:childTnLst>
                                </p:cTn>
                              </p:par>
                            </p:childTnLst>
                          </p:cTn>
                        </p:par>
                        <p:par>
                          <p:cTn id="118" fill="hold">
                            <p:stCondLst>
                              <p:cond delay="11600"/>
                            </p:stCondLst>
                            <p:childTnLst>
                              <p:par>
                                <p:cTn id="119" presetID="10" presetClass="entr" presetSubtype="0" fill="hold" grpId="0" nodeType="after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p:bldP spid="41" grpId="0"/>
      <p:bldP spid="42" grpId="0"/>
      <p:bldP spid="44" grpId="0"/>
      <p:bldP spid="45" grpId="0"/>
      <p:bldP spid="48" grpId="0"/>
      <p:bldP spid="49" grpId="0"/>
      <p:bldP spid="50" grpId="0" animBg="1"/>
      <p:bldP spid="51" grpId="0" animBg="1"/>
      <p:bldP spid="52" grpId="0" animBg="1"/>
      <p:bldP spid="53" grpId="0" animBg="1"/>
      <p:bldP spid="56" grpId="0" animBg="1"/>
      <p:bldP spid="60" grpId="0"/>
      <p:bldP spid="61" grpId="0" animBg="1"/>
      <p:bldP spid="61" grpId="1" animBg="1"/>
      <p:bldP spid="62" grpId="0"/>
      <p:bldP spid="6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16"/>
          <p:cNvSpPr>
            <a:spLocks/>
          </p:cNvSpPr>
          <p:nvPr/>
        </p:nvSpPr>
        <p:spPr bwMode="auto">
          <a:xfrm>
            <a:off x="-157167" y="-25032"/>
            <a:ext cx="6965368" cy="6926075"/>
          </a:xfrm>
          <a:custGeom>
            <a:avLst/>
            <a:gdLst>
              <a:gd name="T0" fmla="*/ 0 w 6913864"/>
              <a:gd name="T1" fmla="*/ 19050 h 6877050"/>
              <a:gd name="T2" fmla="*/ 3788509 w 6913864"/>
              <a:gd name="T3" fmla="*/ 0 h 6877050"/>
              <a:gd name="T4" fmla="*/ 6911757 w 6913864"/>
              <a:gd name="T5" fmla="*/ 6877050 h 6877050"/>
              <a:gd name="T6" fmla="*/ 0 w 6913864"/>
              <a:gd name="T7" fmla="*/ 6877050 h 6877050"/>
              <a:gd name="T8" fmla="*/ 0 w 6913864"/>
              <a:gd name="T9" fmla="*/ 19050 h 6877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13864" h="6877050">
                <a:moveTo>
                  <a:pt x="0" y="19050"/>
                </a:moveTo>
                <a:lnTo>
                  <a:pt x="3789664" y="0"/>
                </a:lnTo>
                <a:lnTo>
                  <a:pt x="6913864" y="6877050"/>
                </a:lnTo>
                <a:lnTo>
                  <a:pt x="0" y="6877050"/>
                </a:lnTo>
                <a:lnTo>
                  <a:pt x="0" y="19050"/>
                </a:lnTo>
                <a:close/>
              </a:path>
            </a:pathLst>
          </a:custGeom>
          <a:solidFill>
            <a:srgbClr val="01ACBE"/>
          </a:solidFill>
          <a:ln>
            <a:noFill/>
          </a:ln>
        </p:spPr>
        <p:txBody>
          <a:bodyPr anchor="ctr"/>
          <a:lstStyle/>
          <a:p>
            <a:endParaRPr lang="zh-CN" altLang="en-US"/>
          </a:p>
        </p:txBody>
      </p:sp>
      <p:sp>
        <p:nvSpPr>
          <p:cNvPr id="22" name="矩形 21"/>
          <p:cNvSpPr>
            <a:spLocks noChangeArrowheads="1"/>
          </p:cNvSpPr>
          <p:nvPr/>
        </p:nvSpPr>
        <p:spPr bwMode="auto">
          <a:xfrm>
            <a:off x="2011059" y="1891346"/>
            <a:ext cx="7669932" cy="3678973"/>
          </a:xfrm>
          <a:prstGeom prst="rect">
            <a:avLst/>
          </a:prstGeom>
          <a:solidFill>
            <a:srgbClr val="FFFFFF"/>
          </a:solidFill>
          <a:ln w="38100">
            <a:solidFill>
              <a:srgbClr val="FC6E5B"/>
            </a:solidFill>
            <a:miter lim="800000"/>
            <a:headEnd/>
            <a:tailEnd/>
          </a:ln>
        </p:spPr>
        <p:txBody>
          <a:bodyPr anchor="ctr"/>
          <a:lstStyle/>
          <a:p>
            <a:pPr algn="ctr" defTabSz="1216025">
              <a:buFont typeface="Arial" charset="0"/>
              <a:buNone/>
            </a:pPr>
            <a:endParaRPr lang="zh-CN" altLang="en-US" sz="3100">
              <a:solidFill>
                <a:srgbClr val="000000"/>
              </a:solidFill>
            </a:endParaRPr>
          </a:p>
        </p:txBody>
      </p:sp>
      <p:sp>
        <p:nvSpPr>
          <p:cNvPr id="23" name="文本框 10"/>
          <p:cNvSpPr txBox="1">
            <a:spLocks noChangeArrowheads="1"/>
          </p:cNvSpPr>
          <p:nvPr/>
        </p:nvSpPr>
        <p:spPr bwMode="auto">
          <a:xfrm>
            <a:off x="2262531" y="2547884"/>
            <a:ext cx="7166988" cy="2307791"/>
          </a:xfrm>
          <a:prstGeom prst="rect">
            <a:avLst/>
          </a:prstGeom>
          <a:solidFill>
            <a:srgbClr val="FFFFFF"/>
          </a:solidFill>
          <a:ln w="38100">
            <a:noFill/>
            <a:miter lim="800000"/>
            <a:headEnd/>
            <a:tailEnd/>
          </a:ln>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r>
              <a:rPr lang="en-US" altLang="zh-CN" sz="1600" dirty="0">
                <a:solidFill>
                  <a:schemeClr val="bg1">
                    <a:lumMod val="50000"/>
                  </a:schemeClr>
                </a:solidFill>
                <a:latin typeface="微软雅黑" pitchFamily="34" charset="-122"/>
                <a:ea typeface="微软雅黑" pitchFamily="34" charset="-122"/>
                <a:sym typeface="微软雅黑" pitchFamily="34" charset="-122"/>
              </a:rPr>
              <a:t>       </a:t>
            </a:r>
            <a:r>
              <a:rPr lang="zh-CN" altLang="en-US" sz="16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的简介，这里输入产品式的简介，这里输入产品形的简介，这里输入产品形的简介，输入产品形式的简介，这里输产品形式的介，这输入产品形式的简介，这里输入品形式的简介，里输入产品形的简介。入产品形式的简介。这里输入品形式的简介，里输入产品形的简介。入产品形式的简介。这里输入品形式的简介。入产品形式的简介。</a:t>
            </a:r>
            <a:endParaRPr lang="en-US" altLang="zh-CN" sz="1600" dirty="0">
              <a:solidFill>
                <a:schemeClr val="bg1">
                  <a:lumMod val="50000"/>
                </a:schemeClr>
              </a:solidFill>
              <a:latin typeface="微软雅黑" pitchFamily="34" charset="-122"/>
              <a:ea typeface="微软雅黑" pitchFamily="34" charset="-122"/>
              <a:sym typeface="微软雅黑" pitchFamily="34" charset="-122"/>
            </a:endParaRPr>
          </a:p>
          <a:p>
            <a:pPr algn="just"/>
            <a:r>
              <a:rPr lang="zh-CN" altLang="en-US" sz="1600" dirty="0">
                <a:solidFill>
                  <a:schemeClr val="bg1">
                    <a:lumMod val="50000"/>
                  </a:schemeClr>
                </a:solidFill>
                <a:latin typeface="微软雅黑" pitchFamily="34" charset="-122"/>
                <a:ea typeface="微软雅黑" pitchFamily="34" charset="-122"/>
                <a:sym typeface="微软雅黑" pitchFamily="34" charset="-122"/>
              </a:rPr>
              <a:t>     </a:t>
            </a:r>
            <a:endParaRPr lang="en-US" altLang="zh-CN" sz="1600" dirty="0">
              <a:solidFill>
                <a:schemeClr val="bg1">
                  <a:lumMod val="50000"/>
                </a:schemeClr>
              </a:solidFill>
              <a:latin typeface="微软雅黑" pitchFamily="34" charset="-122"/>
              <a:ea typeface="微软雅黑" pitchFamily="34" charset="-122"/>
              <a:sym typeface="微软雅黑" pitchFamily="34" charset="-122"/>
            </a:endParaRPr>
          </a:p>
          <a:p>
            <a:pPr algn="just"/>
            <a:r>
              <a:rPr lang="en-US" altLang="zh-CN" sz="1600" dirty="0">
                <a:solidFill>
                  <a:schemeClr val="bg1">
                    <a:lumMod val="50000"/>
                  </a:schemeClr>
                </a:solidFill>
                <a:latin typeface="微软雅黑" pitchFamily="34" charset="-122"/>
                <a:ea typeface="微软雅黑" pitchFamily="34" charset="-122"/>
                <a:sym typeface="微软雅黑" pitchFamily="34" charset="-122"/>
              </a:rPr>
              <a:t>    </a:t>
            </a:r>
            <a:r>
              <a:rPr lang="zh-CN" altLang="en-US" sz="1600" dirty="0">
                <a:solidFill>
                  <a:schemeClr val="bg1">
                    <a:lumMod val="50000"/>
                  </a:schemeClr>
                </a:solidFill>
                <a:latin typeface="微软雅黑" pitchFamily="34" charset="-122"/>
                <a:ea typeface="微软雅黑" pitchFamily="34" charset="-122"/>
                <a:sym typeface="微软雅黑" pitchFamily="34" charset="-122"/>
              </a:rPr>
              <a:t>  这里输产品形式的介，这输入产品形式的简介，这里输入品形式的简介，里输入产品形的简介。入产品形式的简介。这里输入品形式的简介，里输入产品形的简介。入产品形式的简介。这里输入品形式的简介。入产品形式的简介</a:t>
            </a:r>
          </a:p>
        </p:txBody>
      </p:sp>
      <p:sp>
        <p:nvSpPr>
          <p:cNvPr id="30" name="矩形 17"/>
          <p:cNvSpPr>
            <a:spLocks noChangeArrowheads="1"/>
          </p:cNvSpPr>
          <p:nvPr/>
        </p:nvSpPr>
        <p:spPr bwMode="auto">
          <a:xfrm>
            <a:off x="2428502" y="1164656"/>
            <a:ext cx="1175256" cy="58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buFont typeface="Arial" charset="0"/>
              <a:buNone/>
            </a:pPr>
            <a:r>
              <a:rPr lang="zh-CN" altLang="en-US" sz="3200" b="1" dirty="0">
                <a:solidFill>
                  <a:schemeClr val="bg1"/>
                </a:solidFill>
                <a:latin typeface="微软雅黑" pitchFamily="34" charset="-122"/>
                <a:ea typeface="微软雅黑" pitchFamily="34" charset="-122"/>
              </a:rPr>
              <a:t>前言</a:t>
            </a:r>
          </a:p>
        </p:txBody>
      </p:sp>
    </p:spTree>
    <p:extLst>
      <p:ext uri="{BB962C8B-B14F-4D97-AF65-F5344CB8AC3E}">
        <p14:creationId xmlns:p14="http://schemas.microsoft.com/office/powerpoint/2010/main" val="1374514454"/>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250"/>
                                        <p:tgtEl>
                                          <p:spTgt spid="30"/>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92599" y="2560170"/>
            <a:ext cx="6497813" cy="1223716"/>
          </a:xfrm>
          <a:custGeom>
            <a:avLst/>
            <a:gdLst/>
            <a:ahLst/>
            <a:cxnLst/>
            <a:rect l="l" t="t" r="r" b="b"/>
            <a:pathLst>
              <a:path w="6497813" h="1223716">
                <a:moveTo>
                  <a:pt x="0" y="0"/>
                </a:moveTo>
                <a:lnTo>
                  <a:pt x="6497813" y="0"/>
                </a:lnTo>
                <a:lnTo>
                  <a:pt x="6497813" y="1223716"/>
                </a:lnTo>
                <a:lnTo>
                  <a:pt x="124270" y="1223716"/>
                </a:lnTo>
                <a:cubicBezTo>
                  <a:pt x="210685" y="1069007"/>
                  <a:pt x="259682" y="890681"/>
                  <a:pt x="259682" y="700911"/>
                </a:cubicBezTo>
                <a:cubicBezTo>
                  <a:pt x="259682" y="433116"/>
                  <a:pt x="162111" y="188110"/>
                  <a:pt x="0" y="0"/>
                </a:cubicBezTo>
                <a:close/>
              </a:path>
            </a:pathLst>
          </a:custGeom>
          <a:gradFill>
            <a:gsLst>
              <a:gs pos="0">
                <a:srgbClr val="108692"/>
              </a:gs>
              <a:gs pos="100000">
                <a:srgbClr val="16B2C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631155" y="2182230"/>
            <a:ext cx="2157702" cy="2157702"/>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1270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1" name="矩形 10"/>
          <p:cNvSpPr/>
          <p:nvPr/>
        </p:nvSpPr>
        <p:spPr>
          <a:xfrm>
            <a:off x="7049477" y="2689925"/>
            <a:ext cx="4285273" cy="830993"/>
          </a:xfrm>
          <a:prstGeom prst="rect">
            <a:avLst/>
          </a:prstGeom>
        </p:spPr>
        <p:txBody>
          <a:bodyPr wrap="square" lIns="91437" tIns="45718" rIns="91437" bIns="45718">
            <a:spAutoFit/>
          </a:bodyPr>
          <a:lstStyle/>
          <a:p>
            <a:r>
              <a:rPr lang="zh-CN" altLang="en-US" sz="4800" b="1" dirty="0">
                <a:solidFill>
                  <a:schemeClr val="bg1"/>
                </a:solidFill>
                <a:latin typeface="微软雅黑" pitchFamily="34" charset="-122"/>
                <a:ea typeface="微软雅黑" pitchFamily="34" charset="-122"/>
              </a:rPr>
              <a:t>未来工作规划</a:t>
            </a:r>
          </a:p>
        </p:txBody>
      </p:sp>
      <p:sp>
        <p:nvSpPr>
          <p:cNvPr id="13" name="TextBox 12"/>
          <p:cNvSpPr txBox="1"/>
          <p:nvPr/>
        </p:nvSpPr>
        <p:spPr>
          <a:xfrm>
            <a:off x="3648408" y="2526224"/>
            <a:ext cx="2157702" cy="1323429"/>
          </a:xfrm>
          <a:prstGeom prst="rect">
            <a:avLst/>
          </a:prstGeom>
          <a:noFill/>
        </p:spPr>
        <p:txBody>
          <a:bodyPr wrap="square" lIns="91431" tIns="45715" rIns="91431" bIns="45715" rtlCol="0">
            <a:spAutoFit/>
          </a:bodyPr>
          <a:lstStyle/>
          <a:p>
            <a:pPr algn="ctr"/>
            <a:r>
              <a:rPr lang="en-US" altLang="zh-CN" sz="8000" b="1" dirty="0">
                <a:solidFill>
                  <a:schemeClr val="bg1"/>
                </a:solidFill>
                <a:latin typeface="微软雅黑" pitchFamily="34" charset="-122"/>
                <a:ea typeface="微软雅黑" pitchFamily="34" charset="-122"/>
              </a:rPr>
              <a:t>D</a:t>
            </a:r>
            <a:endParaRPr lang="zh-CN" altLang="en-US" sz="8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78307529"/>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Effect transition="in" filter="fade">
                                      <p:cBhvr>
                                        <p:cTn id="9" dur="300"/>
                                        <p:tgtEl>
                                          <p:spTgt spid="9"/>
                                        </p:tgtEl>
                                      </p:cBhvr>
                                    </p:animEffect>
                                  </p:childTnLst>
                                </p:cTn>
                              </p:par>
                              <p:par>
                                <p:cTn id="10" presetID="6" presetClass="emph" presetSubtype="0" autoRev="1" fill="hold" grpId="1" nodeType="withEffect">
                                  <p:stCondLst>
                                    <p:cond delay="300"/>
                                  </p:stCondLst>
                                  <p:childTnLst>
                                    <p:animScale>
                                      <p:cBhvr>
                                        <p:cTn id="11" dur="150" fill="hold"/>
                                        <p:tgtEl>
                                          <p:spTgt spid="9"/>
                                        </p:tgtEl>
                                      </p:cBhvr>
                                      <p:by x="110000" y="110000"/>
                                    </p:animScale>
                                  </p:childTnLst>
                                </p:cTn>
                              </p:par>
                              <p:par>
                                <p:cTn id="12" presetID="53" presetClass="entr" presetSubtype="16" fill="hold" grpId="0" nodeType="withEffect">
                                  <p:stCondLst>
                                    <p:cond delay="5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300" fill="hold"/>
                                        <p:tgtEl>
                                          <p:spTgt spid="13"/>
                                        </p:tgtEl>
                                        <p:attrNameLst>
                                          <p:attrName>ppt_w</p:attrName>
                                        </p:attrNameLst>
                                      </p:cBhvr>
                                      <p:tavLst>
                                        <p:tav tm="0">
                                          <p:val>
                                            <p:fltVal val="0"/>
                                          </p:val>
                                        </p:tav>
                                        <p:tav tm="100000">
                                          <p:val>
                                            <p:strVal val="#ppt_w"/>
                                          </p:val>
                                        </p:tav>
                                      </p:tavLst>
                                    </p:anim>
                                    <p:anim calcmode="lin" valueType="num">
                                      <p:cBhvr>
                                        <p:cTn id="15" dur="300" fill="hold"/>
                                        <p:tgtEl>
                                          <p:spTgt spid="13"/>
                                        </p:tgtEl>
                                        <p:attrNameLst>
                                          <p:attrName>ppt_h</p:attrName>
                                        </p:attrNameLst>
                                      </p:cBhvr>
                                      <p:tavLst>
                                        <p:tav tm="0">
                                          <p:val>
                                            <p:fltVal val="0"/>
                                          </p:val>
                                        </p:tav>
                                        <p:tav tm="100000">
                                          <p:val>
                                            <p:strVal val="#ppt_h"/>
                                          </p:val>
                                        </p:tav>
                                      </p:tavLst>
                                    </p:anim>
                                    <p:animEffect transition="in" filter="fade">
                                      <p:cBhvr>
                                        <p:cTn id="16" dur="300"/>
                                        <p:tgtEl>
                                          <p:spTgt spid="13"/>
                                        </p:tgtEl>
                                      </p:cBhvr>
                                    </p:animEffect>
                                  </p:childTnLst>
                                </p:cTn>
                              </p:par>
                              <p:par>
                                <p:cTn id="17" presetID="6" presetClass="emph" presetSubtype="0" autoRev="1" fill="hold" grpId="1" nodeType="withEffect">
                                  <p:stCondLst>
                                    <p:cond delay="800"/>
                                  </p:stCondLst>
                                  <p:childTnLst>
                                    <p:animScale>
                                      <p:cBhvr>
                                        <p:cTn id="18" dur="300" fill="hold"/>
                                        <p:tgtEl>
                                          <p:spTgt spid="13"/>
                                        </p:tgtEl>
                                      </p:cBhvr>
                                      <p:by x="110000" y="110000"/>
                                    </p:animScale>
                                  </p:childTnLst>
                                </p:cTn>
                              </p:par>
                            </p:childTnLst>
                          </p:cTn>
                        </p:par>
                        <p:par>
                          <p:cTn id="19" fill="hold">
                            <p:stCondLst>
                              <p:cond delay="14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1900"/>
                            </p:stCondLst>
                            <p:childTnLst>
                              <p:par>
                                <p:cTn id="24" presetID="31"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250" fill="hold"/>
                                        <p:tgtEl>
                                          <p:spTgt spid="11"/>
                                        </p:tgtEl>
                                        <p:attrNameLst>
                                          <p:attrName>ppt_w</p:attrName>
                                        </p:attrNameLst>
                                      </p:cBhvr>
                                      <p:tavLst>
                                        <p:tav tm="0">
                                          <p:val>
                                            <p:fltVal val="0"/>
                                          </p:val>
                                        </p:tav>
                                        <p:tav tm="100000">
                                          <p:val>
                                            <p:strVal val="#ppt_w"/>
                                          </p:val>
                                        </p:tav>
                                      </p:tavLst>
                                    </p:anim>
                                    <p:anim calcmode="lin" valueType="num">
                                      <p:cBhvr>
                                        <p:cTn id="27" dur="1250" fill="hold"/>
                                        <p:tgtEl>
                                          <p:spTgt spid="11"/>
                                        </p:tgtEl>
                                        <p:attrNameLst>
                                          <p:attrName>ppt_h</p:attrName>
                                        </p:attrNameLst>
                                      </p:cBhvr>
                                      <p:tavLst>
                                        <p:tav tm="0">
                                          <p:val>
                                            <p:fltVal val="0"/>
                                          </p:val>
                                        </p:tav>
                                        <p:tav tm="100000">
                                          <p:val>
                                            <p:strVal val="#ppt_h"/>
                                          </p:val>
                                        </p:tav>
                                      </p:tavLst>
                                    </p:anim>
                                    <p:anim calcmode="lin" valueType="num">
                                      <p:cBhvr>
                                        <p:cTn id="28" dur="1250" fill="hold"/>
                                        <p:tgtEl>
                                          <p:spTgt spid="11"/>
                                        </p:tgtEl>
                                        <p:attrNameLst>
                                          <p:attrName>style.rotation</p:attrName>
                                        </p:attrNameLst>
                                      </p:cBhvr>
                                      <p:tavLst>
                                        <p:tav tm="0">
                                          <p:val>
                                            <p:fltVal val="90"/>
                                          </p:val>
                                        </p:tav>
                                        <p:tav tm="100000">
                                          <p:val>
                                            <p:fltVal val="0"/>
                                          </p:val>
                                        </p:tav>
                                      </p:tavLst>
                                    </p:anim>
                                    <p:animEffect transition="in" filter="fade">
                                      <p:cBhvr>
                                        <p:cTn id="29"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9" grpId="1" animBg="1"/>
      <p:bldP spid="11" grpId="0"/>
      <p:bldP spid="13" grpId="0"/>
      <p:bldP spid="1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1"/>
          <p:cNvSpPr/>
          <p:nvPr/>
        </p:nvSpPr>
        <p:spPr>
          <a:xfrm>
            <a:off x="2753131" y="2235710"/>
            <a:ext cx="2736423" cy="1309202"/>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solidFill>
            <a:srgbClr val="01ACBE"/>
          </a:solidFill>
          <a:ln>
            <a:solidFill>
              <a:schemeClr val="bg1"/>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0" name="Freeform 6"/>
          <p:cNvSpPr>
            <a:spLocks noChangeAspect="1" noEditPoints="1"/>
          </p:cNvSpPr>
          <p:nvPr/>
        </p:nvSpPr>
        <p:spPr bwMode="auto">
          <a:xfrm>
            <a:off x="2989814" y="2756142"/>
            <a:ext cx="651620" cy="5726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01" tIns="45700" rIns="91401" bIns="45700" numCol="1" anchor="t" anchorCtr="0" compatLnSpc="1">
            <a:prstTxWarp prst="textNoShape">
              <a:avLst/>
            </a:prstTxWarp>
          </a:bodyPr>
          <a:lstStyle/>
          <a:p>
            <a:endParaRPr lang="en-US" dirty="0"/>
          </a:p>
        </p:txBody>
      </p:sp>
      <p:sp>
        <p:nvSpPr>
          <p:cNvPr id="11" name="Rectangle 42"/>
          <p:cNvSpPr/>
          <p:nvPr/>
        </p:nvSpPr>
        <p:spPr>
          <a:xfrm flipH="1">
            <a:off x="3698581" y="2752454"/>
            <a:ext cx="1727846" cy="551242"/>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加入你的文字描述，加入你的字描述，加入你的文字。</a:t>
            </a:r>
          </a:p>
        </p:txBody>
      </p:sp>
      <p:sp>
        <p:nvSpPr>
          <p:cNvPr id="12" name="Rectangle 42"/>
          <p:cNvSpPr/>
          <p:nvPr/>
        </p:nvSpPr>
        <p:spPr>
          <a:xfrm flipH="1">
            <a:off x="3265880" y="2339067"/>
            <a:ext cx="1296410" cy="551242"/>
          </a:xfrm>
          <a:prstGeom prst="rect">
            <a:avLst/>
          </a:prstGeom>
          <a:noFill/>
          <a:ln w="12700" cap="flat" cmpd="sng" algn="ctr">
            <a:noFill/>
            <a:prstDash val="solid"/>
          </a:ln>
          <a:effectLst/>
        </p:spPr>
        <p:txBody>
          <a:bodyPr lIns="91401" tIns="0" rIns="91401" bIns="0" rtlCol="0" anchor="t"/>
          <a:lstStyle/>
          <a:p>
            <a:pPr lvl="0">
              <a:defRPr/>
            </a:pPr>
            <a:r>
              <a:rPr lang="zh-CN" altLang="en-US" sz="2000" b="1" kern="0" dirty="0">
                <a:solidFill>
                  <a:schemeClr val="bg1"/>
                </a:solidFill>
                <a:latin typeface="微软雅黑" pitchFamily="34" charset="-122"/>
                <a:ea typeface="微软雅黑" pitchFamily="34" charset="-122"/>
                <a:cs typeface="Arial" pitchFamily="34" charset="0"/>
              </a:rPr>
              <a:t>团队建设</a:t>
            </a:r>
          </a:p>
        </p:txBody>
      </p:sp>
      <p:sp>
        <p:nvSpPr>
          <p:cNvPr id="13" name="圆角矩形 1"/>
          <p:cNvSpPr/>
          <p:nvPr/>
        </p:nvSpPr>
        <p:spPr>
          <a:xfrm>
            <a:off x="6755694" y="2235710"/>
            <a:ext cx="2736423" cy="1309202"/>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solidFill>
            <a:srgbClr val="FC6E5B"/>
          </a:solidFill>
          <a:ln>
            <a:solidFill>
              <a:schemeClr val="bg1"/>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4" name="Freeform 6"/>
          <p:cNvSpPr>
            <a:spLocks noChangeAspect="1" noEditPoints="1"/>
          </p:cNvSpPr>
          <p:nvPr/>
        </p:nvSpPr>
        <p:spPr bwMode="auto">
          <a:xfrm>
            <a:off x="6992377" y="2756142"/>
            <a:ext cx="651620" cy="5726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01" tIns="45700" rIns="91401" bIns="45700" numCol="1" anchor="t" anchorCtr="0" compatLnSpc="1">
            <a:prstTxWarp prst="textNoShape">
              <a:avLst/>
            </a:prstTxWarp>
          </a:bodyPr>
          <a:lstStyle/>
          <a:p>
            <a:endParaRPr lang="en-US" dirty="0"/>
          </a:p>
        </p:txBody>
      </p:sp>
      <p:sp>
        <p:nvSpPr>
          <p:cNvPr id="15" name="Rectangle 42"/>
          <p:cNvSpPr/>
          <p:nvPr/>
        </p:nvSpPr>
        <p:spPr>
          <a:xfrm flipH="1">
            <a:off x="7701144" y="2752454"/>
            <a:ext cx="1727846" cy="551242"/>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加入你的文字描述，加入你的字描述，加入你的文字。</a:t>
            </a:r>
          </a:p>
        </p:txBody>
      </p:sp>
      <p:sp>
        <p:nvSpPr>
          <p:cNvPr id="16" name="Rectangle 42"/>
          <p:cNvSpPr/>
          <p:nvPr/>
        </p:nvSpPr>
        <p:spPr>
          <a:xfrm flipH="1">
            <a:off x="7268443" y="2339067"/>
            <a:ext cx="1296410" cy="551242"/>
          </a:xfrm>
          <a:prstGeom prst="rect">
            <a:avLst/>
          </a:prstGeom>
          <a:noFill/>
          <a:ln w="12700" cap="flat" cmpd="sng" algn="ctr">
            <a:noFill/>
            <a:prstDash val="solid"/>
          </a:ln>
          <a:effectLst/>
        </p:spPr>
        <p:txBody>
          <a:bodyPr lIns="91401" tIns="0" rIns="91401" bIns="0" rtlCol="0" anchor="t"/>
          <a:lstStyle/>
          <a:p>
            <a:pPr lvl="0">
              <a:defRPr/>
            </a:pPr>
            <a:r>
              <a:rPr lang="zh-CN" altLang="en-US" sz="2000" b="1" kern="0" dirty="0">
                <a:solidFill>
                  <a:schemeClr val="bg1"/>
                </a:solidFill>
                <a:latin typeface="微软雅黑" pitchFamily="34" charset="-122"/>
                <a:ea typeface="微软雅黑" pitchFamily="34" charset="-122"/>
                <a:cs typeface="Arial" pitchFamily="34" charset="0"/>
              </a:rPr>
              <a:t>产品运营</a:t>
            </a:r>
          </a:p>
        </p:txBody>
      </p:sp>
      <p:sp>
        <p:nvSpPr>
          <p:cNvPr id="17" name="圆角矩形 1"/>
          <p:cNvSpPr/>
          <p:nvPr/>
        </p:nvSpPr>
        <p:spPr>
          <a:xfrm>
            <a:off x="2764987" y="4036744"/>
            <a:ext cx="2736423" cy="1309202"/>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solidFill>
            <a:srgbClr val="FC6E5B"/>
          </a:solidFill>
          <a:ln>
            <a:solidFill>
              <a:schemeClr val="bg1"/>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9" name="Freeform 6"/>
          <p:cNvSpPr>
            <a:spLocks noChangeAspect="1" noEditPoints="1"/>
          </p:cNvSpPr>
          <p:nvPr/>
        </p:nvSpPr>
        <p:spPr bwMode="auto">
          <a:xfrm>
            <a:off x="3001669" y="4557176"/>
            <a:ext cx="651620" cy="5726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01" tIns="45700" rIns="91401" bIns="45700" numCol="1" anchor="t" anchorCtr="0" compatLnSpc="1">
            <a:prstTxWarp prst="textNoShape">
              <a:avLst/>
            </a:prstTxWarp>
          </a:bodyPr>
          <a:lstStyle/>
          <a:p>
            <a:endParaRPr lang="en-US" dirty="0"/>
          </a:p>
        </p:txBody>
      </p:sp>
      <p:sp>
        <p:nvSpPr>
          <p:cNvPr id="20" name="Rectangle 42"/>
          <p:cNvSpPr/>
          <p:nvPr/>
        </p:nvSpPr>
        <p:spPr>
          <a:xfrm flipH="1">
            <a:off x="3710435" y="4553488"/>
            <a:ext cx="1727846" cy="551242"/>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加入你的文字描述，加入你的字描述，加入你的文字。</a:t>
            </a:r>
          </a:p>
        </p:txBody>
      </p:sp>
      <p:sp>
        <p:nvSpPr>
          <p:cNvPr id="21" name="Rectangle 42"/>
          <p:cNvSpPr/>
          <p:nvPr/>
        </p:nvSpPr>
        <p:spPr>
          <a:xfrm flipH="1">
            <a:off x="3277735" y="4140101"/>
            <a:ext cx="1296410" cy="551242"/>
          </a:xfrm>
          <a:prstGeom prst="rect">
            <a:avLst/>
          </a:prstGeom>
          <a:noFill/>
          <a:ln w="12700" cap="flat" cmpd="sng" algn="ctr">
            <a:noFill/>
            <a:prstDash val="solid"/>
          </a:ln>
          <a:effectLst/>
        </p:spPr>
        <p:txBody>
          <a:bodyPr lIns="91401" tIns="0" rIns="91401" bIns="0" rtlCol="0" anchor="t"/>
          <a:lstStyle/>
          <a:p>
            <a:pPr lvl="0">
              <a:defRPr/>
            </a:pPr>
            <a:r>
              <a:rPr lang="zh-CN" altLang="en-US" sz="2000" b="1" kern="0" dirty="0">
                <a:solidFill>
                  <a:schemeClr val="bg1"/>
                </a:solidFill>
                <a:latin typeface="微软雅黑" pitchFamily="34" charset="-122"/>
                <a:ea typeface="微软雅黑" pitchFamily="34" charset="-122"/>
                <a:cs typeface="Arial" pitchFamily="34" charset="0"/>
              </a:rPr>
              <a:t>资源利用</a:t>
            </a:r>
          </a:p>
        </p:txBody>
      </p:sp>
      <p:sp>
        <p:nvSpPr>
          <p:cNvPr id="22" name="圆角矩形 1"/>
          <p:cNvSpPr/>
          <p:nvPr/>
        </p:nvSpPr>
        <p:spPr>
          <a:xfrm>
            <a:off x="6794190" y="4036744"/>
            <a:ext cx="2736423" cy="1309202"/>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solidFill>
            <a:srgbClr val="01ACBE"/>
          </a:solidFill>
          <a:ln>
            <a:solidFill>
              <a:schemeClr val="bg1"/>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3" name="Freeform 6"/>
          <p:cNvSpPr>
            <a:spLocks noChangeAspect="1" noEditPoints="1"/>
          </p:cNvSpPr>
          <p:nvPr/>
        </p:nvSpPr>
        <p:spPr bwMode="auto">
          <a:xfrm>
            <a:off x="7030873" y="4557176"/>
            <a:ext cx="651620" cy="572647"/>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01" tIns="45700" rIns="91401" bIns="45700" numCol="1" anchor="t" anchorCtr="0" compatLnSpc="1">
            <a:prstTxWarp prst="textNoShape">
              <a:avLst/>
            </a:prstTxWarp>
          </a:bodyPr>
          <a:lstStyle/>
          <a:p>
            <a:endParaRPr lang="en-US" dirty="0"/>
          </a:p>
        </p:txBody>
      </p:sp>
      <p:sp>
        <p:nvSpPr>
          <p:cNvPr id="24" name="Rectangle 42"/>
          <p:cNvSpPr/>
          <p:nvPr/>
        </p:nvSpPr>
        <p:spPr>
          <a:xfrm flipH="1">
            <a:off x="7739638" y="4553488"/>
            <a:ext cx="1727846" cy="551242"/>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加入你的文字描述，加入你的字描述，加入你的文字。</a:t>
            </a:r>
          </a:p>
        </p:txBody>
      </p:sp>
      <p:sp>
        <p:nvSpPr>
          <p:cNvPr id="25" name="Rectangle 42"/>
          <p:cNvSpPr/>
          <p:nvPr/>
        </p:nvSpPr>
        <p:spPr>
          <a:xfrm flipH="1">
            <a:off x="7306939" y="4140101"/>
            <a:ext cx="1296410" cy="551242"/>
          </a:xfrm>
          <a:prstGeom prst="rect">
            <a:avLst/>
          </a:prstGeom>
          <a:noFill/>
          <a:ln w="12700" cap="flat" cmpd="sng" algn="ctr">
            <a:noFill/>
            <a:prstDash val="solid"/>
          </a:ln>
          <a:effectLst/>
        </p:spPr>
        <p:txBody>
          <a:bodyPr lIns="91401" tIns="0" rIns="91401" bIns="0" rtlCol="0" anchor="t"/>
          <a:lstStyle/>
          <a:p>
            <a:pPr lvl="0">
              <a:defRPr/>
            </a:pPr>
            <a:r>
              <a:rPr lang="zh-CN" altLang="en-US" sz="2000" b="1" kern="0" dirty="0">
                <a:solidFill>
                  <a:schemeClr val="bg1"/>
                </a:solidFill>
                <a:latin typeface="微软雅黑" pitchFamily="34" charset="-122"/>
                <a:ea typeface="微软雅黑" pitchFamily="34" charset="-122"/>
                <a:cs typeface="Arial" pitchFamily="34" charset="0"/>
              </a:rPr>
              <a:t>扩大规模</a:t>
            </a:r>
          </a:p>
        </p:txBody>
      </p:sp>
      <p:grpSp>
        <p:nvGrpSpPr>
          <p:cNvPr id="26" name="组合 25"/>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27"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目标规划</a:t>
            </a:r>
          </a:p>
        </p:txBody>
      </p:sp>
      <p:sp>
        <p:nvSpPr>
          <p:cNvPr id="30" name="椭圆 29"/>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1" name="TextBox 30"/>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95546677"/>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p:cTn id="10" dur="300" fill="hold"/>
                                        <p:tgtEl>
                                          <p:spTgt spid="30"/>
                                        </p:tgtEl>
                                        <p:attrNameLst>
                                          <p:attrName>ppt_w</p:attrName>
                                        </p:attrNameLst>
                                      </p:cBhvr>
                                      <p:tavLst>
                                        <p:tav tm="0">
                                          <p:val>
                                            <p:fltVal val="0"/>
                                          </p:val>
                                        </p:tav>
                                        <p:tav tm="100000">
                                          <p:val>
                                            <p:strVal val="#ppt_w"/>
                                          </p:val>
                                        </p:tav>
                                      </p:tavLst>
                                    </p:anim>
                                    <p:anim calcmode="lin" valueType="num">
                                      <p:cBhvr>
                                        <p:cTn id="11" dur="300" fill="hold"/>
                                        <p:tgtEl>
                                          <p:spTgt spid="30"/>
                                        </p:tgtEl>
                                        <p:attrNameLst>
                                          <p:attrName>ppt_h</p:attrName>
                                        </p:attrNameLst>
                                      </p:cBhvr>
                                      <p:tavLst>
                                        <p:tav tm="0">
                                          <p:val>
                                            <p:fltVal val="0"/>
                                          </p:val>
                                        </p:tav>
                                        <p:tav tm="100000">
                                          <p:val>
                                            <p:strVal val="#ppt_h"/>
                                          </p:val>
                                        </p:tav>
                                      </p:tavLst>
                                    </p:anim>
                                    <p:animEffect transition="in" filter="fade">
                                      <p:cBhvr>
                                        <p:cTn id="12" dur="300"/>
                                        <p:tgtEl>
                                          <p:spTgt spid="30"/>
                                        </p:tgtEl>
                                      </p:cBhvr>
                                    </p:animEffect>
                                  </p:childTnLst>
                                </p:cTn>
                              </p:par>
                              <p:par>
                                <p:cTn id="13" presetID="6" presetClass="emph" presetSubtype="0" autoRev="1" fill="hold" grpId="1" nodeType="withEffect">
                                  <p:stCondLst>
                                    <p:cond delay="300"/>
                                  </p:stCondLst>
                                  <p:childTnLst>
                                    <p:animScale>
                                      <p:cBhvr>
                                        <p:cTn id="14" dur="150" fill="hold"/>
                                        <p:tgtEl>
                                          <p:spTgt spid="30"/>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31"/>
                                        </p:tgtEl>
                                        <p:attrNameLst>
                                          <p:attrName>style.visibility</p:attrName>
                                        </p:attrNameLst>
                                      </p:cBhvr>
                                      <p:to>
                                        <p:strVal val="visible"/>
                                      </p:to>
                                    </p:set>
                                    <p:anim calcmode="lin" valueType="num">
                                      <p:cBhvr>
                                        <p:cTn id="17" dur="300" fill="hold"/>
                                        <p:tgtEl>
                                          <p:spTgt spid="31"/>
                                        </p:tgtEl>
                                        <p:attrNameLst>
                                          <p:attrName>ppt_w</p:attrName>
                                        </p:attrNameLst>
                                      </p:cBhvr>
                                      <p:tavLst>
                                        <p:tav tm="0">
                                          <p:val>
                                            <p:fltVal val="0"/>
                                          </p:val>
                                        </p:tav>
                                        <p:tav tm="100000">
                                          <p:val>
                                            <p:strVal val="#ppt_w"/>
                                          </p:val>
                                        </p:tav>
                                      </p:tavLst>
                                    </p:anim>
                                    <p:anim calcmode="lin" valueType="num">
                                      <p:cBhvr>
                                        <p:cTn id="18" dur="300" fill="hold"/>
                                        <p:tgtEl>
                                          <p:spTgt spid="31"/>
                                        </p:tgtEl>
                                        <p:attrNameLst>
                                          <p:attrName>ppt_h</p:attrName>
                                        </p:attrNameLst>
                                      </p:cBhvr>
                                      <p:tavLst>
                                        <p:tav tm="0">
                                          <p:val>
                                            <p:fltVal val="0"/>
                                          </p:val>
                                        </p:tav>
                                        <p:tav tm="100000">
                                          <p:val>
                                            <p:strVal val="#ppt_h"/>
                                          </p:val>
                                        </p:tav>
                                      </p:tavLst>
                                    </p:anim>
                                    <p:animEffect transition="in" filter="fade">
                                      <p:cBhvr>
                                        <p:cTn id="19" dur="300"/>
                                        <p:tgtEl>
                                          <p:spTgt spid="31"/>
                                        </p:tgtEl>
                                      </p:cBhvr>
                                    </p:animEffect>
                                  </p:childTnLst>
                                </p:cTn>
                              </p:par>
                              <p:par>
                                <p:cTn id="20" presetID="6" presetClass="emph" presetSubtype="0" autoRev="1" fill="hold" grpId="1" nodeType="withEffect">
                                  <p:stCondLst>
                                    <p:cond delay="250"/>
                                  </p:stCondLst>
                                  <p:childTnLst>
                                    <p:animScale>
                                      <p:cBhvr>
                                        <p:cTn id="21" dur="300" fill="hold"/>
                                        <p:tgtEl>
                                          <p:spTgt spid="31"/>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1350"/>
                            </p:stCondLst>
                            <p:childTnLst>
                              <p:par>
                                <p:cTn id="27" presetID="45"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250"/>
                                        <p:tgtEl>
                                          <p:spTgt spid="9"/>
                                        </p:tgtEl>
                                      </p:cBhvr>
                                    </p:animEffect>
                                    <p:anim calcmode="lin" valueType="num">
                                      <p:cBhvr>
                                        <p:cTn id="30" dur="1250" fill="hold"/>
                                        <p:tgtEl>
                                          <p:spTgt spid="9"/>
                                        </p:tgtEl>
                                        <p:attrNameLst>
                                          <p:attrName>ppt_w</p:attrName>
                                        </p:attrNameLst>
                                      </p:cBhvr>
                                      <p:tavLst>
                                        <p:tav tm="0" fmla="#ppt_w*sin(2.5*pi*$)">
                                          <p:val>
                                            <p:fltVal val="0"/>
                                          </p:val>
                                        </p:tav>
                                        <p:tav tm="100000">
                                          <p:val>
                                            <p:fltVal val="1"/>
                                          </p:val>
                                        </p:tav>
                                      </p:tavLst>
                                    </p:anim>
                                    <p:anim calcmode="lin" valueType="num">
                                      <p:cBhvr>
                                        <p:cTn id="31" dur="1250" fill="hold"/>
                                        <p:tgtEl>
                                          <p:spTgt spid="9"/>
                                        </p:tgtEl>
                                        <p:attrNameLst>
                                          <p:attrName>ppt_h</p:attrName>
                                        </p:attrNameLst>
                                      </p:cBhvr>
                                      <p:tavLst>
                                        <p:tav tm="0">
                                          <p:val>
                                            <p:strVal val="#ppt_h"/>
                                          </p:val>
                                        </p:tav>
                                        <p:tav tm="100000">
                                          <p:val>
                                            <p:strVal val="#ppt_h"/>
                                          </p:val>
                                        </p:tav>
                                      </p:tavLst>
                                    </p:anim>
                                  </p:childTnLst>
                                </p:cTn>
                              </p:par>
                            </p:childTnLst>
                          </p:cTn>
                        </p:par>
                        <p:par>
                          <p:cTn id="32" fill="hold">
                            <p:stCondLst>
                              <p:cond delay="26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360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par>
                          <p:cTn id="42" fill="hold">
                            <p:stCondLst>
                              <p:cond delay="410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par>
                          <p:cTn id="46" fill="hold">
                            <p:stCondLst>
                              <p:cond delay="4600"/>
                            </p:stCondLst>
                            <p:childTnLst>
                              <p:par>
                                <p:cTn id="47" presetID="45"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250"/>
                                        <p:tgtEl>
                                          <p:spTgt spid="13"/>
                                        </p:tgtEl>
                                      </p:cBhvr>
                                    </p:animEffect>
                                    <p:anim calcmode="lin" valueType="num">
                                      <p:cBhvr>
                                        <p:cTn id="50" dur="1250" fill="hold"/>
                                        <p:tgtEl>
                                          <p:spTgt spid="13"/>
                                        </p:tgtEl>
                                        <p:attrNameLst>
                                          <p:attrName>ppt_w</p:attrName>
                                        </p:attrNameLst>
                                      </p:cBhvr>
                                      <p:tavLst>
                                        <p:tav tm="0" fmla="#ppt_w*sin(2.5*pi*$)">
                                          <p:val>
                                            <p:fltVal val="0"/>
                                          </p:val>
                                        </p:tav>
                                        <p:tav tm="100000">
                                          <p:val>
                                            <p:fltVal val="1"/>
                                          </p:val>
                                        </p:tav>
                                      </p:tavLst>
                                    </p:anim>
                                    <p:anim calcmode="lin" valueType="num">
                                      <p:cBhvr>
                                        <p:cTn id="51" dur="1250" fill="hold"/>
                                        <p:tgtEl>
                                          <p:spTgt spid="13"/>
                                        </p:tgtEl>
                                        <p:attrNameLst>
                                          <p:attrName>ppt_h</p:attrName>
                                        </p:attrNameLst>
                                      </p:cBhvr>
                                      <p:tavLst>
                                        <p:tav tm="0">
                                          <p:val>
                                            <p:strVal val="#ppt_h"/>
                                          </p:val>
                                        </p:tav>
                                        <p:tav tm="100000">
                                          <p:val>
                                            <p:strVal val="#ppt_h"/>
                                          </p:val>
                                        </p:tav>
                                      </p:tavLst>
                                    </p:anim>
                                  </p:childTnLst>
                                </p:cTn>
                              </p:par>
                            </p:childTnLst>
                          </p:cTn>
                        </p:par>
                        <p:par>
                          <p:cTn id="52" fill="hold">
                            <p:stCondLst>
                              <p:cond delay="585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685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7350"/>
                            </p:stCondLst>
                            <p:childTnLst>
                              <p:par>
                                <p:cTn id="63" presetID="10"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par>
                          <p:cTn id="66" fill="hold">
                            <p:stCondLst>
                              <p:cond delay="7850"/>
                            </p:stCondLst>
                            <p:childTnLst>
                              <p:par>
                                <p:cTn id="67" presetID="45"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250"/>
                                        <p:tgtEl>
                                          <p:spTgt spid="17"/>
                                        </p:tgtEl>
                                      </p:cBhvr>
                                    </p:animEffect>
                                    <p:anim calcmode="lin" valueType="num">
                                      <p:cBhvr>
                                        <p:cTn id="70" dur="1250" fill="hold"/>
                                        <p:tgtEl>
                                          <p:spTgt spid="17"/>
                                        </p:tgtEl>
                                        <p:attrNameLst>
                                          <p:attrName>ppt_w</p:attrName>
                                        </p:attrNameLst>
                                      </p:cBhvr>
                                      <p:tavLst>
                                        <p:tav tm="0" fmla="#ppt_w*sin(2.5*pi*$)">
                                          <p:val>
                                            <p:fltVal val="0"/>
                                          </p:val>
                                        </p:tav>
                                        <p:tav tm="100000">
                                          <p:val>
                                            <p:fltVal val="1"/>
                                          </p:val>
                                        </p:tav>
                                      </p:tavLst>
                                    </p:anim>
                                    <p:anim calcmode="lin" valueType="num">
                                      <p:cBhvr>
                                        <p:cTn id="71" dur="1250" fill="hold"/>
                                        <p:tgtEl>
                                          <p:spTgt spid="17"/>
                                        </p:tgtEl>
                                        <p:attrNameLst>
                                          <p:attrName>ppt_h</p:attrName>
                                        </p:attrNameLst>
                                      </p:cBhvr>
                                      <p:tavLst>
                                        <p:tav tm="0">
                                          <p:val>
                                            <p:strVal val="#ppt_h"/>
                                          </p:val>
                                        </p:tav>
                                        <p:tav tm="100000">
                                          <p:val>
                                            <p:strVal val="#ppt_h"/>
                                          </p:val>
                                        </p:tav>
                                      </p:tavLst>
                                    </p:anim>
                                  </p:childTnLst>
                                </p:cTn>
                              </p:par>
                            </p:childTnLst>
                          </p:cTn>
                        </p:par>
                        <p:par>
                          <p:cTn id="72" fill="hold">
                            <p:stCondLst>
                              <p:cond delay="9100"/>
                            </p:stCondLst>
                            <p:childTnLst>
                              <p:par>
                                <p:cTn id="73" presetID="42"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anim calcmode="lin" valueType="num">
                                      <p:cBhvr>
                                        <p:cTn id="76" dur="1000" fill="hold"/>
                                        <p:tgtEl>
                                          <p:spTgt spid="19"/>
                                        </p:tgtEl>
                                        <p:attrNameLst>
                                          <p:attrName>ppt_x</p:attrName>
                                        </p:attrNameLst>
                                      </p:cBhvr>
                                      <p:tavLst>
                                        <p:tav tm="0">
                                          <p:val>
                                            <p:strVal val="#ppt_x"/>
                                          </p:val>
                                        </p:tav>
                                        <p:tav tm="100000">
                                          <p:val>
                                            <p:strVal val="#ppt_x"/>
                                          </p:val>
                                        </p:tav>
                                      </p:tavLst>
                                    </p:anim>
                                    <p:anim calcmode="lin" valueType="num">
                                      <p:cBhvr>
                                        <p:cTn id="77" dur="1000" fill="hold"/>
                                        <p:tgtEl>
                                          <p:spTgt spid="19"/>
                                        </p:tgtEl>
                                        <p:attrNameLst>
                                          <p:attrName>ppt_y</p:attrName>
                                        </p:attrNameLst>
                                      </p:cBhvr>
                                      <p:tavLst>
                                        <p:tav tm="0">
                                          <p:val>
                                            <p:strVal val="#ppt_y+.1"/>
                                          </p:val>
                                        </p:tav>
                                        <p:tav tm="100000">
                                          <p:val>
                                            <p:strVal val="#ppt_y"/>
                                          </p:val>
                                        </p:tav>
                                      </p:tavLst>
                                    </p:anim>
                                  </p:childTnLst>
                                </p:cTn>
                              </p:par>
                            </p:childTnLst>
                          </p:cTn>
                        </p:par>
                        <p:par>
                          <p:cTn id="78" fill="hold">
                            <p:stCondLst>
                              <p:cond delay="10100"/>
                            </p:stCondLst>
                            <p:childTnLst>
                              <p:par>
                                <p:cTn id="79" presetID="10"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childTnLst>
                          </p:cTn>
                        </p:par>
                        <p:par>
                          <p:cTn id="82" fill="hold">
                            <p:stCondLst>
                              <p:cond delay="10600"/>
                            </p:stCondLst>
                            <p:childTnLst>
                              <p:par>
                                <p:cTn id="83" presetID="10" presetClass="entr" presetSubtype="0"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childTnLst>
                                </p:cTn>
                              </p:par>
                            </p:childTnLst>
                          </p:cTn>
                        </p:par>
                        <p:par>
                          <p:cTn id="86" fill="hold">
                            <p:stCondLst>
                              <p:cond delay="11100"/>
                            </p:stCondLst>
                            <p:childTnLst>
                              <p:par>
                                <p:cTn id="87" presetID="45"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1250"/>
                                        <p:tgtEl>
                                          <p:spTgt spid="22"/>
                                        </p:tgtEl>
                                      </p:cBhvr>
                                    </p:animEffect>
                                    <p:anim calcmode="lin" valueType="num">
                                      <p:cBhvr>
                                        <p:cTn id="90" dur="1250" fill="hold"/>
                                        <p:tgtEl>
                                          <p:spTgt spid="22"/>
                                        </p:tgtEl>
                                        <p:attrNameLst>
                                          <p:attrName>ppt_w</p:attrName>
                                        </p:attrNameLst>
                                      </p:cBhvr>
                                      <p:tavLst>
                                        <p:tav tm="0" fmla="#ppt_w*sin(2.5*pi*$)">
                                          <p:val>
                                            <p:fltVal val="0"/>
                                          </p:val>
                                        </p:tav>
                                        <p:tav tm="100000">
                                          <p:val>
                                            <p:fltVal val="1"/>
                                          </p:val>
                                        </p:tav>
                                      </p:tavLst>
                                    </p:anim>
                                    <p:anim calcmode="lin" valueType="num">
                                      <p:cBhvr>
                                        <p:cTn id="91" dur="1250" fill="hold"/>
                                        <p:tgtEl>
                                          <p:spTgt spid="22"/>
                                        </p:tgtEl>
                                        <p:attrNameLst>
                                          <p:attrName>ppt_h</p:attrName>
                                        </p:attrNameLst>
                                      </p:cBhvr>
                                      <p:tavLst>
                                        <p:tav tm="0">
                                          <p:val>
                                            <p:strVal val="#ppt_h"/>
                                          </p:val>
                                        </p:tav>
                                        <p:tav tm="100000">
                                          <p:val>
                                            <p:strVal val="#ppt_h"/>
                                          </p:val>
                                        </p:tav>
                                      </p:tavLst>
                                    </p:anim>
                                  </p:childTnLst>
                                </p:cTn>
                              </p:par>
                            </p:childTnLst>
                          </p:cTn>
                        </p:par>
                        <p:par>
                          <p:cTn id="92" fill="hold">
                            <p:stCondLst>
                              <p:cond delay="12350"/>
                            </p:stCondLst>
                            <p:childTnLst>
                              <p:par>
                                <p:cTn id="93" presetID="42"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1000"/>
                                        <p:tgtEl>
                                          <p:spTgt spid="23"/>
                                        </p:tgtEl>
                                      </p:cBhvr>
                                    </p:animEffect>
                                    <p:anim calcmode="lin" valueType="num">
                                      <p:cBhvr>
                                        <p:cTn id="96" dur="1000" fill="hold"/>
                                        <p:tgtEl>
                                          <p:spTgt spid="23"/>
                                        </p:tgtEl>
                                        <p:attrNameLst>
                                          <p:attrName>ppt_x</p:attrName>
                                        </p:attrNameLst>
                                      </p:cBhvr>
                                      <p:tavLst>
                                        <p:tav tm="0">
                                          <p:val>
                                            <p:strVal val="#ppt_x"/>
                                          </p:val>
                                        </p:tav>
                                        <p:tav tm="100000">
                                          <p:val>
                                            <p:strVal val="#ppt_x"/>
                                          </p:val>
                                        </p:tav>
                                      </p:tavLst>
                                    </p:anim>
                                    <p:anim calcmode="lin" valueType="num">
                                      <p:cBhvr>
                                        <p:cTn id="97" dur="1000" fill="hold"/>
                                        <p:tgtEl>
                                          <p:spTgt spid="23"/>
                                        </p:tgtEl>
                                        <p:attrNameLst>
                                          <p:attrName>ppt_y</p:attrName>
                                        </p:attrNameLst>
                                      </p:cBhvr>
                                      <p:tavLst>
                                        <p:tav tm="0">
                                          <p:val>
                                            <p:strVal val="#ppt_y+.1"/>
                                          </p:val>
                                        </p:tav>
                                        <p:tav tm="100000">
                                          <p:val>
                                            <p:strVal val="#ppt_y"/>
                                          </p:val>
                                        </p:tav>
                                      </p:tavLst>
                                    </p:anim>
                                  </p:childTnLst>
                                </p:cTn>
                              </p:par>
                            </p:childTnLst>
                          </p:cTn>
                        </p:par>
                        <p:par>
                          <p:cTn id="98" fill="hold">
                            <p:stCondLst>
                              <p:cond delay="13350"/>
                            </p:stCondLst>
                            <p:childTnLst>
                              <p:par>
                                <p:cTn id="99" presetID="10" presetClass="entr" presetSubtype="0"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500"/>
                                        <p:tgtEl>
                                          <p:spTgt spid="25"/>
                                        </p:tgtEl>
                                      </p:cBhvr>
                                    </p:animEffect>
                                  </p:childTnLst>
                                </p:cTn>
                              </p:par>
                            </p:childTnLst>
                          </p:cTn>
                        </p:par>
                        <p:par>
                          <p:cTn id="102" fill="hold">
                            <p:stCondLst>
                              <p:cond delay="13850"/>
                            </p:stCondLst>
                            <p:childTnLst>
                              <p:par>
                                <p:cTn id="103" presetID="10" presetClass="entr" presetSubtype="0"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animBg="1"/>
      <p:bldP spid="14" grpId="0" animBg="1"/>
      <p:bldP spid="15" grpId="0"/>
      <p:bldP spid="16" grpId="0"/>
      <p:bldP spid="17" grpId="0" animBg="1"/>
      <p:bldP spid="19" grpId="0" animBg="1"/>
      <p:bldP spid="20" grpId="0"/>
      <p:bldP spid="21" grpId="0"/>
      <p:bldP spid="22" grpId="0" animBg="1"/>
      <p:bldP spid="23" grpId="0" animBg="1"/>
      <p:bldP spid="24" grpId="0"/>
      <p:bldP spid="25" grpId="0"/>
      <p:bldP spid="29" grpId="0"/>
      <p:bldP spid="30" grpId="0" animBg="1"/>
      <p:bldP spid="30" grpId="1" animBg="1"/>
      <p:bldP spid="31" grpId="0"/>
      <p:bldP spid="3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10"/>
          <p:cNvGrpSpPr/>
          <p:nvPr/>
        </p:nvGrpSpPr>
        <p:grpSpPr>
          <a:xfrm>
            <a:off x="6505726" y="3284063"/>
            <a:ext cx="775903" cy="776184"/>
            <a:chOff x="6253939" y="2516220"/>
            <a:chExt cx="831273" cy="831273"/>
          </a:xfrm>
        </p:grpSpPr>
        <p:sp>
          <p:nvSpPr>
            <p:cNvPr id="10" name="Oval 11"/>
            <p:cNvSpPr/>
            <p:nvPr/>
          </p:nvSpPr>
          <p:spPr>
            <a:xfrm>
              <a:off x="6253939" y="2516220"/>
              <a:ext cx="831273" cy="831273"/>
            </a:xfrm>
            <a:prstGeom prst="ellipse">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1"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2" name="Group 13"/>
          <p:cNvGrpSpPr/>
          <p:nvPr/>
        </p:nvGrpSpPr>
        <p:grpSpPr>
          <a:xfrm>
            <a:off x="6505726" y="4190490"/>
            <a:ext cx="775903" cy="776184"/>
            <a:chOff x="5716910" y="3464598"/>
            <a:chExt cx="831273" cy="831273"/>
          </a:xfrm>
        </p:grpSpPr>
        <p:sp>
          <p:nvSpPr>
            <p:cNvPr id="13" name="Oval 14"/>
            <p:cNvSpPr/>
            <p:nvPr/>
          </p:nvSpPr>
          <p:spPr>
            <a:xfrm>
              <a:off x="5716910" y="3464598"/>
              <a:ext cx="831273" cy="831273"/>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4" name="Group 15"/>
            <p:cNvGrpSpPr/>
            <p:nvPr/>
          </p:nvGrpSpPr>
          <p:grpSpPr>
            <a:xfrm>
              <a:off x="5900374" y="3655628"/>
              <a:ext cx="464344" cy="464344"/>
              <a:chOff x="4439444" y="2582069"/>
              <a:chExt cx="464344" cy="464344"/>
            </a:xfrm>
            <a:solidFill>
              <a:schemeClr val="bg1"/>
            </a:solidFill>
          </p:grpSpPr>
          <p:sp>
            <p:nvSpPr>
              <p:cNvPr id="15"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7"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9" name="Group 19"/>
          <p:cNvGrpSpPr/>
          <p:nvPr/>
        </p:nvGrpSpPr>
        <p:grpSpPr>
          <a:xfrm>
            <a:off x="6505726" y="2379066"/>
            <a:ext cx="775903" cy="776184"/>
            <a:chOff x="6678551" y="1578185"/>
            <a:chExt cx="831273" cy="831273"/>
          </a:xfrm>
        </p:grpSpPr>
        <p:sp>
          <p:nvSpPr>
            <p:cNvPr id="20" name="Oval 20"/>
            <p:cNvSpPr/>
            <p:nvPr/>
          </p:nvSpPr>
          <p:spPr>
            <a:xfrm>
              <a:off x="6678551" y="1578185"/>
              <a:ext cx="831273" cy="831273"/>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21"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22" name="TextBox 21"/>
          <p:cNvSpPr txBox="1"/>
          <p:nvPr/>
        </p:nvSpPr>
        <p:spPr>
          <a:xfrm>
            <a:off x="7217503" y="2339569"/>
            <a:ext cx="1761960" cy="569519"/>
          </a:xfrm>
          <a:prstGeom prst="rect">
            <a:avLst/>
          </a:prstGeom>
          <a:noFill/>
        </p:spPr>
        <p:txBody>
          <a:bodyPr wrap="square" lIns="91404" tIns="45702" rIns="91404" bIns="45702"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3" name="Rectangle 24"/>
          <p:cNvSpPr/>
          <p:nvPr/>
        </p:nvSpPr>
        <p:spPr>
          <a:xfrm>
            <a:off x="7217500" y="2623829"/>
            <a:ext cx="3617185" cy="584910"/>
          </a:xfrm>
          <a:prstGeom prst="rect">
            <a:avLst/>
          </a:prstGeom>
        </p:spPr>
        <p:txBody>
          <a:bodyPr wrap="square" lIns="91404" tIns="45702" rIns="91404" bIns="45702">
            <a:spAutoFit/>
          </a:bodyPr>
          <a:lstStyle/>
          <a:p>
            <a:r>
              <a:rPr lang="zh-CN" altLang="en-US" sz="1600" dirty="0">
                <a:solidFill>
                  <a:schemeClr val="tx1">
                    <a:lumMod val="65000"/>
                    <a:lumOff val="35000"/>
                  </a:schemeClr>
                </a:solidFill>
                <a:latin typeface="微软雅黑" pitchFamily="34" charset="-122"/>
                <a:ea typeface="微软雅黑" pitchFamily="34" charset="-122"/>
              </a:rPr>
              <a:t>点击输入简要文本内容，文字内容需概况精炼的说明专业设计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7217503" y="3250247"/>
            <a:ext cx="1761960" cy="569519"/>
          </a:xfrm>
          <a:prstGeom prst="rect">
            <a:avLst/>
          </a:prstGeom>
          <a:noFill/>
        </p:spPr>
        <p:txBody>
          <a:bodyPr wrap="square" lIns="91404" tIns="45702" rIns="91404" bIns="45702"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5" name="Rectangle 24"/>
          <p:cNvSpPr/>
          <p:nvPr/>
        </p:nvSpPr>
        <p:spPr>
          <a:xfrm>
            <a:off x="7217500" y="3496400"/>
            <a:ext cx="3617185" cy="584910"/>
          </a:xfrm>
          <a:prstGeom prst="rect">
            <a:avLst/>
          </a:prstGeom>
        </p:spPr>
        <p:txBody>
          <a:bodyPr wrap="square" lIns="91404" tIns="45702" rIns="91404" bIns="45702">
            <a:spAutoFit/>
          </a:bodyPr>
          <a:lstStyle/>
          <a:p>
            <a:r>
              <a:rPr lang="zh-CN" altLang="en-US" sz="1600" dirty="0">
                <a:solidFill>
                  <a:schemeClr val="tx1">
                    <a:lumMod val="65000"/>
                    <a:lumOff val="35000"/>
                  </a:schemeClr>
                </a:solidFill>
                <a:latin typeface="微软雅黑" pitchFamily="34" charset="-122"/>
                <a:ea typeface="微软雅黑" pitchFamily="34" charset="-122"/>
              </a:rPr>
              <a:t>点击输入简要文本内容，文字内容需概况精炼的说明专业设计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7217503" y="4121654"/>
            <a:ext cx="1761960" cy="569519"/>
          </a:xfrm>
          <a:prstGeom prst="rect">
            <a:avLst/>
          </a:prstGeom>
          <a:noFill/>
        </p:spPr>
        <p:txBody>
          <a:bodyPr wrap="square" lIns="91404" tIns="45702" rIns="91404" bIns="45702"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7217500" y="4405916"/>
            <a:ext cx="3617185" cy="584910"/>
          </a:xfrm>
          <a:prstGeom prst="rect">
            <a:avLst/>
          </a:prstGeom>
        </p:spPr>
        <p:txBody>
          <a:bodyPr wrap="square" lIns="91404" tIns="45702" rIns="91404" bIns="45702">
            <a:spAutoFit/>
          </a:bodyPr>
          <a:lstStyle/>
          <a:p>
            <a:r>
              <a:rPr lang="zh-CN" altLang="en-US" sz="1600" dirty="0">
                <a:solidFill>
                  <a:schemeClr val="tx1">
                    <a:lumMod val="65000"/>
                    <a:lumOff val="35000"/>
                  </a:schemeClr>
                </a:solidFill>
                <a:latin typeface="微软雅黑" pitchFamily="34" charset="-122"/>
                <a:ea typeface="微软雅黑" pitchFamily="34" charset="-122"/>
              </a:rPr>
              <a:t>点击输入简要文本内容，文字内容需概况精炼的说明专业设计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8" name="矩形 27"/>
          <p:cNvSpPr/>
          <p:nvPr/>
        </p:nvSpPr>
        <p:spPr>
          <a:xfrm>
            <a:off x="1466090" y="2347981"/>
            <a:ext cx="4322975" cy="267391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dirty="0"/>
          </a:p>
        </p:txBody>
      </p:sp>
      <p:grpSp>
        <p:nvGrpSpPr>
          <p:cNvPr id="29" name="组合 28"/>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30"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职业定位</a:t>
            </a:r>
          </a:p>
        </p:txBody>
      </p:sp>
      <p:sp>
        <p:nvSpPr>
          <p:cNvPr id="33" name="椭圆 32"/>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4" name="TextBox 33"/>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9827877"/>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p:cTn id="10" dur="300" fill="hold"/>
                                        <p:tgtEl>
                                          <p:spTgt spid="33"/>
                                        </p:tgtEl>
                                        <p:attrNameLst>
                                          <p:attrName>ppt_w</p:attrName>
                                        </p:attrNameLst>
                                      </p:cBhvr>
                                      <p:tavLst>
                                        <p:tav tm="0">
                                          <p:val>
                                            <p:fltVal val="0"/>
                                          </p:val>
                                        </p:tav>
                                        <p:tav tm="100000">
                                          <p:val>
                                            <p:strVal val="#ppt_w"/>
                                          </p:val>
                                        </p:tav>
                                      </p:tavLst>
                                    </p:anim>
                                    <p:anim calcmode="lin" valueType="num">
                                      <p:cBhvr>
                                        <p:cTn id="11" dur="300" fill="hold"/>
                                        <p:tgtEl>
                                          <p:spTgt spid="33"/>
                                        </p:tgtEl>
                                        <p:attrNameLst>
                                          <p:attrName>ppt_h</p:attrName>
                                        </p:attrNameLst>
                                      </p:cBhvr>
                                      <p:tavLst>
                                        <p:tav tm="0">
                                          <p:val>
                                            <p:fltVal val="0"/>
                                          </p:val>
                                        </p:tav>
                                        <p:tav tm="100000">
                                          <p:val>
                                            <p:strVal val="#ppt_h"/>
                                          </p:val>
                                        </p:tav>
                                      </p:tavLst>
                                    </p:anim>
                                    <p:animEffect transition="in" filter="fade">
                                      <p:cBhvr>
                                        <p:cTn id="12" dur="300"/>
                                        <p:tgtEl>
                                          <p:spTgt spid="33"/>
                                        </p:tgtEl>
                                      </p:cBhvr>
                                    </p:animEffect>
                                  </p:childTnLst>
                                </p:cTn>
                              </p:par>
                              <p:par>
                                <p:cTn id="13" presetID="6" presetClass="emph" presetSubtype="0" autoRev="1" fill="hold" grpId="1" nodeType="withEffect">
                                  <p:stCondLst>
                                    <p:cond delay="300"/>
                                  </p:stCondLst>
                                  <p:childTnLst>
                                    <p:animScale>
                                      <p:cBhvr>
                                        <p:cTn id="14" dur="150" fill="hold"/>
                                        <p:tgtEl>
                                          <p:spTgt spid="33"/>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34"/>
                                        </p:tgtEl>
                                        <p:attrNameLst>
                                          <p:attrName>style.visibility</p:attrName>
                                        </p:attrNameLst>
                                      </p:cBhvr>
                                      <p:to>
                                        <p:strVal val="visible"/>
                                      </p:to>
                                    </p:set>
                                    <p:anim calcmode="lin" valueType="num">
                                      <p:cBhvr>
                                        <p:cTn id="17" dur="300" fill="hold"/>
                                        <p:tgtEl>
                                          <p:spTgt spid="34"/>
                                        </p:tgtEl>
                                        <p:attrNameLst>
                                          <p:attrName>ppt_w</p:attrName>
                                        </p:attrNameLst>
                                      </p:cBhvr>
                                      <p:tavLst>
                                        <p:tav tm="0">
                                          <p:val>
                                            <p:fltVal val="0"/>
                                          </p:val>
                                        </p:tav>
                                        <p:tav tm="100000">
                                          <p:val>
                                            <p:strVal val="#ppt_w"/>
                                          </p:val>
                                        </p:tav>
                                      </p:tavLst>
                                    </p:anim>
                                    <p:anim calcmode="lin" valueType="num">
                                      <p:cBhvr>
                                        <p:cTn id="18" dur="300" fill="hold"/>
                                        <p:tgtEl>
                                          <p:spTgt spid="34"/>
                                        </p:tgtEl>
                                        <p:attrNameLst>
                                          <p:attrName>ppt_h</p:attrName>
                                        </p:attrNameLst>
                                      </p:cBhvr>
                                      <p:tavLst>
                                        <p:tav tm="0">
                                          <p:val>
                                            <p:fltVal val="0"/>
                                          </p:val>
                                        </p:tav>
                                        <p:tav tm="100000">
                                          <p:val>
                                            <p:strVal val="#ppt_h"/>
                                          </p:val>
                                        </p:tav>
                                      </p:tavLst>
                                    </p:anim>
                                    <p:animEffect transition="in" filter="fade">
                                      <p:cBhvr>
                                        <p:cTn id="19" dur="300"/>
                                        <p:tgtEl>
                                          <p:spTgt spid="34"/>
                                        </p:tgtEl>
                                      </p:cBhvr>
                                    </p:animEffect>
                                  </p:childTnLst>
                                </p:cTn>
                              </p:par>
                              <p:par>
                                <p:cTn id="20" presetID="6" presetClass="emph" presetSubtype="0" autoRev="1" fill="hold" grpId="1" nodeType="withEffect">
                                  <p:stCondLst>
                                    <p:cond delay="250"/>
                                  </p:stCondLst>
                                  <p:childTnLst>
                                    <p:animScale>
                                      <p:cBhvr>
                                        <p:cTn id="21" dur="300" fill="hold"/>
                                        <p:tgtEl>
                                          <p:spTgt spid="34"/>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par>
                          <p:cTn id="26" fill="hold">
                            <p:stCondLst>
                              <p:cond delay="1350"/>
                            </p:stCondLst>
                            <p:childTnLst>
                              <p:par>
                                <p:cTn id="27" presetID="10"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par>
                          <p:cTn id="30" fill="hold">
                            <p:stCondLst>
                              <p:cond delay="1850"/>
                            </p:stCondLst>
                            <p:childTnLst>
                              <p:par>
                                <p:cTn id="31" presetID="53" presetClass="entr" presetSubtype="16"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childTnLst>
                          </p:cTn>
                        </p:par>
                        <p:par>
                          <p:cTn id="36" fill="hold">
                            <p:stCondLst>
                              <p:cond delay="2350"/>
                            </p:stCondLst>
                            <p:childTnLst>
                              <p:par>
                                <p:cTn id="37" presetID="53" presetClass="entr" presetSubtype="16"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par>
                          <p:cTn id="42" fill="hold">
                            <p:stCondLst>
                              <p:cond delay="2850"/>
                            </p:stCondLst>
                            <p:childTnLst>
                              <p:par>
                                <p:cTn id="43" presetID="5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3350"/>
                            </p:stCondLst>
                            <p:childTnLst>
                              <p:par>
                                <p:cTn id="49" presetID="22" presetClass="entr" presetSubtype="8"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left)">
                                      <p:cBhvr>
                                        <p:cTn id="51" dur="500"/>
                                        <p:tgtEl>
                                          <p:spTgt spid="2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animBg="1"/>
      <p:bldP spid="32" grpId="0"/>
      <p:bldP spid="33" grpId="0" animBg="1"/>
      <p:bldP spid="33" grpId="1" animBg="1"/>
      <p:bldP spid="34" grpId="0"/>
      <p:bldP spid="3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2535233" y="1467824"/>
            <a:ext cx="4724602" cy="3481035"/>
            <a:chOff x="1113085" y="1412776"/>
            <a:chExt cx="4725217" cy="3480229"/>
          </a:xfrm>
        </p:grpSpPr>
        <p:sp>
          <p:nvSpPr>
            <p:cNvPr id="66" name="任意多边形 65"/>
            <p:cNvSpPr/>
            <p:nvPr/>
          </p:nvSpPr>
          <p:spPr>
            <a:xfrm>
              <a:off x="1113085" y="1525690"/>
              <a:ext cx="4644572" cy="3367315"/>
            </a:xfrm>
            <a:custGeom>
              <a:avLst/>
              <a:gdLst>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44572" h="3367315">
                  <a:moveTo>
                    <a:pt x="0" y="3367315"/>
                  </a:moveTo>
                  <a:lnTo>
                    <a:pt x="0" y="2786743"/>
                  </a:lnTo>
                  <a:cubicBezTo>
                    <a:pt x="10281" y="2669782"/>
                    <a:pt x="35802" y="2644261"/>
                    <a:pt x="145143" y="2641600"/>
                  </a:cubicBezTo>
                  <a:lnTo>
                    <a:pt x="1161143" y="2641600"/>
                  </a:lnTo>
                  <a:lnTo>
                    <a:pt x="1161143" y="2133600"/>
                  </a:lnTo>
                  <a:cubicBezTo>
                    <a:pt x="1168642" y="2057521"/>
                    <a:pt x="1214241" y="1981442"/>
                    <a:pt x="1320800" y="1973943"/>
                  </a:cubicBezTo>
                  <a:lnTo>
                    <a:pt x="2307772" y="1973943"/>
                  </a:lnTo>
                  <a:lnTo>
                    <a:pt x="2307772" y="1509486"/>
                  </a:lnTo>
                  <a:cubicBezTo>
                    <a:pt x="2318053" y="1400145"/>
                    <a:pt x="2343574" y="1367004"/>
                    <a:pt x="2452915" y="1364343"/>
                  </a:cubicBezTo>
                  <a:lnTo>
                    <a:pt x="3468914" y="1364343"/>
                  </a:lnTo>
                  <a:lnTo>
                    <a:pt x="3468914" y="841829"/>
                  </a:lnTo>
                  <a:cubicBezTo>
                    <a:pt x="3468793" y="712410"/>
                    <a:pt x="3537252" y="682051"/>
                    <a:pt x="3628571" y="682172"/>
                  </a:cubicBezTo>
                  <a:lnTo>
                    <a:pt x="4644572" y="682172"/>
                  </a:lnTo>
                  <a:lnTo>
                    <a:pt x="4644572" y="0"/>
                  </a:lnTo>
                  <a:lnTo>
                    <a:pt x="4630057" y="29029"/>
                  </a:lnTo>
                </a:path>
              </a:pathLst>
            </a:cu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a:off x="5699602" y="1412776"/>
              <a:ext cx="138700" cy="28803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7317883" y="1755921"/>
            <a:ext cx="2347745" cy="1651118"/>
            <a:chOff x="5896357" y="1700808"/>
            <a:chExt cx="2348051" cy="1650736"/>
          </a:xfrm>
        </p:grpSpPr>
        <p:grpSp>
          <p:nvGrpSpPr>
            <p:cNvPr id="69" name="组合 68"/>
            <p:cNvGrpSpPr/>
            <p:nvPr/>
          </p:nvGrpSpPr>
          <p:grpSpPr>
            <a:xfrm>
              <a:off x="5896357" y="1700808"/>
              <a:ext cx="1611759" cy="1008112"/>
              <a:chOff x="5552529" y="2132856"/>
              <a:chExt cx="1611759" cy="1008112"/>
            </a:xfrm>
          </p:grpSpPr>
          <p:sp>
            <p:nvSpPr>
              <p:cNvPr id="71" name="矩形 5"/>
              <p:cNvSpPr/>
              <p:nvPr/>
            </p:nvSpPr>
            <p:spPr>
              <a:xfrm>
                <a:off x="5580112" y="2132856"/>
                <a:ext cx="1584176" cy="1008112"/>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01ACBE"/>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Rectangle 42"/>
              <p:cNvSpPr/>
              <p:nvPr/>
            </p:nvSpPr>
            <p:spPr>
              <a:xfrm flipH="1">
                <a:off x="5552529" y="2307490"/>
                <a:ext cx="1611757" cy="253222"/>
              </a:xfrm>
              <a:prstGeom prst="rect">
                <a:avLst/>
              </a:prstGeom>
              <a:noFill/>
              <a:ln w="12700" cap="flat" cmpd="sng" algn="ctr">
                <a:noFill/>
                <a:prstDash val="solid"/>
              </a:ln>
              <a:effectLst/>
            </p:spPr>
            <p:txBody>
              <a:bodyPr lIns="91440" tIns="0" rIns="91440" bIns="0" rtlCol="0" anchor="t"/>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grpSp>
        <p:sp>
          <p:nvSpPr>
            <p:cNvPr id="70" name="Rectangle 42"/>
            <p:cNvSpPr/>
            <p:nvPr/>
          </p:nvSpPr>
          <p:spPr>
            <a:xfrm flipH="1">
              <a:off x="6525516" y="2712585"/>
              <a:ext cx="1718892" cy="638959"/>
            </a:xfrm>
            <a:prstGeom prst="rect">
              <a:avLst/>
            </a:prstGeom>
            <a:noFill/>
            <a:ln w="12700" cap="flat" cmpd="sng" algn="ctr">
              <a:noFill/>
              <a:prstDash val="solid"/>
            </a:ln>
            <a:effectLst/>
          </p:spPr>
          <p:txBody>
            <a:bodyPr lIns="91440" tIns="0" rIns="91440" bIns="0" rtlCol="0" anchor="t"/>
            <a:lstStyle/>
            <a:p>
              <a:pPr lvl="0">
                <a:defRPr/>
              </a:pPr>
              <a:r>
                <a:rPr lang="zh-CN" altLang="en-US" sz="1400" kern="0" dirty="0">
                  <a:solidFill>
                    <a:schemeClr val="tx1">
                      <a:lumMod val="65000"/>
                      <a:lumOff val="35000"/>
                    </a:schemeClr>
                  </a:solidFill>
                  <a:latin typeface="微软雅黑" pitchFamily="34" charset="-122"/>
                  <a:ea typeface="微软雅黑" pitchFamily="34" charset="-122"/>
                  <a:cs typeface="Arial" pitchFamily="34" charset="0"/>
                </a:rPr>
                <a:t>加入你的文字描述，加入你的文字。</a:t>
              </a:r>
            </a:p>
          </p:txBody>
        </p:sp>
      </p:grpSp>
      <p:grpSp>
        <p:nvGrpSpPr>
          <p:cNvPr id="73" name="组合 72"/>
          <p:cNvGrpSpPr/>
          <p:nvPr/>
        </p:nvGrpSpPr>
        <p:grpSpPr>
          <a:xfrm>
            <a:off x="6147902" y="2412531"/>
            <a:ext cx="2375045" cy="1507798"/>
            <a:chOff x="4726226" y="2357264"/>
            <a:chExt cx="2375354" cy="1507449"/>
          </a:xfrm>
        </p:grpSpPr>
        <p:grpSp>
          <p:nvGrpSpPr>
            <p:cNvPr id="74" name="组合 73"/>
            <p:cNvGrpSpPr/>
            <p:nvPr/>
          </p:nvGrpSpPr>
          <p:grpSpPr>
            <a:xfrm>
              <a:off x="4726226" y="2357264"/>
              <a:ext cx="1611759" cy="1008112"/>
              <a:chOff x="5552529" y="2132856"/>
              <a:chExt cx="1611759" cy="1008112"/>
            </a:xfrm>
          </p:grpSpPr>
          <p:sp>
            <p:nvSpPr>
              <p:cNvPr id="76" name="矩形 5"/>
              <p:cNvSpPr/>
              <p:nvPr/>
            </p:nvSpPr>
            <p:spPr>
              <a:xfrm>
                <a:off x="5580112" y="2132856"/>
                <a:ext cx="1584176" cy="1008112"/>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FC6E5B"/>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Rectangle 42"/>
              <p:cNvSpPr/>
              <p:nvPr/>
            </p:nvSpPr>
            <p:spPr>
              <a:xfrm flipH="1">
                <a:off x="5552529" y="2307490"/>
                <a:ext cx="1611757" cy="253222"/>
              </a:xfrm>
              <a:prstGeom prst="rect">
                <a:avLst/>
              </a:prstGeom>
              <a:noFill/>
              <a:ln w="12700" cap="flat" cmpd="sng" algn="ctr">
                <a:noFill/>
                <a:prstDash val="solid"/>
              </a:ln>
              <a:effectLst/>
            </p:spPr>
            <p:txBody>
              <a:bodyPr lIns="91440" tIns="0" rIns="91440" bIns="0" rtlCol="0" anchor="t"/>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grpSp>
        <p:sp>
          <p:nvSpPr>
            <p:cNvPr id="75" name="Rectangle 42"/>
            <p:cNvSpPr/>
            <p:nvPr/>
          </p:nvSpPr>
          <p:spPr>
            <a:xfrm flipH="1">
              <a:off x="5373388" y="3360564"/>
              <a:ext cx="1728192" cy="504149"/>
            </a:xfrm>
            <a:prstGeom prst="rect">
              <a:avLst/>
            </a:prstGeom>
            <a:noFill/>
            <a:ln w="12700" cap="flat" cmpd="sng" algn="ctr">
              <a:noFill/>
              <a:prstDash val="solid"/>
            </a:ln>
            <a:effectLst/>
          </p:spPr>
          <p:txBody>
            <a:bodyPr lIns="91440" tIns="0" rIns="91440" bIns="0" rtlCol="0" anchor="t"/>
            <a:lstStyle/>
            <a:p>
              <a:pPr lvl="0">
                <a:defRPr/>
              </a:pPr>
              <a:r>
                <a:rPr lang="zh-CN" altLang="en-US" sz="1400" kern="0" dirty="0">
                  <a:solidFill>
                    <a:srgbClr val="000000">
                      <a:lumMod val="65000"/>
                      <a:lumOff val="35000"/>
                    </a:srgbClr>
                  </a:solidFill>
                  <a:latin typeface="微软雅黑" pitchFamily="34" charset="-122"/>
                  <a:ea typeface="微软雅黑" pitchFamily="34" charset="-122"/>
                  <a:cs typeface="Arial" pitchFamily="34" charset="0"/>
                </a:rPr>
                <a:t>加入你的文字描述，加入你的文字。</a:t>
              </a:r>
            </a:p>
          </p:txBody>
        </p:sp>
      </p:grpSp>
      <p:grpSp>
        <p:nvGrpSpPr>
          <p:cNvPr id="78" name="组合 77"/>
          <p:cNvGrpSpPr/>
          <p:nvPr/>
        </p:nvGrpSpPr>
        <p:grpSpPr>
          <a:xfrm>
            <a:off x="4977927" y="3069139"/>
            <a:ext cx="2407742" cy="1520997"/>
            <a:chOff x="3556097" y="3013720"/>
            <a:chExt cx="2408055" cy="1520645"/>
          </a:xfrm>
        </p:grpSpPr>
        <p:grpSp>
          <p:nvGrpSpPr>
            <p:cNvPr id="79" name="组合 78"/>
            <p:cNvGrpSpPr/>
            <p:nvPr/>
          </p:nvGrpSpPr>
          <p:grpSpPr>
            <a:xfrm>
              <a:off x="3556097" y="3013720"/>
              <a:ext cx="1611759" cy="1008112"/>
              <a:chOff x="5552529" y="2132856"/>
              <a:chExt cx="1611759" cy="1008112"/>
            </a:xfrm>
          </p:grpSpPr>
          <p:sp>
            <p:nvSpPr>
              <p:cNvPr id="81" name="矩形 5"/>
              <p:cNvSpPr/>
              <p:nvPr/>
            </p:nvSpPr>
            <p:spPr>
              <a:xfrm>
                <a:off x="5580112" y="2132856"/>
                <a:ext cx="1584176" cy="1008112"/>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01ACBE"/>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Rectangle 42"/>
              <p:cNvSpPr/>
              <p:nvPr/>
            </p:nvSpPr>
            <p:spPr>
              <a:xfrm flipH="1">
                <a:off x="5552529" y="2320190"/>
                <a:ext cx="1611757" cy="253222"/>
              </a:xfrm>
              <a:prstGeom prst="rect">
                <a:avLst/>
              </a:prstGeom>
              <a:noFill/>
              <a:ln w="12700" cap="flat" cmpd="sng" algn="ctr">
                <a:noFill/>
                <a:prstDash val="solid"/>
              </a:ln>
              <a:effectLst/>
            </p:spPr>
            <p:txBody>
              <a:bodyPr lIns="91440" tIns="0" rIns="91440" bIns="0" rtlCol="0" anchor="t"/>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grpSp>
        <p:sp>
          <p:nvSpPr>
            <p:cNvPr id="80" name="Rectangle 42"/>
            <p:cNvSpPr/>
            <p:nvPr/>
          </p:nvSpPr>
          <p:spPr>
            <a:xfrm flipH="1">
              <a:off x="4235960" y="4030216"/>
              <a:ext cx="1728192" cy="504149"/>
            </a:xfrm>
            <a:prstGeom prst="rect">
              <a:avLst/>
            </a:prstGeom>
            <a:noFill/>
            <a:ln w="12700" cap="flat" cmpd="sng" algn="ctr">
              <a:noFill/>
              <a:prstDash val="solid"/>
            </a:ln>
            <a:effectLst/>
          </p:spPr>
          <p:txBody>
            <a:bodyPr lIns="91440" tIns="0" rIns="91440" bIns="0" rtlCol="0" anchor="t"/>
            <a:lstStyle/>
            <a:p>
              <a:pPr lvl="0">
                <a:defRPr/>
              </a:pPr>
              <a:r>
                <a:rPr lang="zh-CN" altLang="en-US" sz="1400" kern="0" dirty="0">
                  <a:solidFill>
                    <a:srgbClr val="000000">
                      <a:lumMod val="65000"/>
                      <a:lumOff val="35000"/>
                    </a:srgbClr>
                  </a:solidFill>
                  <a:latin typeface="微软雅黑" pitchFamily="34" charset="-122"/>
                  <a:ea typeface="微软雅黑" pitchFamily="34" charset="-122"/>
                  <a:cs typeface="Arial" pitchFamily="34" charset="0"/>
                </a:rPr>
                <a:t>加入你的文字描述，加入你的文字。</a:t>
              </a:r>
            </a:p>
          </p:txBody>
        </p:sp>
      </p:grpSp>
      <p:grpSp>
        <p:nvGrpSpPr>
          <p:cNvPr id="83" name="组合 82"/>
          <p:cNvGrpSpPr/>
          <p:nvPr/>
        </p:nvGrpSpPr>
        <p:grpSpPr>
          <a:xfrm>
            <a:off x="3807948" y="3725744"/>
            <a:ext cx="2421533" cy="1519756"/>
            <a:chOff x="2385968" y="3670176"/>
            <a:chExt cx="2421848" cy="1519404"/>
          </a:xfrm>
        </p:grpSpPr>
        <p:grpSp>
          <p:nvGrpSpPr>
            <p:cNvPr id="84" name="组合 83"/>
            <p:cNvGrpSpPr/>
            <p:nvPr/>
          </p:nvGrpSpPr>
          <p:grpSpPr>
            <a:xfrm>
              <a:off x="2385968" y="3670176"/>
              <a:ext cx="1611759" cy="1008112"/>
              <a:chOff x="5552529" y="2132856"/>
              <a:chExt cx="1611759" cy="1008112"/>
            </a:xfrm>
          </p:grpSpPr>
          <p:sp>
            <p:nvSpPr>
              <p:cNvPr id="86" name="矩形 5"/>
              <p:cNvSpPr/>
              <p:nvPr/>
            </p:nvSpPr>
            <p:spPr>
              <a:xfrm>
                <a:off x="5580112" y="2132856"/>
                <a:ext cx="1584176" cy="1008112"/>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FC6E5B"/>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Rectangle 42"/>
              <p:cNvSpPr/>
              <p:nvPr/>
            </p:nvSpPr>
            <p:spPr>
              <a:xfrm flipH="1">
                <a:off x="5552529" y="2320190"/>
                <a:ext cx="1611757" cy="253222"/>
              </a:xfrm>
              <a:prstGeom prst="rect">
                <a:avLst/>
              </a:prstGeom>
              <a:noFill/>
              <a:ln w="12700" cap="flat" cmpd="sng" algn="ctr">
                <a:noFill/>
                <a:prstDash val="solid"/>
              </a:ln>
              <a:effectLst/>
            </p:spPr>
            <p:txBody>
              <a:bodyPr lIns="91440" tIns="0" rIns="91440" bIns="0" rtlCol="0" anchor="t"/>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grpSp>
        <p:sp>
          <p:nvSpPr>
            <p:cNvPr id="85" name="Rectangle 42"/>
            <p:cNvSpPr/>
            <p:nvPr/>
          </p:nvSpPr>
          <p:spPr>
            <a:xfrm flipH="1">
              <a:off x="3079624" y="4685431"/>
              <a:ext cx="1728192" cy="504149"/>
            </a:xfrm>
            <a:prstGeom prst="rect">
              <a:avLst/>
            </a:prstGeom>
            <a:noFill/>
            <a:ln w="12700" cap="flat" cmpd="sng" algn="ctr">
              <a:noFill/>
              <a:prstDash val="solid"/>
            </a:ln>
            <a:effectLst/>
          </p:spPr>
          <p:txBody>
            <a:bodyPr lIns="91440" tIns="0" rIns="91440" bIns="0" rtlCol="0" anchor="t"/>
            <a:lstStyle/>
            <a:p>
              <a:pPr lvl="0">
                <a:defRPr/>
              </a:pPr>
              <a:r>
                <a:rPr lang="zh-CN" altLang="en-US" sz="1400" kern="0" dirty="0">
                  <a:solidFill>
                    <a:srgbClr val="000000">
                      <a:lumMod val="65000"/>
                      <a:lumOff val="35000"/>
                    </a:srgbClr>
                  </a:solidFill>
                  <a:latin typeface="微软雅黑" pitchFamily="34" charset="-122"/>
                  <a:ea typeface="微软雅黑" pitchFamily="34" charset="-122"/>
                  <a:cs typeface="Arial" pitchFamily="34" charset="0"/>
                </a:rPr>
                <a:t>加入你的文字描述，加入你的文字。</a:t>
              </a:r>
            </a:p>
          </p:txBody>
        </p:sp>
      </p:grpSp>
      <p:grpSp>
        <p:nvGrpSpPr>
          <p:cNvPr id="88" name="组合 87"/>
          <p:cNvGrpSpPr/>
          <p:nvPr/>
        </p:nvGrpSpPr>
        <p:grpSpPr>
          <a:xfrm>
            <a:off x="2637972" y="4382355"/>
            <a:ext cx="2349534" cy="1482640"/>
            <a:chOff x="1215839" y="4326632"/>
            <a:chExt cx="2349840" cy="1482297"/>
          </a:xfrm>
        </p:grpSpPr>
        <p:grpSp>
          <p:nvGrpSpPr>
            <p:cNvPr id="89" name="组合 88"/>
            <p:cNvGrpSpPr/>
            <p:nvPr/>
          </p:nvGrpSpPr>
          <p:grpSpPr>
            <a:xfrm>
              <a:off x="1215839" y="4326632"/>
              <a:ext cx="1611759" cy="1008112"/>
              <a:chOff x="5552529" y="2132856"/>
              <a:chExt cx="1611759" cy="1008112"/>
            </a:xfrm>
          </p:grpSpPr>
          <p:sp>
            <p:nvSpPr>
              <p:cNvPr id="91" name="矩形 5"/>
              <p:cNvSpPr/>
              <p:nvPr/>
            </p:nvSpPr>
            <p:spPr>
              <a:xfrm>
                <a:off x="5580112" y="2132856"/>
                <a:ext cx="1584176" cy="1008112"/>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01ACBE"/>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Rectangle 42"/>
              <p:cNvSpPr/>
              <p:nvPr/>
            </p:nvSpPr>
            <p:spPr>
              <a:xfrm flipH="1">
                <a:off x="5552529" y="2307490"/>
                <a:ext cx="1611757" cy="253222"/>
              </a:xfrm>
              <a:prstGeom prst="rect">
                <a:avLst/>
              </a:prstGeom>
              <a:noFill/>
              <a:ln w="12700" cap="flat" cmpd="sng" algn="ctr">
                <a:noFill/>
                <a:prstDash val="solid"/>
              </a:ln>
              <a:effectLst/>
            </p:spPr>
            <p:txBody>
              <a:bodyPr lIns="91440" tIns="0" rIns="91440" bIns="0" rtlCol="0" anchor="t"/>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grpSp>
        <p:sp>
          <p:nvSpPr>
            <p:cNvPr id="90" name="Rectangle 42"/>
            <p:cNvSpPr/>
            <p:nvPr/>
          </p:nvSpPr>
          <p:spPr>
            <a:xfrm flipH="1">
              <a:off x="1837487" y="5304780"/>
              <a:ext cx="1728192" cy="504149"/>
            </a:xfrm>
            <a:prstGeom prst="rect">
              <a:avLst/>
            </a:prstGeom>
            <a:noFill/>
            <a:ln w="12700" cap="flat" cmpd="sng" algn="ctr">
              <a:noFill/>
              <a:prstDash val="solid"/>
            </a:ln>
            <a:effectLst/>
          </p:spPr>
          <p:txBody>
            <a:bodyPr lIns="91440" tIns="0" rIns="91440" bIns="0" rtlCol="0" anchor="t"/>
            <a:lstStyle/>
            <a:p>
              <a:pPr lvl="0">
                <a:defRPr/>
              </a:pPr>
              <a:r>
                <a:rPr lang="zh-CN" altLang="en-US" sz="1400" kern="0" dirty="0">
                  <a:solidFill>
                    <a:srgbClr val="000000">
                      <a:lumMod val="65000"/>
                      <a:lumOff val="35000"/>
                    </a:srgbClr>
                  </a:solidFill>
                  <a:latin typeface="微软雅黑" pitchFamily="34" charset="-122"/>
                  <a:ea typeface="微软雅黑" pitchFamily="34" charset="-122"/>
                  <a:cs typeface="Arial" pitchFamily="34" charset="0"/>
                </a:rPr>
                <a:t>加入你的文字描述，加入你的文字。</a:t>
              </a:r>
            </a:p>
          </p:txBody>
        </p:sp>
      </p:grpSp>
      <p:grpSp>
        <p:nvGrpSpPr>
          <p:cNvPr id="48" name="组合 47"/>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49"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目标总结</a:t>
            </a:r>
          </a:p>
        </p:txBody>
      </p:sp>
      <p:sp>
        <p:nvSpPr>
          <p:cNvPr id="52" name="椭圆 51"/>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53" name="TextBox 52"/>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0283799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p:cTn id="10" dur="300" fill="hold"/>
                                        <p:tgtEl>
                                          <p:spTgt spid="52"/>
                                        </p:tgtEl>
                                        <p:attrNameLst>
                                          <p:attrName>ppt_w</p:attrName>
                                        </p:attrNameLst>
                                      </p:cBhvr>
                                      <p:tavLst>
                                        <p:tav tm="0">
                                          <p:val>
                                            <p:fltVal val="0"/>
                                          </p:val>
                                        </p:tav>
                                        <p:tav tm="100000">
                                          <p:val>
                                            <p:strVal val="#ppt_w"/>
                                          </p:val>
                                        </p:tav>
                                      </p:tavLst>
                                    </p:anim>
                                    <p:anim calcmode="lin" valueType="num">
                                      <p:cBhvr>
                                        <p:cTn id="11" dur="300" fill="hold"/>
                                        <p:tgtEl>
                                          <p:spTgt spid="52"/>
                                        </p:tgtEl>
                                        <p:attrNameLst>
                                          <p:attrName>ppt_h</p:attrName>
                                        </p:attrNameLst>
                                      </p:cBhvr>
                                      <p:tavLst>
                                        <p:tav tm="0">
                                          <p:val>
                                            <p:fltVal val="0"/>
                                          </p:val>
                                        </p:tav>
                                        <p:tav tm="100000">
                                          <p:val>
                                            <p:strVal val="#ppt_h"/>
                                          </p:val>
                                        </p:tav>
                                      </p:tavLst>
                                    </p:anim>
                                    <p:animEffect transition="in" filter="fade">
                                      <p:cBhvr>
                                        <p:cTn id="12" dur="300"/>
                                        <p:tgtEl>
                                          <p:spTgt spid="52"/>
                                        </p:tgtEl>
                                      </p:cBhvr>
                                    </p:animEffect>
                                  </p:childTnLst>
                                </p:cTn>
                              </p:par>
                              <p:par>
                                <p:cTn id="13" presetID="6" presetClass="emph" presetSubtype="0" autoRev="1" fill="hold" grpId="1" nodeType="withEffect">
                                  <p:stCondLst>
                                    <p:cond delay="300"/>
                                  </p:stCondLst>
                                  <p:childTnLst>
                                    <p:animScale>
                                      <p:cBhvr>
                                        <p:cTn id="14" dur="150" fill="hold"/>
                                        <p:tgtEl>
                                          <p:spTgt spid="52"/>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53"/>
                                        </p:tgtEl>
                                        <p:attrNameLst>
                                          <p:attrName>style.visibility</p:attrName>
                                        </p:attrNameLst>
                                      </p:cBhvr>
                                      <p:to>
                                        <p:strVal val="visible"/>
                                      </p:to>
                                    </p:set>
                                    <p:anim calcmode="lin" valueType="num">
                                      <p:cBhvr>
                                        <p:cTn id="17" dur="300" fill="hold"/>
                                        <p:tgtEl>
                                          <p:spTgt spid="53"/>
                                        </p:tgtEl>
                                        <p:attrNameLst>
                                          <p:attrName>ppt_w</p:attrName>
                                        </p:attrNameLst>
                                      </p:cBhvr>
                                      <p:tavLst>
                                        <p:tav tm="0">
                                          <p:val>
                                            <p:fltVal val="0"/>
                                          </p:val>
                                        </p:tav>
                                        <p:tav tm="100000">
                                          <p:val>
                                            <p:strVal val="#ppt_w"/>
                                          </p:val>
                                        </p:tav>
                                      </p:tavLst>
                                    </p:anim>
                                    <p:anim calcmode="lin" valueType="num">
                                      <p:cBhvr>
                                        <p:cTn id="18" dur="300" fill="hold"/>
                                        <p:tgtEl>
                                          <p:spTgt spid="53"/>
                                        </p:tgtEl>
                                        <p:attrNameLst>
                                          <p:attrName>ppt_h</p:attrName>
                                        </p:attrNameLst>
                                      </p:cBhvr>
                                      <p:tavLst>
                                        <p:tav tm="0">
                                          <p:val>
                                            <p:fltVal val="0"/>
                                          </p:val>
                                        </p:tav>
                                        <p:tav tm="100000">
                                          <p:val>
                                            <p:strVal val="#ppt_h"/>
                                          </p:val>
                                        </p:tav>
                                      </p:tavLst>
                                    </p:anim>
                                    <p:animEffect transition="in" filter="fade">
                                      <p:cBhvr>
                                        <p:cTn id="19" dur="300"/>
                                        <p:tgtEl>
                                          <p:spTgt spid="53"/>
                                        </p:tgtEl>
                                      </p:cBhvr>
                                    </p:animEffect>
                                  </p:childTnLst>
                                </p:cTn>
                              </p:par>
                              <p:par>
                                <p:cTn id="20" presetID="6" presetClass="emph" presetSubtype="0" autoRev="1" fill="hold" grpId="1" nodeType="withEffect">
                                  <p:stCondLst>
                                    <p:cond delay="250"/>
                                  </p:stCondLst>
                                  <p:childTnLst>
                                    <p:animScale>
                                      <p:cBhvr>
                                        <p:cTn id="21" dur="300" fill="hold"/>
                                        <p:tgtEl>
                                          <p:spTgt spid="53"/>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childTnLst>
                          </p:cTn>
                        </p:par>
                        <p:par>
                          <p:cTn id="26" fill="hold">
                            <p:stCondLst>
                              <p:cond delay="1350"/>
                            </p:stCondLst>
                            <p:childTnLst>
                              <p:par>
                                <p:cTn id="27" presetID="2" presetClass="entr" presetSubtype="4"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ppt_x"/>
                                          </p:val>
                                        </p:tav>
                                        <p:tav tm="100000">
                                          <p:val>
                                            <p:strVal val="#ppt_x"/>
                                          </p:val>
                                        </p:tav>
                                      </p:tavLst>
                                    </p:anim>
                                    <p:anim calcmode="lin" valueType="num">
                                      <p:cBhvr additive="base">
                                        <p:cTn id="30" dur="500" fill="hold"/>
                                        <p:tgtEl>
                                          <p:spTgt spid="68"/>
                                        </p:tgtEl>
                                        <p:attrNameLst>
                                          <p:attrName>ppt_y</p:attrName>
                                        </p:attrNameLst>
                                      </p:cBhvr>
                                      <p:tavLst>
                                        <p:tav tm="0">
                                          <p:val>
                                            <p:strVal val="1+#ppt_h/2"/>
                                          </p:val>
                                        </p:tav>
                                        <p:tav tm="100000">
                                          <p:val>
                                            <p:strVal val="#ppt_y"/>
                                          </p:val>
                                        </p:tav>
                                      </p:tavLst>
                                    </p:anim>
                                  </p:childTnLst>
                                </p:cTn>
                              </p:par>
                            </p:childTnLst>
                          </p:cTn>
                        </p:par>
                        <p:par>
                          <p:cTn id="31" fill="hold">
                            <p:stCondLst>
                              <p:cond delay="1850"/>
                            </p:stCondLst>
                            <p:childTnLst>
                              <p:par>
                                <p:cTn id="32" presetID="2" presetClass="entr" presetSubtype="4" fill="hold" nodeType="afterEffect">
                                  <p:stCondLst>
                                    <p:cond delay="0"/>
                                  </p:stCondLst>
                                  <p:childTnLst>
                                    <p:set>
                                      <p:cBhvr>
                                        <p:cTn id="33" dur="1" fill="hold">
                                          <p:stCondLst>
                                            <p:cond delay="0"/>
                                          </p:stCondLst>
                                        </p:cTn>
                                        <p:tgtEl>
                                          <p:spTgt spid="73"/>
                                        </p:tgtEl>
                                        <p:attrNameLst>
                                          <p:attrName>style.visibility</p:attrName>
                                        </p:attrNameLst>
                                      </p:cBhvr>
                                      <p:to>
                                        <p:strVal val="visible"/>
                                      </p:to>
                                    </p:set>
                                    <p:anim calcmode="lin" valueType="num">
                                      <p:cBhvr additive="base">
                                        <p:cTn id="34" dur="500" fill="hold"/>
                                        <p:tgtEl>
                                          <p:spTgt spid="73"/>
                                        </p:tgtEl>
                                        <p:attrNameLst>
                                          <p:attrName>ppt_x</p:attrName>
                                        </p:attrNameLst>
                                      </p:cBhvr>
                                      <p:tavLst>
                                        <p:tav tm="0">
                                          <p:val>
                                            <p:strVal val="#ppt_x"/>
                                          </p:val>
                                        </p:tav>
                                        <p:tav tm="100000">
                                          <p:val>
                                            <p:strVal val="#ppt_x"/>
                                          </p:val>
                                        </p:tav>
                                      </p:tavLst>
                                    </p:anim>
                                    <p:anim calcmode="lin" valueType="num">
                                      <p:cBhvr additive="base">
                                        <p:cTn id="35" dur="500" fill="hold"/>
                                        <p:tgtEl>
                                          <p:spTgt spid="73"/>
                                        </p:tgtEl>
                                        <p:attrNameLst>
                                          <p:attrName>ppt_y</p:attrName>
                                        </p:attrNameLst>
                                      </p:cBhvr>
                                      <p:tavLst>
                                        <p:tav tm="0">
                                          <p:val>
                                            <p:strVal val="1+#ppt_h/2"/>
                                          </p:val>
                                        </p:tav>
                                        <p:tav tm="100000">
                                          <p:val>
                                            <p:strVal val="#ppt_y"/>
                                          </p:val>
                                        </p:tav>
                                      </p:tavLst>
                                    </p:anim>
                                  </p:childTnLst>
                                </p:cTn>
                              </p:par>
                            </p:childTnLst>
                          </p:cTn>
                        </p:par>
                        <p:par>
                          <p:cTn id="36" fill="hold">
                            <p:stCondLst>
                              <p:cond delay="2350"/>
                            </p:stCondLst>
                            <p:childTnLst>
                              <p:par>
                                <p:cTn id="37" presetID="2" presetClass="entr" presetSubtype="4" fill="hold" nodeType="afterEffect">
                                  <p:stCondLst>
                                    <p:cond delay="0"/>
                                  </p:stCondLst>
                                  <p:childTnLst>
                                    <p:set>
                                      <p:cBhvr>
                                        <p:cTn id="38" dur="1" fill="hold">
                                          <p:stCondLst>
                                            <p:cond delay="0"/>
                                          </p:stCondLst>
                                        </p:cTn>
                                        <p:tgtEl>
                                          <p:spTgt spid="78"/>
                                        </p:tgtEl>
                                        <p:attrNameLst>
                                          <p:attrName>style.visibility</p:attrName>
                                        </p:attrNameLst>
                                      </p:cBhvr>
                                      <p:to>
                                        <p:strVal val="visible"/>
                                      </p:to>
                                    </p:set>
                                    <p:anim calcmode="lin" valueType="num">
                                      <p:cBhvr additive="base">
                                        <p:cTn id="39" dur="500" fill="hold"/>
                                        <p:tgtEl>
                                          <p:spTgt spid="78"/>
                                        </p:tgtEl>
                                        <p:attrNameLst>
                                          <p:attrName>ppt_x</p:attrName>
                                        </p:attrNameLst>
                                      </p:cBhvr>
                                      <p:tavLst>
                                        <p:tav tm="0">
                                          <p:val>
                                            <p:strVal val="#ppt_x"/>
                                          </p:val>
                                        </p:tav>
                                        <p:tav tm="100000">
                                          <p:val>
                                            <p:strVal val="#ppt_x"/>
                                          </p:val>
                                        </p:tav>
                                      </p:tavLst>
                                    </p:anim>
                                    <p:anim calcmode="lin" valueType="num">
                                      <p:cBhvr additive="base">
                                        <p:cTn id="40" dur="500" fill="hold"/>
                                        <p:tgtEl>
                                          <p:spTgt spid="78"/>
                                        </p:tgtEl>
                                        <p:attrNameLst>
                                          <p:attrName>ppt_y</p:attrName>
                                        </p:attrNameLst>
                                      </p:cBhvr>
                                      <p:tavLst>
                                        <p:tav tm="0">
                                          <p:val>
                                            <p:strVal val="1+#ppt_h/2"/>
                                          </p:val>
                                        </p:tav>
                                        <p:tav tm="100000">
                                          <p:val>
                                            <p:strVal val="#ppt_y"/>
                                          </p:val>
                                        </p:tav>
                                      </p:tavLst>
                                    </p:anim>
                                  </p:childTnLst>
                                </p:cTn>
                              </p:par>
                            </p:childTnLst>
                          </p:cTn>
                        </p:par>
                        <p:par>
                          <p:cTn id="41" fill="hold">
                            <p:stCondLst>
                              <p:cond delay="2850"/>
                            </p:stCondLst>
                            <p:childTnLst>
                              <p:par>
                                <p:cTn id="42" presetID="2" presetClass="entr" presetSubtype="4" fill="hold" nodeType="afterEffect">
                                  <p:stCondLst>
                                    <p:cond delay="0"/>
                                  </p:stCondLst>
                                  <p:childTnLst>
                                    <p:set>
                                      <p:cBhvr>
                                        <p:cTn id="43" dur="1" fill="hold">
                                          <p:stCondLst>
                                            <p:cond delay="0"/>
                                          </p:stCondLst>
                                        </p:cTn>
                                        <p:tgtEl>
                                          <p:spTgt spid="83"/>
                                        </p:tgtEl>
                                        <p:attrNameLst>
                                          <p:attrName>style.visibility</p:attrName>
                                        </p:attrNameLst>
                                      </p:cBhvr>
                                      <p:to>
                                        <p:strVal val="visible"/>
                                      </p:to>
                                    </p:set>
                                    <p:anim calcmode="lin" valueType="num">
                                      <p:cBhvr additive="base">
                                        <p:cTn id="44" dur="500" fill="hold"/>
                                        <p:tgtEl>
                                          <p:spTgt spid="83"/>
                                        </p:tgtEl>
                                        <p:attrNameLst>
                                          <p:attrName>ppt_x</p:attrName>
                                        </p:attrNameLst>
                                      </p:cBhvr>
                                      <p:tavLst>
                                        <p:tav tm="0">
                                          <p:val>
                                            <p:strVal val="#ppt_x"/>
                                          </p:val>
                                        </p:tav>
                                        <p:tav tm="100000">
                                          <p:val>
                                            <p:strVal val="#ppt_x"/>
                                          </p:val>
                                        </p:tav>
                                      </p:tavLst>
                                    </p:anim>
                                    <p:anim calcmode="lin" valueType="num">
                                      <p:cBhvr additive="base">
                                        <p:cTn id="45" dur="500" fill="hold"/>
                                        <p:tgtEl>
                                          <p:spTgt spid="83"/>
                                        </p:tgtEl>
                                        <p:attrNameLst>
                                          <p:attrName>ppt_y</p:attrName>
                                        </p:attrNameLst>
                                      </p:cBhvr>
                                      <p:tavLst>
                                        <p:tav tm="0">
                                          <p:val>
                                            <p:strVal val="1+#ppt_h/2"/>
                                          </p:val>
                                        </p:tav>
                                        <p:tav tm="100000">
                                          <p:val>
                                            <p:strVal val="#ppt_y"/>
                                          </p:val>
                                        </p:tav>
                                      </p:tavLst>
                                    </p:anim>
                                  </p:childTnLst>
                                </p:cTn>
                              </p:par>
                            </p:childTnLst>
                          </p:cTn>
                        </p:par>
                        <p:par>
                          <p:cTn id="46" fill="hold">
                            <p:stCondLst>
                              <p:cond delay="3350"/>
                            </p:stCondLst>
                            <p:childTnLst>
                              <p:par>
                                <p:cTn id="47" presetID="2" presetClass="entr" presetSubtype="4" fill="hold" nodeType="afterEffect">
                                  <p:stCondLst>
                                    <p:cond delay="0"/>
                                  </p:stCondLst>
                                  <p:childTnLst>
                                    <p:set>
                                      <p:cBhvr>
                                        <p:cTn id="48" dur="1" fill="hold">
                                          <p:stCondLst>
                                            <p:cond delay="0"/>
                                          </p:stCondLst>
                                        </p:cTn>
                                        <p:tgtEl>
                                          <p:spTgt spid="88"/>
                                        </p:tgtEl>
                                        <p:attrNameLst>
                                          <p:attrName>style.visibility</p:attrName>
                                        </p:attrNameLst>
                                      </p:cBhvr>
                                      <p:to>
                                        <p:strVal val="visible"/>
                                      </p:to>
                                    </p:set>
                                    <p:anim calcmode="lin" valueType="num">
                                      <p:cBhvr additive="base">
                                        <p:cTn id="49" dur="500" fill="hold"/>
                                        <p:tgtEl>
                                          <p:spTgt spid="88"/>
                                        </p:tgtEl>
                                        <p:attrNameLst>
                                          <p:attrName>ppt_x</p:attrName>
                                        </p:attrNameLst>
                                      </p:cBhvr>
                                      <p:tavLst>
                                        <p:tav tm="0">
                                          <p:val>
                                            <p:strVal val="#ppt_x"/>
                                          </p:val>
                                        </p:tav>
                                        <p:tav tm="100000">
                                          <p:val>
                                            <p:strVal val="#ppt_x"/>
                                          </p:val>
                                        </p:tav>
                                      </p:tavLst>
                                    </p:anim>
                                    <p:anim calcmode="lin" valueType="num">
                                      <p:cBhvr additive="base">
                                        <p:cTn id="50" dur="500" fill="hold"/>
                                        <p:tgtEl>
                                          <p:spTgt spid="88"/>
                                        </p:tgtEl>
                                        <p:attrNameLst>
                                          <p:attrName>ppt_y</p:attrName>
                                        </p:attrNameLst>
                                      </p:cBhvr>
                                      <p:tavLst>
                                        <p:tav tm="0">
                                          <p:val>
                                            <p:strVal val="1+#ppt_h/2"/>
                                          </p:val>
                                        </p:tav>
                                        <p:tav tm="100000">
                                          <p:val>
                                            <p:strVal val="#ppt_y"/>
                                          </p:val>
                                        </p:tav>
                                      </p:tavLst>
                                    </p:anim>
                                  </p:childTnLst>
                                </p:cTn>
                              </p:par>
                            </p:childTnLst>
                          </p:cTn>
                        </p:par>
                        <p:par>
                          <p:cTn id="51" fill="hold">
                            <p:stCondLst>
                              <p:cond delay="3850"/>
                            </p:stCondLst>
                            <p:childTnLst>
                              <p:par>
                                <p:cTn id="52" presetID="42" presetClass="entr" presetSubtype="0" fill="hold" nodeType="after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1000"/>
                                        <p:tgtEl>
                                          <p:spTgt spid="65"/>
                                        </p:tgtEl>
                                      </p:cBhvr>
                                    </p:animEffect>
                                    <p:anim calcmode="lin" valueType="num">
                                      <p:cBhvr>
                                        <p:cTn id="55" dur="1000" fill="hold"/>
                                        <p:tgtEl>
                                          <p:spTgt spid="65"/>
                                        </p:tgtEl>
                                        <p:attrNameLst>
                                          <p:attrName>ppt_x</p:attrName>
                                        </p:attrNameLst>
                                      </p:cBhvr>
                                      <p:tavLst>
                                        <p:tav tm="0">
                                          <p:val>
                                            <p:strVal val="#ppt_x"/>
                                          </p:val>
                                        </p:tav>
                                        <p:tav tm="100000">
                                          <p:val>
                                            <p:strVal val="#ppt_x"/>
                                          </p:val>
                                        </p:tav>
                                      </p:tavLst>
                                    </p:anim>
                                    <p:anim calcmode="lin" valueType="num">
                                      <p:cBhvr>
                                        <p:cTn id="56"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animBg="1"/>
      <p:bldP spid="52" grpId="1" animBg="1"/>
      <p:bldP spid="53" grpId="0"/>
      <p:bldP spid="5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49"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总结</a:t>
            </a:r>
          </a:p>
        </p:txBody>
      </p:sp>
      <p:sp>
        <p:nvSpPr>
          <p:cNvPr id="52" name="椭圆 51"/>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53" name="TextBox 52"/>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sp>
        <p:nvSpPr>
          <p:cNvPr id="63" name="TextBox 62"/>
          <p:cNvSpPr txBox="1"/>
          <p:nvPr/>
        </p:nvSpPr>
        <p:spPr>
          <a:xfrm>
            <a:off x="2450417" y="4553829"/>
            <a:ext cx="1409170" cy="646481"/>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prstClr val="black">
                    <a:lumMod val="65000"/>
                    <a:lumOff val="35000"/>
                  </a:prstClr>
                </a:solidFill>
                <a:cs typeface="Arial" pitchFamily="34" charset="0"/>
              </a:rPr>
              <a:t>加入你的文字描述，加入你的加入你的文字描述！</a:t>
            </a:r>
            <a:endParaRPr lang="en-US" altLang="zh-CN" sz="1400" kern="0" dirty="0">
              <a:solidFill>
                <a:prstClr val="black">
                  <a:lumMod val="65000"/>
                  <a:lumOff val="35000"/>
                </a:prstClr>
              </a:solidFill>
              <a:cs typeface="Arial" pitchFamily="34" charset="0"/>
            </a:endParaRPr>
          </a:p>
        </p:txBody>
      </p:sp>
      <p:sp>
        <p:nvSpPr>
          <p:cNvPr id="64" name="TextBox 63"/>
          <p:cNvSpPr txBox="1"/>
          <p:nvPr/>
        </p:nvSpPr>
        <p:spPr>
          <a:xfrm>
            <a:off x="4457931" y="4553829"/>
            <a:ext cx="1409170" cy="646481"/>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prstClr val="black">
                    <a:lumMod val="65000"/>
                    <a:lumOff val="35000"/>
                  </a:prstClr>
                </a:solidFill>
                <a:cs typeface="Arial" pitchFamily="34" charset="0"/>
              </a:rPr>
              <a:t>加入你的文字描述，加入你的加入你的文字描述！</a:t>
            </a:r>
            <a:endParaRPr lang="en-US" altLang="zh-CN" sz="1400" kern="0" dirty="0">
              <a:solidFill>
                <a:prstClr val="black">
                  <a:lumMod val="65000"/>
                  <a:lumOff val="35000"/>
                </a:prstClr>
              </a:solidFill>
              <a:cs typeface="Arial" pitchFamily="34" charset="0"/>
            </a:endParaRPr>
          </a:p>
        </p:txBody>
      </p:sp>
      <p:sp>
        <p:nvSpPr>
          <p:cNvPr id="93" name="TextBox 92"/>
          <p:cNvSpPr txBox="1"/>
          <p:nvPr/>
        </p:nvSpPr>
        <p:spPr>
          <a:xfrm>
            <a:off x="6452274" y="4561794"/>
            <a:ext cx="1409170" cy="646481"/>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prstClr val="black">
                    <a:lumMod val="65000"/>
                    <a:lumOff val="35000"/>
                  </a:prstClr>
                </a:solidFill>
                <a:cs typeface="Arial" pitchFamily="34" charset="0"/>
              </a:rPr>
              <a:t>加入你的文字描述，加入你的加入你的文字描述！</a:t>
            </a:r>
            <a:endParaRPr lang="en-US" altLang="zh-CN" sz="1400" kern="0" dirty="0">
              <a:solidFill>
                <a:prstClr val="black">
                  <a:lumMod val="65000"/>
                  <a:lumOff val="35000"/>
                </a:prstClr>
              </a:solidFill>
              <a:cs typeface="Arial" pitchFamily="34" charset="0"/>
            </a:endParaRPr>
          </a:p>
        </p:txBody>
      </p:sp>
      <p:sp>
        <p:nvSpPr>
          <p:cNvPr id="94" name="TextBox 93"/>
          <p:cNvSpPr txBox="1"/>
          <p:nvPr/>
        </p:nvSpPr>
        <p:spPr>
          <a:xfrm>
            <a:off x="8415286" y="4561794"/>
            <a:ext cx="1409170" cy="646481"/>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prstClr val="black">
                    <a:lumMod val="65000"/>
                    <a:lumOff val="35000"/>
                  </a:prstClr>
                </a:solidFill>
                <a:cs typeface="Arial" pitchFamily="34" charset="0"/>
              </a:rPr>
              <a:t>加入你的文字描述，加入你的加入你的文字描述！</a:t>
            </a:r>
            <a:endParaRPr lang="en-US" altLang="zh-CN" sz="1400" kern="0" dirty="0">
              <a:solidFill>
                <a:prstClr val="black">
                  <a:lumMod val="65000"/>
                  <a:lumOff val="35000"/>
                </a:prstClr>
              </a:solidFill>
              <a:cs typeface="Arial" pitchFamily="34" charset="0"/>
            </a:endParaRPr>
          </a:p>
        </p:txBody>
      </p:sp>
      <p:sp>
        <p:nvSpPr>
          <p:cNvPr id="95" name="燕尾形箭头 94"/>
          <p:cNvSpPr/>
          <p:nvPr/>
        </p:nvSpPr>
        <p:spPr>
          <a:xfrm>
            <a:off x="2013285" y="3278030"/>
            <a:ext cx="8207843" cy="228653"/>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defTabSz="914332">
              <a:defRPr/>
            </a:pP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grpSp>
        <p:nvGrpSpPr>
          <p:cNvPr id="96" name="组合 95"/>
          <p:cNvGrpSpPr/>
          <p:nvPr/>
        </p:nvGrpSpPr>
        <p:grpSpPr>
          <a:xfrm>
            <a:off x="2328776" y="2485758"/>
            <a:ext cx="1697164" cy="1697778"/>
            <a:chOff x="1278794" y="3334906"/>
            <a:chExt cx="914014" cy="914014"/>
          </a:xfrm>
          <a:solidFill>
            <a:srgbClr val="01ACBE"/>
          </a:solidFill>
        </p:grpSpPr>
        <p:grpSp>
          <p:nvGrpSpPr>
            <p:cNvPr id="97" name="组合 96"/>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00" name="椭圆 99"/>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98" name="TextBox 97"/>
            <p:cNvSpPr txBox="1"/>
            <p:nvPr/>
          </p:nvSpPr>
          <p:spPr>
            <a:xfrm>
              <a:off x="1408843" y="3708319"/>
              <a:ext cx="651967" cy="215403"/>
            </a:xfrm>
            <a:prstGeom prst="rect">
              <a:avLst/>
            </a:prstGeom>
            <a:grpFill/>
          </p:spPr>
          <p:txBody>
            <a:bodyPr wrap="none" rtlCol="0">
              <a:spAutoFit/>
            </a:bodyPr>
            <a:lstStyle/>
            <a:p>
              <a:pPr algn="ctr"/>
              <a:r>
                <a:rPr lang="zh-CN" altLang="en-US" sz="2000" b="1" dirty="0">
                  <a:solidFill>
                    <a:schemeClr val="bg1"/>
                  </a:solidFill>
                  <a:latin typeface="微软雅黑" pitchFamily="34" charset="-122"/>
                  <a:ea typeface="微软雅黑" pitchFamily="34" charset="-122"/>
                </a:rPr>
                <a:t>加入标题</a:t>
              </a:r>
            </a:p>
          </p:txBody>
        </p:sp>
      </p:grpSp>
      <p:grpSp>
        <p:nvGrpSpPr>
          <p:cNvPr id="101" name="组合 100"/>
          <p:cNvGrpSpPr/>
          <p:nvPr/>
        </p:nvGrpSpPr>
        <p:grpSpPr>
          <a:xfrm>
            <a:off x="4291578" y="2489469"/>
            <a:ext cx="1697164" cy="1697778"/>
            <a:chOff x="1278794" y="3334906"/>
            <a:chExt cx="914014" cy="914014"/>
          </a:xfrm>
          <a:solidFill>
            <a:srgbClr val="FC6E5B"/>
          </a:solidFill>
        </p:grpSpPr>
        <p:grpSp>
          <p:nvGrpSpPr>
            <p:cNvPr id="102" name="组合 101"/>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05" name="椭圆 104"/>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03" name="TextBox 102"/>
            <p:cNvSpPr txBox="1"/>
            <p:nvPr/>
          </p:nvSpPr>
          <p:spPr>
            <a:xfrm>
              <a:off x="1408841" y="3699482"/>
              <a:ext cx="651967" cy="215403"/>
            </a:xfrm>
            <a:prstGeom prst="rect">
              <a:avLst/>
            </a:prstGeom>
            <a:grpFill/>
          </p:spPr>
          <p:txBody>
            <a:bodyPr wrap="none" rtlCol="0">
              <a:spAutoFit/>
            </a:bodyPr>
            <a:lstStyle/>
            <a:p>
              <a:pPr algn="ctr"/>
              <a:r>
                <a:rPr lang="zh-CN" altLang="en-US" sz="2000" b="1" dirty="0">
                  <a:solidFill>
                    <a:schemeClr val="bg1"/>
                  </a:solidFill>
                  <a:latin typeface="微软雅黑" pitchFamily="34" charset="-122"/>
                  <a:ea typeface="微软雅黑" pitchFamily="34" charset="-122"/>
                </a:rPr>
                <a:t>加入标题</a:t>
              </a:r>
            </a:p>
          </p:txBody>
        </p:sp>
      </p:grpSp>
      <p:grpSp>
        <p:nvGrpSpPr>
          <p:cNvPr id="106" name="组合 105"/>
          <p:cNvGrpSpPr/>
          <p:nvPr/>
        </p:nvGrpSpPr>
        <p:grpSpPr>
          <a:xfrm>
            <a:off x="6233707" y="2485758"/>
            <a:ext cx="1697164" cy="1697778"/>
            <a:chOff x="1278794" y="3334906"/>
            <a:chExt cx="914014" cy="914014"/>
          </a:xfrm>
          <a:solidFill>
            <a:srgbClr val="01ACBE"/>
          </a:solidFill>
        </p:grpSpPr>
        <p:grpSp>
          <p:nvGrpSpPr>
            <p:cNvPr id="107" name="组合 106"/>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10" name="椭圆 109"/>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08" name="TextBox 107"/>
            <p:cNvSpPr txBox="1"/>
            <p:nvPr/>
          </p:nvSpPr>
          <p:spPr>
            <a:xfrm>
              <a:off x="1408841" y="3701480"/>
              <a:ext cx="651967" cy="215403"/>
            </a:xfrm>
            <a:prstGeom prst="rect">
              <a:avLst/>
            </a:prstGeom>
            <a:grpFill/>
          </p:spPr>
          <p:txBody>
            <a:bodyPr wrap="none" rtlCol="0">
              <a:spAutoFit/>
            </a:bodyPr>
            <a:lstStyle/>
            <a:p>
              <a:pPr algn="ctr"/>
              <a:r>
                <a:rPr lang="zh-CN" altLang="en-US" sz="2000" b="1" dirty="0">
                  <a:solidFill>
                    <a:schemeClr val="bg1"/>
                  </a:solidFill>
                  <a:latin typeface="微软雅黑" pitchFamily="34" charset="-122"/>
                  <a:ea typeface="微软雅黑" pitchFamily="34" charset="-122"/>
                </a:rPr>
                <a:t>加入标题</a:t>
              </a:r>
            </a:p>
          </p:txBody>
        </p:sp>
      </p:grpSp>
      <p:grpSp>
        <p:nvGrpSpPr>
          <p:cNvPr id="111" name="组合 110"/>
          <p:cNvGrpSpPr/>
          <p:nvPr/>
        </p:nvGrpSpPr>
        <p:grpSpPr>
          <a:xfrm>
            <a:off x="8163971" y="2492635"/>
            <a:ext cx="1697164" cy="1697778"/>
            <a:chOff x="1278794" y="3334906"/>
            <a:chExt cx="914014" cy="914014"/>
          </a:xfrm>
          <a:solidFill>
            <a:srgbClr val="FC6E5B"/>
          </a:solidFill>
        </p:grpSpPr>
        <p:grpSp>
          <p:nvGrpSpPr>
            <p:cNvPr id="112" name="组合 111"/>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114" name="同心圆 11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15" name="椭圆 114"/>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13" name="TextBox 112"/>
            <p:cNvSpPr txBox="1"/>
            <p:nvPr/>
          </p:nvSpPr>
          <p:spPr>
            <a:xfrm>
              <a:off x="1415680" y="3677261"/>
              <a:ext cx="651967" cy="215403"/>
            </a:xfrm>
            <a:prstGeom prst="rect">
              <a:avLst/>
            </a:prstGeom>
            <a:grpFill/>
          </p:spPr>
          <p:txBody>
            <a:bodyPr wrap="none" rtlCol="0">
              <a:spAutoFit/>
            </a:bodyPr>
            <a:lstStyle/>
            <a:p>
              <a:pPr algn="ctr"/>
              <a:r>
                <a:rPr lang="zh-CN" altLang="en-US" sz="2000" b="1" dirty="0">
                  <a:solidFill>
                    <a:schemeClr val="bg1"/>
                  </a:solidFill>
                  <a:latin typeface="微软雅黑" pitchFamily="34" charset="-122"/>
                  <a:ea typeface="微软雅黑" pitchFamily="34" charset="-122"/>
                </a:rPr>
                <a:t>加入标题</a:t>
              </a:r>
            </a:p>
          </p:txBody>
        </p:sp>
      </p:grpSp>
    </p:spTree>
    <p:extLst>
      <p:ext uri="{BB962C8B-B14F-4D97-AF65-F5344CB8AC3E}">
        <p14:creationId xmlns:p14="http://schemas.microsoft.com/office/powerpoint/2010/main" val="2072115987"/>
      </p:ext>
    </p:extLst>
  </p:cSld>
  <p:clrMapOvr>
    <a:masterClrMapping/>
  </p:clrMapOvr>
  <p:transition spd="slow" advClick="0" advTm="1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p:cTn id="10" dur="300" fill="hold"/>
                                            <p:tgtEl>
                                              <p:spTgt spid="52"/>
                                            </p:tgtEl>
                                            <p:attrNameLst>
                                              <p:attrName>ppt_w</p:attrName>
                                            </p:attrNameLst>
                                          </p:cBhvr>
                                          <p:tavLst>
                                            <p:tav tm="0">
                                              <p:val>
                                                <p:fltVal val="0"/>
                                              </p:val>
                                            </p:tav>
                                            <p:tav tm="100000">
                                              <p:val>
                                                <p:strVal val="#ppt_w"/>
                                              </p:val>
                                            </p:tav>
                                          </p:tavLst>
                                        </p:anim>
                                        <p:anim calcmode="lin" valueType="num">
                                          <p:cBhvr>
                                            <p:cTn id="11" dur="300" fill="hold"/>
                                            <p:tgtEl>
                                              <p:spTgt spid="52"/>
                                            </p:tgtEl>
                                            <p:attrNameLst>
                                              <p:attrName>ppt_h</p:attrName>
                                            </p:attrNameLst>
                                          </p:cBhvr>
                                          <p:tavLst>
                                            <p:tav tm="0">
                                              <p:val>
                                                <p:fltVal val="0"/>
                                              </p:val>
                                            </p:tav>
                                            <p:tav tm="100000">
                                              <p:val>
                                                <p:strVal val="#ppt_h"/>
                                              </p:val>
                                            </p:tav>
                                          </p:tavLst>
                                        </p:anim>
                                        <p:animEffect transition="in" filter="fade">
                                          <p:cBhvr>
                                            <p:cTn id="12" dur="300"/>
                                            <p:tgtEl>
                                              <p:spTgt spid="52"/>
                                            </p:tgtEl>
                                          </p:cBhvr>
                                        </p:animEffect>
                                      </p:childTnLst>
                                    </p:cTn>
                                  </p:par>
                                  <p:par>
                                    <p:cTn id="13" presetID="6" presetClass="emph" presetSubtype="0" autoRev="1" fill="hold" grpId="1" nodeType="withEffect">
                                      <p:stCondLst>
                                        <p:cond delay="300"/>
                                      </p:stCondLst>
                                      <p:childTnLst>
                                        <p:animScale>
                                          <p:cBhvr>
                                            <p:cTn id="14" dur="150" fill="hold"/>
                                            <p:tgtEl>
                                              <p:spTgt spid="52"/>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53"/>
                                            </p:tgtEl>
                                            <p:attrNameLst>
                                              <p:attrName>style.visibility</p:attrName>
                                            </p:attrNameLst>
                                          </p:cBhvr>
                                          <p:to>
                                            <p:strVal val="visible"/>
                                          </p:to>
                                        </p:set>
                                        <p:anim calcmode="lin" valueType="num">
                                          <p:cBhvr>
                                            <p:cTn id="17" dur="300" fill="hold"/>
                                            <p:tgtEl>
                                              <p:spTgt spid="53"/>
                                            </p:tgtEl>
                                            <p:attrNameLst>
                                              <p:attrName>ppt_w</p:attrName>
                                            </p:attrNameLst>
                                          </p:cBhvr>
                                          <p:tavLst>
                                            <p:tav tm="0">
                                              <p:val>
                                                <p:fltVal val="0"/>
                                              </p:val>
                                            </p:tav>
                                            <p:tav tm="100000">
                                              <p:val>
                                                <p:strVal val="#ppt_w"/>
                                              </p:val>
                                            </p:tav>
                                          </p:tavLst>
                                        </p:anim>
                                        <p:anim calcmode="lin" valueType="num">
                                          <p:cBhvr>
                                            <p:cTn id="18" dur="300" fill="hold"/>
                                            <p:tgtEl>
                                              <p:spTgt spid="53"/>
                                            </p:tgtEl>
                                            <p:attrNameLst>
                                              <p:attrName>ppt_h</p:attrName>
                                            </p:attrNameLst>
                                          </p:cBhvr>
                                          <p:tavLst>
                                            <p:tav tm="0">
                                              <p:val>
                                                <p:fltVal val="0"/>
                                              </p:val>
                                            </p:tav>
                                            <p:tav tm="100000">
                                              <p:val>
                                                <p:strVal val="#ppt_h"/>
                                              </p:val>
                                            </p:tav>
                                          </p:tavLst>
                                        </p:anim>
                                        <p:animEffect transition="in" filter="fade">
                                          <p:cBhvr>
                                            <p:cTn id="19" dur="300"/>
                                            <p:tgtEl>
                                              <p:spTgt spid="53"/>
                                            </p:tgtEl>
                                          </p:cBhvr>
                                        </p:animEffect>
                                      </p:childTnLst>
                                    </p:cTn>
                                  </p:par>
                                  <p:par>
                                    <p:cTn id="20" presetID="6" presetClass="emph" presetSubtype="0" autoRev="1" fill="hold" grpId="1" nodeType="withEffect">
                                      <p:stCondLst>
                                        <p:cond delay="250"/>
                                      </p:stCondLst>
                                      <p:childTnLst>
                                        <p:animScale>
                                          <p:cBhvr>
                                            <p:cTn id="21" dur="300" fill="hold"/>
                                            <p:tgtEl>
                                              <p:spTgt spid="53"/>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childTnLst>
                              </p:cTn>
                            </p:par>
                            <p:par>
                              <p:cTn id="26" fill="hold">
                                <p:stCondLst>
                                  <p:cond delay="1350"/>
                                </p:stCondLst>
                                <p:childTnLst>
                                  <p:par>
                                    <p:cTn id="27" presetID="2" presetClass="entr" presetSubtype="4" accel="61000" fill="hold" nodeType="afterEffect" p14:presetBounceEnd="55000">
                                      <p:stCondLst>
                                        <p:cond delay="0"/>
                                      </p:stCondLst>
                                      <p:childTnLst>
                                        <p:set>
                                          <p:cBhvr>
                                            <p:cTn id="28" dur="1" fill="hold">
                                              <p:stCondLst>
                                                <p:cond delay="0"/>
                                              </p:stCondLst>
                                            </p:cTn>
                                            <p:tgtEl>
                                              <p:spTgt spid="96"/>
                                            </p:tgtEl>
                                            <p:attrNameLst>
                                              <p:attrName>style.visibility</p:attrName>
                                            </p:attrNameLst>
                                          </p:cBhvr>
                                          <p:to>
                                            <p:strVal val="visible"/>
                                          </p:to>
                                        </p:set>
                                        <p:anim calcmode="lin" valueType="num" p14:bounceEnd="55000">
                                          <p:cBhvr additive="base">
                                            <p:cTn id="29" dur="1300" fill="hold"/>
                                            <p:tgtEl>
                                              <p:spTgt spid="96"/>
                                            </p:tgtEl>
                                            <p:attrNameLst>
                                              <p:attrName>ppt_x</p:attrName>
                                            </p:attrNameLst>
                                          </p:cBhvr>
                                          <p:tavLst>
                                            <p:tav tm="0">
                                              <p:val>
                                                <p:strVal val="#ppt_x"/>
                                              </p:val>
                                            </p:tav>
                                            <p:tav tm="100000">
                                              <p:val>
                                                <p:strVal val="#ppt_x"/>
                                              </p:val>
                                            </p:tav>
                                          </p:tavLst>
                                        </p:anim>
                                        <p:anim calcmode="lin" valueType="num" p14:bounceEnd="55000">
                                          <p:cBhvr additive="base">
                                            <p:cTn id="30" dur="1300" fill="hold"/>
                                            <p:tgtEl>
                                              <p:spTgt spid="96"/>
                                            </p:tgtEl>
                                            <p:attrNameLst>
                                              <p:attrName>ppt_y</p:attrName>
                                            </p:attrNameLst>
                                          </p:cBhvr>
                                          <p:tavLst>
                                            <p:tav tm="0">
                                              <p:val>
                                                <p:strVal val="1+#ppt_h/2"/>
                                              </p:val>
                                            </p:tav>
                                            <p:tav tm="100000">
                                              <p:val>
                                                <p:strVal val="#ppt_y"/>
                                              </p:val>
                                            </p:tav>
                                          </p:tavLst>
                                        </p:anim>
                                      </p:childTnLst>
                                    </p:cTn>
                                  </p:par>
                                  <p:par>
                                    <p:cTn id="31" presetID="2" presetClass="entr" presetSubtype="1" accel="61000" fill="hold" nodeType="withEffect" p14:presetBounceEnd="55000">
                                      <p:stCondLst>
                                        <p:cond delay="100"/>
                                      </p:stCondLst>
                                      <p:childTnLst>
                                        <p:set>
                                          <p:cBhvr>
                                            <p:cTn id="32" dur="1" fill="hold">
                                              <p:stCondLst>
                                                <p:cond delay="0"/>
                                              </p:stCondLst>
                                            </p:cTn>
                                            <p:tgtEl>
                                              <p:spTgt spid="101"/>
                                            </p:tgtEl>
                                            <p:attrNameLst>
                                              <p:attrName>style.visibility</p:attrName>
                                            </p:attrNameLst>
                                          </p:cBhvr>
                                          <p:to>
                                            <p:strVal val="visible"/>
                                          </p:to>
                                        </p:set>
                                        <p:anim calcmode="lin" valueType="num" p14:bounceEnd="55000">
                                          <p:cBhvr additive="base">
                                            <p:cTn id="33" dur="1300" fill="hold"/>
                                            <p:tgtEl>
                                              <p:spTgt spid="101"/>
                                            </p:tgtEl>
                                            <p:attrNameLst>
                                              <p:attrName>ppt_x</p:attrName>
                                            </p:attrNameLst>
                                          </p:cBhvr>
                                          <p:tavLst>
                                            <p:tav tm="0">
                                              <p:val>
                                                <p:strVal val="#ppt_x"/>
                                              </p:val>
                                            </p:tav>
                                            <p:tav tm="100000">
                                              <p:val>
                                                <p:strVal val="#ppt_x"/>
                                              </p:val>
                                            </p:tav>
                                          </p:tavLst>
                                        </p:anim>
                                        <p:anim calcmode="lin" valueType="num" p14:bounceEnd="55000">
                                          <p:cBhvr additive="base">
                                            <p:cTn id="34" dur="1300" fill="hold"/>
                                            <p:tgtEl>
                                              <p:spTgt spid="101"/>
                                            </p:tgtEl>
                                            <p:attrNameLst>
                                              <p:attrName>ppt_y</p:attrName>
                                            </p:attrNameLst>
                                          </p:cBhvr>
                                          <p:tavLst>
                                            <p:tav tm="0">
                                              <p:val>
                                                <p:strVal val="0-#ppt_h/2"/>
                                              </p:val>
                                            </p:tav>
                                            <p:tav tm="100000">
                                              <p:val>
                                                <p:strVal val="#ppt_y"/>
                                              </p:val>
                                            </p:tav>
                                          </p:tavLst>
                                        </p:anim>
                                      </p:childTnLst>
                                    </p:cTn>
                                  </p:par>
                                  <p:par>
                                    <p:cTn id="35" presetID="2" presetClass="entr" presetSubtype="1" accel="61000" fill="hold" nodeType="withEffect" p14:presetBounceEnd="55000">
                                      <p:stCondLst>
                                        <p:cond delay="200"/>
                                      </p:stCondLst>
                                      <p:childTnLst>
                                        <p:set>
                                          <p:cBhvr>
                                            <p:cTn id="36" dur="1" fill="hold">
                                              <p:stCondLst>
                                                <p:cond delay="0"/>
                                              </p:stCondLst>
                                            </p:cTn>
                                            <p:tgtEl>
                                              <p:spTgt spid="106"/>
                                            </p:tgtEl>
                                            <p:attrNameLst>
                                              <p:attrName>style.visibility</p:attrName>
                                            </p:attrNameLst>
                                          </p:cBhvr>
                                          <p:to>
                                            <p:strVal val="visible"/>
                                          </p:to>
                                        </p:set>
                                        <p:anim calcmode="lin" valueType="num" p14:bounceEnd="55000">
                                          <p:cBhvr additive="base">
                                            <p:cTn id="37" dur="1300" fill="hold"/>
                                            <p:tgtEl>
                                              <p:spTgt spid="106"/>
                                            </p:tgtEl>
                                            <p:attrNameLst>
                                              <p:attrName>ppt_x</p:attrName>
                                            </p:attrNameLst>
                                          </p:cBhvr>
                                          <p:tavLst>
                                            <p:tav tm="0">
                                              <p:val>
                                                <p:strVal val="#ppt_x"/>
                                              </p:val>
                                            </p:tav>
                                            <p:tav tm="100000">
                                              <p:val>
                                                <p:strVal val="#ppt_x"/>
                                              </p:val>
                                            </p:tav>
                                          </p:tavLst>
                                        </p:anim>
                                        <p:anim calcmode="lin" valueType="num" p14:bounceEnd="55000">
                                          <p:cBhvr additive="base">
                                            <p:cTn id="38" dur="1300" fill="hold"/>
                                            <p:tgtEl>
                                              <p:spTgt spid="106"/>
                                            </p:tgtEl>
                                            <p:attrNameLst>
                                              <p:attrName>ppt_y</p:attrName>
                                            </p:attrNameLst>
                                          </p:cBhvr>
                                          <p:tavLst>
                                            <p:tav tm="0">
                                              <p:val>
                                                <p:strVal val="0-#ppt_h/2"/>
                                              </p:val>
                                            </p:tav>
                                            <p:tav tm="100000">
                                              <p:val>
                                                <p:strVal val="#ppt_y"/>
                                              </p:val>
                                            </p:tav>
                                          </p:tavLst>
                                        </p:anim>
                                      </p:childTnLst>
                                    </p:cTn>
                                  </p:par>
                                  <p:par>
                                    <p:cTn id="39" presetID="2" presetClass="entr" presetSubtype="4" accel="61000" fill="hold" nodeType="withEffect" p14:presetBounceEnd="55000">
                                      <p:stCondLst>
                                        <p:cond delay="300"/>
                                      </p:stCondLst>
                                      <p:childTnLst>
                                        <p:set>
                                          <p:cBhvr>
                                            <p:cTn id="40" dur="1" fill="hold">
                                              <p:stCondLst>
                                                <p:cond delay="0"/>
                                              </p:stCondLst>
                                            </p:cTn>
                                            <p:tgtEl>
                                              <p:spTgt spid="111"/>
                                            </p:tgtEl>
                                            <p:attrNameLst>
                                              <p:attrName>style.visibility</p:attrName>
                                            </p:attrNameLst>
                                          </p:cBhvr>
                                          <p:to>
                                            <p:strVal val="visible"/>
                                          </p:to>
                                        </p:set>
                                        <p:anim calcmode="lin" valueType="num" p14:bounceEnd="55000">
                                          <p:cBhvr additive="base">
                                            <p:cTn id="41" dur="1300" fill="hold"/>
                                            <p:tgtEl>
                                              <p:spTgt spid="111"/>
                                            </p:tgtEl>
                                            <p:attrNameLst>
                                              <p:attrName>ppt_x</p:attrName>
                                            </p:attrNameLst>
                                          </p:cBhvr>
                                          <p:tavLst>
                                            <p:tav tm="0">
                                              <p:val>
                                                <p:strVal val="#ppt_x"/>
                                              </p:val>
                                            </p:tav>
                                            <p:tav tm="100000">
                                              <p:val>
                                                <p:strVal val="#ppt_x"/>
                                              </p:val>
                                            </p:tav>
                                          </p:tavLst>
                                        </p:anim>
                                        <p:anim calcmode="lin" valueType="num" p14:bounceEnd="55000">
                                          <p:cBhvr additive="base">
                                            <p:cTn id="42" dur="1300" fill="hold"/>
                                            <p:tgtEl>
                                              <p:spTgt spid="111"/>
                                            </p:tgtEl>
                                            <p:attrNameLst>
                                              <p:attrName>ppt_y</p:attrName>
                                            </p:attrNameLst>
                                          </p:cBhvr>
                                          <p:tavLst>
                                            <p:tav tm="0">
                                              <p:val>
                                                <p:strVal val="1+#ppt_h/2"/>
                                              </p:val>
                                            </p:tav>
                                            <p:tav tm="100000">
                                              <p:val>
                                                <p:strVal val="#ppt_y"/>
                                              </p:val>
                                            </p:tav>
                                          </p:tavLst>
                                        </p:anim>
                                      </p:childTnLst>
                                    </p:cTn>
                                  </p:par>
                                </p:childTnLst>
                              </p:cTn>
                            </p:par>
                            <p:par>
                              <p:cTn id="43" fill="hold">
                                <p:stCondLst>
                                  <p:cond delay="2950"/>
                                </p:stCondLst>
                                <p:childTnLst>
                                  <p:par>
                                    <p:cTn id="44" presetID="22" presetClass="entr" presetSubtype="8" fill="hold" grpId="0" nodeType="afterEffect">
                                      <p:stCondLst>
                                        <p:cond delay="0"/>
                                      </p:stCondLst>
                                      <p:childTnLst>
                                        <p:set>
                                          <p:cBhvr>
                                            <p:cTn id="45" dur="1" fill="hold">
                                              <p:stCondLst>
                                                <p:cond delay="0"/>
                                              </p:stCondLst>
                                            </p:cTn>
                                            <p:tgtEl>
                                              <p:spTgt spid="95"/>
                                            </p:tgtEl>
                                            <p:attrNameLst>
                                              <p:attrName>style.visibility</p:attrName>
                                            </p:attrNameLst>
                                          </p:cBhvr>
                                          <p:to>
                                            <p:strVal val="visible"/>
                                          </p:to>
                                        </p:set>
                                        <p:animEffect transition="in" filter="wipe(left)">
                                          <p:cBhvr>
                                            <p:cTn id="46" dur="700"/>
                                            <p:tgtEl>
                                              <p:spTgt spid="95"/>
                                            </p:tgtEl>
                                          </p:cBhvr>
                                        </p:animEffect>
                                      </p:childTnLst>
                                    </p:cTn>
                                  </p:par>
                                </p:childTnLst>
                              </p:cTn>
                            </p:par>
                            <p:par>
                              <p:cTn id="47" fill="hold">
                                <p:stCondLst>
                                  <p:cond delay="3650"/>
                                </p:stCondLst>
                                <p:childTnLst>
                                  <p:par>
                                    <p:cTn id="48" presetID="22" presetClass="entr" presetSubtype="2"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wipe(right)">
                                          <p:cBhvr>
                                            <p:cTn id="50" dur="500"/>
                                            <p:tgtEl>
                                              <p:spTgt spid="63"/>
                                            </p:tgtEl>
                                          </p:cBhvr>
                                        </p:animEffect>
                                      </p:childTnLst>
                                    </p:cTn>
                                  </p:par>
                                  <p:par>
                                    <p:cTn id="51" presetID="22" presetClass="entr" presetSubtype="2" fill="hold" grpId="0" nodeType="withEffect">
                                      <p:stCondLst>
                                        <p:cond delay="200"/>
                                      </p:stCondLst>
                                      <p:childTnLst>
                                        <p:set>
                                          <p:cBhvr>
                                            <p:cTn id="52" dur="1" fill="hold">
                                              <p:stCondLst>
                                                <p:cond delay="0"/>
                                              </p:stCondLst>
                                            </p:cTn>
                                            <p:tgtEl>
                                              <p:spTgt spid="64"/>
                                            </p:tgtEl>
                                            <p:attrNameLst>
                                              <p:attrName>style.visibility</p:attrName>
                                            </p:attrNameLst>
                                          </p:cBhvr>
                                          <p:to>
                                            <p:strVal val="visible"/>
                                          </p:to>
                                        </p:set>
                                        <p:animEffect transition="in" filter="wipe(right)">
                                          <p:cBhvr>
                                            <p:cTn id="53" dur="500"/>
                                            <p:tgtEl>
                                              <p:spTgt spid="64"/>
                                            </p:tgtEl>
                                          </p:cBhvr>
                                        </p:animEffect>
                                      </p:childTnLst>
                                    </p:cTn>
                                  </p:par>
                                  <p:par>
                                    <p:cTn id="54" presetID="22" presetClass="entr" presetSubtype="2" fill="hold" grpId="0" nodeType="withEffect">
                                      <p:stCondLst>
                                        <p:cond delay="400"/>
                                      </p:stCondLst>
                                      <p:childTnLst>
                                        <p:set>
                                          <p:cBhvr>
                                            <p:cTn id="55" dur="1" fill="hold">
                                              <p:stCondLst>
                                                <p:cond delay="0"/>
                                              </p:stCondLst>
                                            </p:cTn>
                                            <p:tgtEl>
                                              <p:spTgt spid="93"/>
                                            </p:tgtEl>
                                            <p:attrNameLst>
                                              <p:attrName>style.visibility</p:attrName>
                                            </p:attrNameLst>
                                          </p:cBhvr>
                                          <p:to>
                                            <p:strVal val="visible"/>
                                          </p:to>
                                        </p:set>
                                        <p:animEffect transition="in" filter="wipe(right)">
                                          <p:cBhvr>
                                            <p:cTn id="56" dur="500"/>
                                            <p:tgtEl>
                                              <p:spTgt spid="93"/>
                                            </p:tgtEl>
                                          </p:cBhvr>
                                        </p:animEffect>
                                      </p:childTnLst>
                                    </p:cTn>
                                  </p:par>
                                  <p:par>
                                    <p:cTn id="57" presetID="22" presetClass="entr" presetSubtype="2" fill="hold" grpId="0" nodeType="withEffect">
                                      <p:stCondLst>
                                        <p:cond delay="600"/>
                                      </p:stCondLst>
                                      <p:childTnLst>
                                        <p:set>
                                          <p:cBhvr>
                                            <p:cTn id="58" dur="1" fill="hold">
                                              <p:stCondLst>
                                                <p:cond delay="0"/>
                                              </p:stCondLst>
                                            </p:cTn>
                                            <p:tgtEl>
                                              <p:spTgt spid="94"/>
                                            </p:tgtEl>
                                            <p:attrNameLst>
                                              <p:attrName>style.visibility</p:attrName>
                                            </p:attrNameLst>
                                          </p:cBhvr>
                                          <p:to>
                                            <p:strVal val="visible"/>
                                          </p:to>
                                        </p:set>
                                        <p:animEffect transition="in" filter="wipe(right)">
                                          <p:cBhvr>
                                            <p:cTn id="5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animBg="1"/>
          <p:bldP spid="52" grpId="1" animBg="1"/>
          <p:bldP spid="53" grpId="0"/>
          <p:bldP spid="53" grpId="1"/>
          <p:bldP spid="63" grpId="0"/>
          <p:bldP spid="64" grpId="0"/>
          <p:bldP spid="93" grpId="0"/>
          <p:bldP spid="94" grpId="0"/>
          <p:bldP spid="9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p:cTn id="10" dur="300" fill="hold"/>
                                            <p:tgtEl>
                                              <p:spTgt spid="52"/>
                                            </p:tgtEl>
                                            <p:attrNameLst>
                                              <p:attrName>ppt_w</p:attrName>
                                            </p:attrNameLst>
                                          </p:cBhvr>
                                          <p:tavLst>
                                            <p:tav tm="0">
                                              <p:val>
                                                <p:fltVal val="0"/>
                                              </p:val>
                                            </p:tav>
                                            <p:tav tm="100000">
                                              <p:val>
                                                <p:strVal val="#ppt_w"/>
                                              </p:val>
                                            </p:tav>
                                          </p:tavLst>
                                        </p:anim>
                                        <p:anim calcmode="lin" valueType="num">
                                          <p:cBhvr>
                                            <p:cTn id="11" dur="300" fill="hold"/>
                                            <p:tgtEl>
                                              <p:spTgt spid="52"/>
                                            </p:tgtEl>
                                            <p:attrNameLst>
                                              <p:attrName>ppt_h</p:attrName>
                                            </p:attrNameLst>
                                          </p:cBhvr>
                                          <p:tavLst>
                                            <p:tav tm="0">
                                              <p:val>
                                                <p:fltVal val="0"/>
                                              </p:val>
                                            </p:tav>
                                            <p:tav tm="100000">
                                              <p:val>
                                                <p:strVal val="#ppt_h"/>
                                              </p:val>
                                            </p:tav>
                                          </p:tavLst>
                                        </p:anim>
                                        <p:animEffect transition="in" filter="fade">
                                          <p:cBhvr>
                                            <p:cTn id="12" dur="300"/>
                                            <p:tgtEl>
                                              <p:spTgt spid="52"/>
                                            </p:tgtEl>
                                          </p:cBhvr>
                                        </p:animEffect>
                                      </p:childTnLst>
                                    </p:cTn>
                                  </p:par>
                                  <p:par>
                                    <p:cTn id="13" presetID="6" presetClass="emph" presetSubtype="0" autoRev="1" fill="hold" grpId="1" nodeType="withEffect">
                                      <p:stCondLst>
                                        <p:cond delay="300"/>
                                      </p:stCondLst>
                                      <p:childTnLst>
                                        <p:animScale>
                                          <p:cBhvr>
                                            <p:cTn id="14" dur="150" fill="hold"/>
                                            <p:tgtEl>
                                              <p:spTgt spid="52"/>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53"/>
                                            </p:tgtEl>
                                            <p:attrNameLst>
                                              <p:attrName>style.visibility</p:attrName>
                                            </p:attrNameLst>
                                          </p:cBhvr>
                                          <p:to>
                                            <p:strVal val="visible"/>
                                          </p:to>
                                        </p:set>
                                        <p:anim calcmode="lin" valueType="num">
                                          <p:cBhvr>
                                            <p:cTn id="17" dur="300" fill="hold"/>
                                            <p:tgtEl>
                                              <p:spTgt spid="53"/>
                                            </p:tgtEl>
                                            <p:attrNameLst>
                                              <p:attrName>ppt_w</p:attrName>
                                            </p:attrNameLst>
                                          </p:cBhvr>
                                          <p:tavLst>
                                            <p:tav tm="0">
                                              <p:val>
                                                <p:fltVal val="0"/>
                                              </p:val>
                                            </p:tav>
                                            <p:tav tm="100000">
                                              <p:val>
                                                <p:strVal val="#ppt_w"/>
                                              </p:val>
                                            </p:tav>
                                          </p:tavLst>
                                        </p:anim>
                                        <p:anim calcmode="lin" valueType="num">
                                          <p:cBhvr>
                                            <p:cTn id="18" dur="300" fill="hold"/>
                                            <p:tgtEl>
                                              <p:spTgt spid="53"/>
                                            </p:tgtEl>
                                            <p:attrNameLst>
                                              <p:attrName>ppt_h</p:attrName>
                                            </p:attrNameLst>
                                          </p:cBhvr>
                                          <p:tavLst>
                                            <p:tav tm="0">
                                              <p:val>
                                                <p:fltVal val="0"/>
                                              </p:val>
                                            </p:tav>
                                            <p:tav tm="100000">
                                              <p:val>
                                                <p:strVal val="#ppt_h"/>
                                              </p:val>
                                            </p:tav>
                                          </p:tavLst>
                                        </p:anim>
                                        <p:animEffect transition="in" filter="fade">
                                          <p:cBhvr>
                                            <p:cTn id="19" dur="300"/>
                                            <p:tgtEl>
                                              <p:spTgt spid="53"/>
                                            </p:tgtEl>
                                          </p:cBhvr>
                                        </p:animEffect>
                                      </p:childTnLst>
                                    </p:cTn>
                                  </p:par>
                                  <p:par>
                                    <p:cTn id="20" presetID="6" presetClass="emph" presetSubtype="0" autoRev="1" fill="hold" grpId="1" nodeType="withEffect">
                                      <p:stCondLst>
                                        <p:cond delay="250"/>
                                      </p:stCondLst>
                                      <p:childTnLst>
                                        <p:animScale>
                                          <p:cBhvr>
                                            <p:cTn id="21" dur="300" fill="hold"/>
                                            <p:tgtEl>
                                              <p:spTgt spid="53"/>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childTnLst>
                              </p:cTn>
                            </p:par>
                            <p:par>
                              <p:cTn id="26" fill="hold">
                                <p:stCondLst>
                                  <p:cond delay="1350"/>
                                </p:stCondLst>
                                <p:childTnLst>
                                  <p:par>
                                    <p:cTn id="27" presetID="2" presetClass="entr" presetSubtype="4" accel="61000" fill="hold" nodeType="afterEffect">
                                      <p:stCondLst>
                                        <p:cond delay="0"/>
                                      </p:stCondLst>
                                      <p:childTnLst>
                                        <p:set>
                                          <p:cBhvr>
                                            <p:cTn id="28" dur="1" fill="hold">
                                              <p:stCondLst>
                                                <p:cond delay="0"/>
                                              </p:stCondLst>
                                            </p:cTn>
                                            <p:tgtEl>
                                              <p:spTgt spid="96"/>
                                            </p:tgtEl>
                                            <p:attrNameLst>
                                              <p:attrName>style.visibility</p:attrName>
                                            </p:attrNameLst>
                                          </p:cBhvr>
                                          <p:to>
                                            <p:strVal val="visible"/>
                                          </p:to>
                                        </p:set>
                                        <p:anim calcmode="lin" valueType="num">
                                          <p:cBhvr additive="base">
                                            <p:cTn id="29" dur="1300" fill="hold"/>
                                            <p:tgtEl>
                                              <p:spTgt spid="96"/>
                                            </p:tgtEl>
                                            <p:attrNameLst>
                                              <p:attrName>ppt_x</p:attrName>
                                            </p:attrNameLst>
                                          </p:cBhvr>
                                          <p:tavLst>
                                            <p:tav tm="0">
                                              <p:val>
                                                <p:strVal val="#ppt_x"/>
                                              </p:val>
                                            </p:tav>
                                            <p:tav tm="100000">
                                              <p:val>
                                                <p:strVal val="#ppt_x"/>
                                              </p:val>
                                            </p:tav>
                                          </p:tavLst>
                                        </p:anim>
                                        <p:anim calcmode="lin" valueType="num">
                                          <p:cBhvr additive="base">
                                            <p:cTn id="30" dur="1300" fill="hold"/>
                                            <p:tgtEl>
                                              <p:spTgt spid="96"/>
                                            </p:tgtEl>
                                            <p:attrNameLst>
                                              <p:attrName>ppt_y</p:attrName>
                                            </p:attrNameLst>
                                          </p:cBhvr>
                                          <p:tavLst>
                                            <p:tav tm="0">
                                              <p:val>
                                                <p:strVal val="1+#ppt_h/2"/>
                                              </p:val>
                                            </p:tav>
                                            <p:tav tm="100000">
                                              <p:val>
                                                <p:strVal val="#ppt_y"/>
                                              </p:val>
                                            </p:tav>
                                          </p:tavLst>
                                        </p:anim>
                                      </p:childTnLst>
                                    </p:cTn>
                                  </p:par>
                                  <p:par>
                                    <p:cTn id="31" presetID="2" presetClass="entr" presetSubtype="1" accel="61000" fill="hold" nodeType="withEffect">
                                      <p:stCondLst>
                                        <p:cond delay="100"/>
                                      </p:stCondLst>
                                      <p:childTnLst>
                                        <p:set>
                                          <p:cBhvr>
                                            <p:cTn id="32" dur="1" fill="hold">
                                              <p:stCondLst>
                                                <p:cond delay="0"/>
                                              </p:stCondLst>
                                            </p:cTn>
                                            <p:tgtEl>
                                              <p:spTgt spid="101"/>
                                            </p:tgtEl>
                                            <p:attrNameLst>
                                              <p:attrName>style.visibility</p:attrName>
                                            </p:attrNameLst>
                                          </p:cBhvr>
                                          <p:to>
                                            <p:strVal val="visible"/>
                                          </p:to>
                                        </p:set>
                                        <p:anim calcmode="lin" valueType="num">
                                          <p:cBhvr additive="base">
                                            <p:cTn id="33" dur="1300" fill="hold"/>
                                            <p:tgtEl>
                                              <p:spTgt spid="101"/>
                                            </p:tgtEl>
                                            <p:attrNameLst>
                                              <p:attrName>ppt_x</p:attrName>
                                            </p:attrNameLst>
                                          </p:cBhvr>
                                          <p:tavLst>
                                            <p:tav tm="0">
                                              <p:val>
                                                <p:strVal val="#ppt_x"/>
                                              </p:val>
                                            </p:tav>
                                            <p:tav tm="100000">
                                              <p:val>
                                                <p:strVal val="#ppt_x"/>
                                              </p:val>
                                            </p:tav>
                                          </p:tavLst>
                                        </p:anim>
                                        <p:anim calcmode="lin" valueType="num">
                                          <p:cBhvr additive="base">
                                            <p:cTn id="34" dur="1300" fill="hold"/>
                                            <p:tgtEl>
                                              <p:spTgt spid="101"/>
                                            </p:tgtEl>
                                            <p:attrNameLst>
                                              <p:attrName>ppt_y</p:attrName>
                                            </p:attrNameLst>
                                          </p:cBhvr>
                                          <p:tavLst>
                                            <p:tav tm="0">
                                              <p:val>
                                                <p:strVal val="0-#ppt_h/2"/>
                                              </p:val>
                                            </p:tav>
                                            <p:tav tm="100000">
                                              <p:val>
                                                <p:strVal val="#ppt_y"/>
                                              </p:val>
                                            </p:tav>
                                          </p:tavLst>
                                        </p:anim>
                                      </p:childTnLst>
                                    </p:cTn>
                                  </p:par>
                                  <p:par>
                                    <p:cTn id="35" presetID="2" presetClass="entr" presetSubtype="1" accel="61000" fill="hold" nodeType="withEffect">
                                      <p:stCondLst>
                                        <p:cond delay="200"/>
                                      </p:stCondLst>
                                      <p:childTnLst>
                                        <p:set>
                                          <p:cBhvr>
                                            <p:cTn id="36" dur="1" fill="hold">
                                              <p:stCondLst>
                                                <p:cond delay="0"/>
                                              </p:stCondLst>
                                            </p:cTn>
                                            <p:tgtEl>
                                              <p:spTgt spid="106"/>
                                            </p:tgtEl>
                                            <p:attrNameLst>
                                              <p:attrName>style.visibility</p:attrName>
                                            </p:attrNameLst>
                                          </p:cBhvr>
                                          <p:to>
                                            <p:strVal val="visible"/>
                                          </p:to>
                                        </p:set>
                                        <p:anim calcmode="lin" valueType="num">
                                          <p:cBhvr additive="base">
                                            <p:cTn id="37" dur="1300" fill="hold"/>
                                            <p:tgtEl>
                                              <p:spTgt spid="106"/>
                                            </p:tgtEl>
                                            <p:attrNameLst>
                                              <p:attrName>ppt_x</p:attrName>
                                            </p:attrNameLst>
                                          </p:cBhvr>
                                          <p:tavLst>
                                            <p:tav tm="0">
                                              <p:val>
                                                <p:strVal val="#ppt_x"/>
                                              </p:val>
                                            </p:tav>
                                            <p:tav tm="100000">
                                              <p:val>
                                                <p:strVal val="#ppt_x"/>
                                              </p:val>
                                            </p:tav>
                                          </p:tavLst>
                                        </p:anim>
                                        <p:anim calcmode="lin" valueType="num">
                                          <p:cBhvr additive="base">
                                            <p:cTn id="38" dur="1300" fill="hold"/>
                                            <p:tgtEl>
                                              <p:spTgt spid="106"/>
                                            </p:tgtEl>
                                            <p:attrNameLst>
                                              <p:attrName>ppt_y</p:attrName>
                                            </p:attrNameLst>
                                          </p:cBhvr>
                                          <p:tavLst>
                                            <p:tav tm="0">
                                              <p:val>
                                                <p:strVal val="0-#ppt_h/2"/>
                                              </p:val>
                                            </p:tav>
                                            <p:tav tm="100000">
                                              <p:val>
                                                <p:strVal val="#ppt_y"/>
                                              </p:val>
                                            </p:tav>
                                          </p:tavLst>
                                        </p:anim>
                                      </p:childTnLst>
                                    </p:cTn>
                                  </p:par>
                                  <p:par>
                                    <p:cTn id="39" presetID="2" presetClass="entr" presetSubtype="4" accel="61000" fill="hold" nodeType="withEffect">
                                      <p:stCondLst>
                                        <p:cond delay="300"/>
                                      </p:stCondLst>
                                      <p:childTnLst>
                                        <p:set>
                                          <p:cBhvr>
                                            <p:cTn id="40" dur="1" fill="hold">
                                              <p:stCondLst>
                                                <p:cond delay="0"/>
                                              </p:stCondLst>
                                            </p:cTn>
                                            <p:tgtEl>
                                              <p:spTgt spid="111"/>
                                            </p:tgtEl>
                                            <p:attrNameLst>
                                              <p:attrName>style.visibility</p:attrName>
                                            </p:attrNameLst>
                                          </p:cBhvr>
                                          <p:to>
                                            <p:strVal val="visible"/>
                                          </p:to>
                                        </p:set>
                                        <p:anim calcmode="lin" valueType="num">
                                          <p:cBhvr additive="base">
                                            <p:cTn id="41" dur="1300" fill="hold"/>
                                            <p:tgtEl>
                                              <p:spTgt spid="111"/>
                                            </p:tgtEl>
                                            <p:attrNameLst>
                                              <p:attrName>ppt_x</p:attrName>
                                            </p:attrNameLst>
                                          </p:cBhvr>
                                          <p:tavLst>
                                            <p:tav tm="0">
                                              <p:val>
                                                <p:strVal val="#ppt_x"/>
                                              </p:val>
                                            </p:tav>
                                            <p:tav tm="100000">
                                              <p:val>
                                                <p:strVal val="#ppt_x"/>
                                              </p:val>
                                            </p:tav>
                                          </p:tavLst>
                                        </p:anim>
                                        <p:anim calcmode="lin" valueType="num">
                                          <p:cBhvr additive="base">
                                            <p:cTn id="42" dur="1300" fill="hold"/>
                                            <p:tgtEl>
                                              <p:spTgt spid="111"/>
                                            </p:tgtEl>
                                            <p:attrNameLst>
                                              <p:attrName>ppt_y</p:attrName>
                                            </p:attrNameLst>
                                          </p:cBhvr>
                                          <p:tavLst>
                                            <p:tav tm="0">
                                              <p:val>
                                                <p:strVal val="1+#ppt_h/2"/>
                                              </p:val>
                                            </p:tav>
                                            <p:tav tm="100000">
                                              <p:val>
                                                <p:strVal val="#ppt_y"/>
                                              </p:val>
                                            </p:tav>
                                          </p:tavLst>
                                        </p:anim>
                                      </p:childTnLst>
                                    </p:cTn>
                                  </p:par>
                                </p:childTnLst>
                              </p:cTn>
                            </p:par>
                            <p:par>
                              <p:cTn id="43" fill="hold">
                                <p:stCondLst>
                                  <p:cond delay="2950"/>
                                </p:stCondLst>
                                <p:childTnLst>
                                  <p:par>
                                    <p:cTn id="44" presetID="22" presetClass="entr" presetSubtype="8" fill="hold" grpId="0" nodeType="afterEffect">
                                      <p:stCondLst>
                                        <p:cond delay="0"/>
                                      </p:stCondLst>
                                      <p:childTnLst>
                                        <p:set>
                                          <p:cBhvr>
                                            <p:cTn id="45" dur="1" fill="hold">
                                              <p:stCondLst>
                                                <p:cond delay="0"/>
                                              </p:stCondLst>
                                            </p:cTn>
                                            <p:tgtEl>
                                              <p:spTgt spid="95"/>
                                            </p:tgtEl>
                                            <p:attrNameLst>
                                              <p:attrName>style.visibility</p:attrName>
                                            </p:attrNameLst>
                                          </p:cBhvr>
                                          <p:to>
                                            <p:strVal val="visible"/>
                                          </p:to>
                                        </p:set>
                                        <p:animEffect transition="in" filter="wipe(left)">
                                          <p:cBhvr>
                                            <p:cTn id="46" dur="700"/>
                                            <p:tgtEl>
                                              <p:spTgt spid="95"/>
                                            </p:tgtEl>
                                          </p:cBhvr>
                                        </p:animEffect>
                                      </p:childTnLst>
                                    </p:cTn>
                                  </p:par>
                                </p:childTnLst>
                              </p:cTn>
                            </p:par>
                            <p:par>
                              <p:cTn id="47" fill="hold">
                                <p:stCondLst>
                                  <p:cond delay="3650"/>
                                </p:stCondLst>
                                <p:childTnLst>
                                  <p:par>
                                    <p:cTn id="48" presetID="22" presetClass="entr" presetSubtype="2" fill="hold" grpId="0" nodeType="after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wipe(right)">
                                          <p:cBhvr>
                                            <p:cTn id="50" dur="500"/>
                                            <p:tgtEl>
                                              <p:spTgt spid="63"/>
                                            </p:tgtEl>
                                          </p:cBhvr>
                                        </p:animEffect>
                                      </p:childTnLst>
                                    </p:cTn>
                                  </p:par>
                                  <p:par>
                                    <p:cTn id="51" presetID="22" presetClass="entr" presetSubtype="2" fill="hold" grpId="0" nodeType="withEffect">
                                      <p:stCondLst>
                                        <p:cond delay="200"/>
                                      </p:stCondLst>
                                      <p:childTnLst>
                                        <p:set>
                                          <p:cBhvr>
                                            <p:cTn id="52" dur="1" fill="hold">
                                              <p:stCondLst>
                                                <p:cond delay="0"/>
                                              </p:stCondLst>
                                            </p:cTn>
                                            <p:tgtEl>
                                              <p:spTgt spid="64"/>
                                            </p:tgtEl>
                                            <p:attrNameLst>
                                              <p:attrName>style.visibility</p:attrName>
                                            </p:attrNameLst>
                                          </p:cBhvr>
                                          <p:to>
                                            <p:strVal val="visible"/>
                                          </p:to>
                                        </p:set>
                                        <p:animEffect transition="in" filter="wipe(right)">
                                          <p:cBhvr>
                                            <p:cTn id="53" dur="500"/>
                                            <p:tgtEl>
                                              <p:spTgt spid="64"/>
                                            </p:tgtEl>
                                          </p:cBhvr>
                                        </p:animEffect>
                                      </p:childTnLst>
                                    </p:cTn>
                                  </p:par>
                                  <p:par>
                                    <p:cTn id="54" presetID="22" presetClass="entr" presetSubtype="2" fill="hold" grpId="0" nodeType="withEffect">
                                      <p:stCondLst>
                                        <p:cond delay="400"/>
                                      </p:stCondLst>
                                      <p:childTnLst>
                                        <p:set>
                                          <p:cBhvr>
                                            <p:cTn id="55" dur="1" fill="hold">
                                              <p:stCondLst>
                                                <p:cond delay="0"/>
                                              </p:stCondLst>
                                            </p:cTn>
                                            <p:tgtEl>
                                              <p:spTgt spid="93"/>
                                            </p:tgtEl>
                                            <p:attrNameLst>
                                              <p:attrName>style.visibility</p:attrName>
                                            </p:attrNameLst>
                                          </p:cBhvr>
                                          <p:to>
                                            <p:strVal val="visible"/>
                                          </p:to>
                                        </p:set>
                                        <p:animEffect transition="in" filter="wipe(right)">
                                          <p:cBhvr>
                                            <p:cTn id="56" dur="500"/>
                                            <p:tgtEl>
                                              <p:spTgt spid="93"/>
                                            </p:tgtEl>
                                          </p:cBhvr>
                                        </p:animEffect>
                                      </p:childTnLst>
                                    </p:cTn>
                                  </p:par>
                                  <p:par>
                                    <p:cTn id="57" presetID="22" presetClass="entr" presetSubtype="2" fill="hold" grpId="0" nodeType="withEffect">
                                      <p:stCondLst>
                                        <p:cond delay="600"/>
                                      </p:stCondLst>
                                      <p:childTnLst>
                                        <p:set>
                                          <p:cBhvr>
                                            <p:cTn id="58" dur="1" fill="hold">
                                              <p:stCondLst>
                                                <p:cond delay="0"/>
                                              </p:stCondLst>
                                            </p:cTn>
                                            <p:tgtEl>
                                              <p:spTgt spid="94"/>
                                            </p:tgtEl>
                                            <p:attrNameLst>
                                              <p:attrName>style.visibility</p:attrName>
                                            </p:attrNameLst>
                                          </p:cBhvr>
                                          <p:to>
                                            <p:strVal val="visible"/>
                                          </p:to>
                                        </p:set>
                                        <p:animEffect transition="in" filter="wipe(right)">
                                          <p:cBhvr>
                                            <p:cTn id="5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animBg="1"/>
          <p:bldP spid="52" grpId="1" animBg="1"/>
          <p:bldP spid="53" grpId="0"/>
          <p:bldP spid="53" grpId="1"/>
          <p:bldP spid="63" grpId="0"/>
          <p:bldP spid="64" grpId="0"/>
          <p:bldP spid="93" grpId="0"/>
          <p:bldP spid="94" grpId="0"/>
          <p:bldP spid="95"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16"/>
          <p:cNvSpPr>
            <a:spLocks/>
          </p:cNvSpPr>
          <p:nvPr/>
        </p:nvSpPr>
        <p:spPr bwMode="auto">
          <a:xfrm>
            <a:off x="-157167" y="-25032"/>
            <a:ext cx="6965368" cy="6926075"/>
          </a:xfrm>
          <a:custGeom>
            <a:avLst/>
            <a:gdLst>
              <a:gd name="T0" fmla="*/ 0 w 6913864"/>
              <a:gd name="T1" fmla="*/ 19050 h 6877050"/>
              <a:gd name="T2" fmla="*/ 3788509 w 6913864"/>
              <a:gd name="T3" fmla="*/ 0 h 6877050"/>
              <a:gd name="T4" fmla="*/ 6911757 w 6913864"/>
              <a:gd name="T5" fmla="*/ 6877050 h 6877050"/>
              <a:gd name="T6" fmla="*/ 0 w 6913864"/>
              <a:gd name="T7" fmla="*/ 6877050 h 6877050"/>
              <a:gd name="T8" fmla="*/ 0 w 6913864"/>
              <a:gd name="T9" fmla="*/ 19050 h 68770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13864" h="6877050">
                <a:moveTo>
                  <a:pt x="0" y="19050"/>
                </a:moveTo>
                <a:lnTo>
                  <a:pt x="3789664" y="0"/>
                </a:lnTo>
                <a:lnTo>
                  <a:pt x="6913864" y="6877050"/>
                </a:lnTo>
                <a:lnTo>
                  <a:pt x="0" y="6877050"/>
                </a:lnTo>
                <a:lnTo>
                  <a:pt x="0" y="19050"/>
                </a:lnTo>
                <a:close/>
              </a:path>
            </a:pathLst>
          </a:custGeom>
          <a:solidFill>
            <a:srgbClr val="01ACBE"/>
          </a:solidFill>
          <a:ln>
            <a:noFill/>
          </a:ln>
        </p:spPr>
        <p:txBody>
          <a:bodyPr anchor="ctr"/>
          <a:lstStyle/>
          <a:p>
            <a:endParaRPr lang="zh-CN" altLang="en-US"/>
          </a:p>
        </p:txBody>
      </p:sp>
      <p:sp>
        <p:nvSpPr>
          <p:cNvPr id="22" name="矩形 21"/>
          <p:cNvSpPr>
            <a:spLocks noChangeArrowheads="1"/>
          </p:cNvSpPr>
          <p:nvPr/>
        </p:nvSpPr>
        <p:spPr bwMode="auto">
          <a:xfrm>
            <a:off x="2011059" y="1891346"/>
            <a:ext cx="7669932" cy="3678973"/>
          </a:xfrm>
          <a:prstGeom prst="rect">
            <a:avLst/>
          </a:prstGeom>
          <a:solidFill>
            <a:srgbClr val="FFFFFF"/>
          </a:solidFill>
          <a:ln w="38100">
            <a:solidFill>
              <a:srgbClr val="FC6E5B"/>
            </a:solidFill>
            <a:miter lim="800000"/>
            <a:headEnd/>
            <a:tailEnd/>
          </a:ln>
        </p:spPr>
        <p:txBody>
          <a:bodyPr anchor="ctr"/>
          <a:lstStyle/>
          <a:p>
            <a:pPr algn="ctr" defTabSz="1216025">
              <a:buFont typeface="Arial" charset="0"/>
              <a:buNone/>
            </a:pPr>
            <a:endParaRPr lang="zh-CN" altLang="en-US" sz="3100">
              <a:solidFill>
                <a:srgbClr val="000000"/>
              </a:solidFill>
            </a:endParaRPr>
          </a:p>
        </p:txBody>
      </p:sp>
      <p:sp>
        <p:nvSpPr>
          <p:cNvPr id="23" name="文本框 10"/>
          <p:cNvSpPr txBox="1">
            <a:spLocks noChangeArrowheads="1"/>
          </p:cNvSpPr>
          <p:nvPr/>
        </p:nvSpPr>
        <p:spPr bwMode="auto">
          <a:xfrm>
            <a:off x="2262531" y="2547884"/>
            <a:ext cx="7166988" cy="2307791"/>
          </a:xfrm>
          <a:prstGeom prst="rect">
            <a:avLst/>
          </a:prstGeom>
          <a:solidFill>
            <a:srgbClr val="FFFFFF"/>
          </a:solidFill>
          <a:ln w="38100">
            <a:noFill/>
            <a:miter lim="800000"/>
            <a:headEnd/>
            <a:tailEnd/>
          </a:ln>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r>
              <a:rPr lang="en-US" altLang="zh-CN" sz="1600" dirty="0">
                <a:solidFill>
                  <a:schemeClr val="tx1">
                    <a:lumMod val="50000"/>
                    <a:lumOff val="50000"/>
                  </a:schemeClr>
                </a:solidFill>
                <a:latin typeface="微软雅黑" pitchFamily="34" charset="-122"/>
                <a:ea typeface="微软雅黑" pitchFamily="34" charset="-122"/>
                <a:sym typeface="微软雅黑" pitchFamily="34" charset="-122"/>
              </a:rPr>
              <a:t>       </a:t>
            </a:r>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这里输入产品形式的简介，这里输入产品形的简介，这里输入产品式的简介，这里输入产品形的简介，这里输入产品形的简介，输入产品形式的简介，这里输产品形式的介，这输入产品形式的简介，这里输入品形式的简介，里输入产品形的简介。入产品形式的简介。这里输入品形式的简介，里输入产品形的简介。入产品形式的简介。这里输入品形式的简介。入产品形式的简介。</a:t>
            </a:r>
            <a:endParaRPr lang="en-US" altLang="zh-CN" sz="1600" dirty="0">
              <a:solidFill>
                <a:schemeClr val="tx1">
                  <a:lumMod val="50000"/>
                  <a:lumOff val="50000"/>
                </a:schemeClr>
              </a:solidFill>
              <a:latin typeface="微软雅黑" pitchFamily="34" charset="-122"/>
              <a:ea typeface="微软雅黑" pitchFamily="34" charset="-122"/>
              <a:sym typeface="微软雅黑" pitchFamily="34" charset="-122"/>
            </a:endParaRPr>
          </a:p>
          <a:p>
            <a:pPr algn="just"/>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     </a:t>
            </a:r>
            <a:endParaRPr lang="en-US" altLang="zh-CN" sz="1600" dirty="0">
              <a:solidFill>
                <a:schemeClr val="tx1">
                  <a:lumMod val="50000"/>
                  <a:lumOff val="50000"/>
                </a:schemeClr>
              </a:solidFill>
              <a:latin typeface="微软雅黑" pitchFamily="34" charset="-122"/>
              <a:ea typeface="微软雅黑" pitchFamily="34" charset="-122"/>
              <a:sym typeface="微软雅黑" pitchFamily="34" charset="-122"/>
            </a:endParaRPr>
          </a:p>
          <a:p>
            <a:pPr algn="just"/>
            <a:r>
              <a:rPr lang="en-US" altLang="zh-CN" sz="1600" dirty="0">
                <a:solidFill>
                  <a:schemeClr val="tx1">
                    <a:lumMod val="50000"/>
                    <a:lumOff val="50000"/>
                  </a:schemeClr>
                </a:solidFill>
                <a:latin typeface="微软雅黑" pitchFamily="34" charset="-122"/>
                <a:ea typeface="微软雅黑" pitchFamily="34" charset="-122"/>
                <a:sym typeface="微软雅黑" pitchFamily="34" charset="-122"/>
              </a:rPr>
              <a:t>    </a:t>
            </a:r>
            <a:r>
              <a:rPr lang="zh-CN" altLang="en-US" sz="1600" dirty="0">
                <a:solidFill>
                  <a:schemeClr val="tx1">
                    <a:lumMod val="50000"/>
                    <a:lumOff val="50000"/>
                  </a:schemeClr>
                </a:solidFill>
                <a:latin typeface="微软雅黑" pitchFamily="34" charset="-122"/>
                <a:ea typeface="微软雅黑" pitchFamily="34" charset="-122"/>
                <a:sym typeface="微软雅黑" pitchFamily="34" charset="-122"/>
              </a:rPr>
              <a:t>  这里输产品形式的介，这输入产品形式的简介，这里输入品形式的简介，里输入产品形的简介。入产品形式的简介。这里输入品形式的简介，里输入产品形的简介。入产品形式的简介。这里输入品形式的简介。入产品形式的简介</a:t>
            </a:r>
          </a:p>
        </p:txBody>
      </p:sp>
      <p:sp>
        <p:nvSpPr>
          <p:cNvPr id="30" name="矩形 17"/>
          <p:cNvSpPr>
            <a:spLocks noChangeArrowheads="1"/>
          </p:cNvSpPr>
          <p:nvPr/>
        </p:nvSpPr>
        <p:spPr bwMode="auto">
          <a:xfrm>
            <a:off x="2428502" y="1164656"/>
            <a:ext cx="1175256" cy="58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buFont typeface="Arial" charset="0"/>
              <a:buNone/>
            </a:pPr>
            <a:r>
              <a:rPr lang="zh-CN" altLang="en-US" sz="3200" b="1" dirty="0">
                <a:solidFill>
                  <a:schemeClr val="bg1"/>
                </a:solidFill>
                <a:latin typeface="微软雅黑" pitchFamily="34" charset="-122"/>
                <a:ea typeface="微软雅黑" pitchFamily="34" charset="-122"/>
              </a:rPr>
              <a:t>结语</a:t>
            </a:r>
          </a:p>
        </p:txBody>
      </p:sp>
    </p:spTree>
    <p:extLst>
      <p:ext uri="{BB962C8B-B14F-4D97-AF65-F5344CB8AC3E}">
        <p14:creationId xmlns:p14="http://schemas.microsoft.com/office/powerpoint/2010/main" val="3822720775"/>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250"/>
                                        <p:tgtEl>
                                          <p:spTgt spid="30"/>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p:cNvSpPr/>
          <p:nvPr/>
        </p:nvSpPr>
        <p:spPr>
          <a:xfrm>
            <a:off x="-1953301" y="5582230"/>
            <a:ext cx="4109802" cy="4109802"/>
          </a:xfrm>
          <a:prstGeom prst="ellipse">
            <a:avLst/>
          </a:prstGeom>
          <a:noFill/>
          <a:ln w="9525">
            <a:gradFill>
              <a:gsLst>
                <a:gs pos="100000">
                  <a:srgbClr val="138F81"/>
                </a:gs>
                <a:gs pos="0">
                  <a:srgbClr val="19BAA9"/>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0" name="椭圆 39"/>
          <p:cNvSpPr/>
          <p:nvPr/>
        </p:nvSpPr>
        <p:spPr>
          <a:xfrm>
            <a:off x="2843368" y="6358419"/>
            <a:ext cx="3336549" cy="3336549"/>
          </a:xfrm>
          <a:prstGeom prst="ellipse">
            <a:avLst/>
          </a:prstGeom>
          <a:noFill/>
          <a:ln w="9525">
            <a:gradFill>
              <a:gsLst>
                <a:gs pos="100000">
                  <a:srgbClr val="E33F24"/>
                </a:gs>
                <a:gs pos="0">
                  <a:srgbClr val="F26434"/>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1" name="椭圆 40"/>
          <p:cNvSpPr/>
          <p:nvPr/>
        </p:nvSpPr>
        <p:spPr>
          <a:xfrm>
            <a:off x="1536043" y="6219076"/>
            <a:ext cx="1901316" cy="1901316"/>
          </a:xfrm>
          <a:prstGeom prst="ellipse">
            <a:avLst/>
          </a:prstGeom>
          <a:noFill/>
          <a:ln w="9525">
            <a:gradFill>
              <a:gsLst>
                <a:gs pos="100000">
                  <a:srgbClr val="108692"/>
                </a:gs>
                <a:gs pos="0">
                  <a:srgbClr val="16B2C1"/>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2" name="椭圆 41"/>
          <p:cNvSpPr/>
          <p:nvPr/>
        </p:nvSpPr>
        <p:spPr>
          <a:xfrm>
            <a:off x="4678430" y="6253018"/>
            <a:ext cx="5029120" cy="5029120"/>
          </a:xfrm>
          <a:prstGeom prst="ellipse">
            <a:avLst/>
          </a:prstGeom>
          <a:noFill/>
          <a:ln w="9525">
            <a:gradFill>
              <a:gsLst>
                <a:gs pos="100000">
                  <a:srgbClr val="89A13D"/>
                </a:gs>
                <a:gs pos="0">
                  <a:srgbClr val="B2D138"/>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3" name="椭圆 42"/>
          <p:cNvSpPr/>
          <p:nvPr/>
        </p:nvSpPr>
        <p:spPr>
          <a:xfrm>
            <a:off x="10572637" y="5629445"/>
            <a:ext cx="2765086" cy="2765086"/>
          </a:xfrm>
          <a:prstGeom prst="ellipse">
            <a:avLst/>
          </a:prstGeom>
          <a:noFill/>
          <a:ln w="9525">
            <a:gradFill>
              <a:gsLst>
                <a:gs pos="100000">
                  <a:srgbClr val="E33F24"/>
                </a:gs>
                <a:gs pos="0">
                  <a:srgbClr val="F26434"/>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4" name="椭圆 43"/>
          <p:cNvSpPr/>
          <p:nvPr/>
        </p:nvSpPr>
        <p:spPr>
          <a:xfrm>
            <a:off x="8159452" y="5971793"/>
            <a:ext cx="3381476" cy="3381476"/>
          </a:xfrm>
          <a:prstGeom prst="ellipse">
            <a:avLst/>
          </a:prstGeom>
          <a:noFill/>
          <a:ln w="9525">
            <a:gradFill>
              <a:gsLst>
                <a:gs pos="100000">
                  <a:srgbClr val="138F81"/>
                </a:gs>
                <a:gs pos="0">
                  <a:srgbClr val="19BAA9"/>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6" name="圆角矩形 5"/>
          <p:cNvSpPr/>
          <p:nvPr/>
        </p:nvSpPr>
        <p:spPr>
          <a:xfrm>
            <a:off x="5119723" y="3915790"/>
            <a:ext cx="2909803" cy="521790"/>
          </a:xfrm>
          <a:prstGeom prst="roundRect">
            <a:avLst>
              <a:gd name="adj" fmla="val 50000"/>
            </a:avLst>
          </a:prstGeom>
          <a:solidFill>
            <a:srgbClr val="01ACBE"/>
          </a:solidFill>
          <a:ln w="19050">
            <a:solidFill>
              <a:schemeClr val="bg1"/>
            </a:solidFill>
          </a:ln>
          <a:effectLst>
            <a:outerShdw blurRad="127000" dist="50800" dir="2700000" sx="76000" sy="76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7" name="TextBox 6"/>
          <p:cNvSpPr txBox="1"/>
          <p:nvPr/>
        </p:nvSpPr>
        <p:spPr>
          <a:xfrm>
            <a:off x="5382283" y="3940753"/>
            <a:ext cx="2140315" cy="477046"/>
          </a:xfrm>
          <a:prstGeom prst="rect">
            <a:avLst/>
          </a:prstGeom>
          <a:noFill/>
        </p:spPr>
        <p:txBody>
          <a:bodyPr wrap="none" lIns="91433" tIns="45716" rIns="91433" bIns="45716" rtlCol="0">
            <a:spAutoFit/>
          </a:bodyPr>
          <a:lstStyle/>
          <a:p>
            <a:r>
              <a:rPr lang="zh-CN" altLang="en-US" sz="2500" b="1" dirty="0">
                <a:solidFill>
                  <a:schemeClr val="bg1"/>
                </a:solidFill>
                <a:latin typeface="微软雅黑" pitchFamily="34" charset="-122"/>
                <a:ea typeface="微软雅黑" pitchFamily="34" charset="-122"/>
              </a:rPr>
              <a:t>汇报人：</a:t>
            </a:r>
            <a:r>
              <a:rPr lang="en-US" altLang="zh-CN" sz="2500" b="1" dirty="0">
                <a:solidFill>
                  <a:schemeClr val="bg1"/>
                </a:solidFill>
                <a:latin typeface="微软雅黑" pitchFamily="34" charset="-122"/>
                <a:ea typeface="微软雅黑" pitchFamily="34" charset="-122"/>
              </a:rPr>
              <a:t>XXX</a:t>
            </a:r>
            <a:endParaRPr lang="zh-CN" altLang="en-US" sz="2500" b="1" dirty="0">
              <a:solidFill>
                <a:schemeClr val="bg1"/>
              </a:solidFill>
              <a:latin typeface="微软雅黑" pitchFamily="34" charset="-122"/>
              <a:ea typeface="微软雅黑" pitchFamily="34" charset="-122"/>
            </a:endParaRPr>
          </a:p>
        </p:txBody>
      </p:sp>
      <p:sp>
        <p:nvSpPr>
          <p:cNvPr id="17" name="椭圆 16"/>
          <p:cNvSpPr/>
          <p:nvPr/>
        </p:nvSpPr>
        <p:spPr>
          <a:xfrm flipV="1">
            <a:off x="4594682" y="3978088"/>
            <a:ext cx="397025" cy="397192"/>
          </a:xfrm>
          <a:prstGeom prst="ellipse">
            <a:avLst/>
          </a:prstGeom>
          <a:solidFill>
            <a:srgbClr val="FC6E5B"/>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pic>
        <p:nvPicPr>
          <p:cNvPr id="19" name="图片 18"/>
          <p:cNvPicPr>
            <a:picLocks noChangeAspect="1"/>
          </p:cNvPicPr>
          <p:nvPr/>
        </p:nvPicPr>
        <p:blipFill>
          <a:blip r:embed="rId3">
            <a:extLst>
              <a:ext uri="{BEBA8EAE-BF5A-486C-A8C5-ECC9F3942E4B}">
                <a14:imgProps xmlns:a14="http://schemas.microsoft.com/office/drawing/2010/main">
                  <a14:imgLayer r:embed="rId4">
                    <a14:imgEffect>
                      <a14:brightnessContrast bright="10000" contrast="5000"/>
                    </a14:imgEffect>
                  </a14:imgLayer>
                </a14:imgProps>
              </a:ext>
              <a:ext uri="{28A0092B-C50C-407E-A947-70E740481C1C}">
                <a14:useLocalDpi xmlns:a14="http://schemas.microsoft.com/office/drawing/2010/main" val="0"/>
              </a:ext>
            </a:extLst>
          </a:blip>
          <a:stretch>
            <a:fillRect/>
          </a:stretch>
        </p:blipFill>
        <p:spPr>
          <a:xfrm>
            <a:off x="2439894" y="2664772"/>
            <a:ext cx="4278630" cy="4194816"/>
          </a:xfrm>
          <a:prstGeom prst="rect">
            <a:avLst/>
          </a:prstGeom>
        </p:spPr>
      </p:pic>
      <p:sp>
        <p:nvSpPr>
          <p:cNvPr id="18" name="椭圆 17"/>
          <p:cNvSpPr/>
          <p:nvPr/>
        </p:nvSpPr>
        <p:spPr>
          <a:xfrm flipV="1">
            <a:off x="4384450" y="1401085"/>
            <a:ext cx="326054" cy="326172"/>
          </a:xfrm>
          <a:prstGeom prst="ellipse">
            <a:avLst/>
          </a:prstGeom>
          <a:solidFill>
            <a:srgbClr val="FC6E5B"/>
          </a:solidFill>
          <a:ln w="19050">
            <a:noFill/>
          </a:ln>
          <a:effectLst>
            <a:outerShdw blurRad="203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spcCol="0" rtlCol="0" anchor="ctr"/>
          <a:lstStyle/>
          <a:p>
            <a:pPr algn="ctr"/>
            <a:endParaRPr lang="zh-CN" altLang="en-US" dirty="0"/>
          </a:p>
        </p:txBody>
      </p:sp>
      <p:sp>
        <p:nvSpPr>
          <p:cNvPr id="20" name="椭圆 19"/>
          <p:cNvSpPr/>
          <p:nvPr/>
        </p:nvSpPr>
        <p:spPr>
          <a:xfrm>
            <a:off x="7380517" y="1592185"/>
            <a:ext cx="391447" cy="391585"/>
          </a:xfrm>
          <a:prstGeom prst="ellipse">
            <a:avLst/>
          </a:prstGeom>
          <a:solidFill>
            <a:srgbClr val="01ACBE"/>
          </a:solidFill>
          <a:ln w="19050">
            <a:noFill/>
          </a:ln>
          <a:effectLst>
            <a:outerShdw blurRad="203200" dist="381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spcCol="0" rtlCol="0" anchor="ctr"/>
          <a:lstStyle/>
          <a:p>
            <a:pPr algn="ctr"/>
            <a:endParaRPr lang="zh-CN" altLang="en-US" dirty="0"/>
          </a:p>
        </p:txBody>
      </p:sp>
      <p:sp>
        <p:nvSpPr>
          <p:cNvPr id="21" name="椭圆 20"/>
          <p:cNvSpPr/>
          <p:nvPr/>
        </p:nvSpPr>
        <p:spPr>
          <a:xfrm flipV="1">
            <a:off x="8523182" y="1534102"/>
            <a:ext cx="205806" cy="205881"/>
          </a:xfrm>
          <a:prstGeom prst="ellipse">
            <a:avLst/>
          </a:prstGeom>
          <a:solidFill>
            <a:srgbClr val="FC6E5B"/>
          </a:solidFill>
          <a:ln w="19050">
            <a:noFill/>
          </a:ln>
          <a:effectLst>
            <a:outerShdw blurRad="203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spcCol="0" rtlCol="0" anchor="ctr"/>
          <a:lstStyle/>
          <a:p>
            <a:pPr algn="ctr"/>
            <a:endParaRPr lang="zh-CN" altLang="en-US" dirty="0"/>
          </a:p>
        </p:txBody>
      </p:sp>
      <p:sp>
        <p:nvSpPr>
          <p:cNvPr id="22" name="椭圆 21"/>
          <p:cNvSpPr/>
          <p:nvPr/>
        </p:nvSpPr>
        <p:spPr>
          <a:xfrm>
            <a:off x="5609982" y="1697220"/>
            <a:ext cx="186280" cy="186345"/>
          </a:xfrm>
          <a:prstGeom prst="ellipse">
            <a:avLst/>
          </a:prstGeom>
          <a:solidFill>
            <a:srgbClr val="01ACBE"/>
          </a:solidFill>
          <a:ln w="19050">
            <a:noFill/>
          </a:ln>
          <a:effectLst>
            <a:outerShdw blurRad="203200" dist="381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spcCol="0" rtlCol="0" anchor="ctr"/>
          <a:lstStyle/>
          <a:p>
            <a:pPr algn="ctr"/>
            <a:endParaRPr lang="zh-CN" altLang="en-US" dirty="0"/>
          </a:p>
        </p:txBody>
      </p:sp>
      <p:sp>
        <p:nvSpPr>
          <p:cNvPr id="23" name="椭圆 22"/>
          <p:cNvSpPr/>
          <p:nvPr/>
        </p:nvSpPr>
        <p:spPr>
          <a:xfrm flipV="1">
            <a:off x="6474614" y="1486829"/>
            <a:ext cx="121360" cy="121404"/>
          </a:xfrm>
          <a:prstGeom prst="ellipse">
            <a:avLst/>
          </a:prstGeom>
          <a:solidFill>
            <a:srgbClr val="FC6E5B"/>
          </a:solidFill>
          <a:ln w="19050">
            <a:noFill/>
          </a:ln>
          <a:effectLst>
            <a:outerShdw blurRad="203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spcCol="0" rtlCol="0" anchor="ctr"/>
          <a:lstStyle/>
          <a:p>
            <a:pPr algn="ctr"/>
            <a:endParaRPr lang="zh-CN" altLang="en-US" dirty="0"/>
          </a:p>
        </p:txBody>
      </p:sp>
      <p:sp>
        <p:nvSpPr>
          <p:cNvPr id="24" name="椭圆 23"/>
          <p:cNvSpPr/>
          <p:nvPr/>
        </p:nvSpPr>
        <p:spPr>
          <a:xfrm flipV="1">
            <a:off x="3469625" y="1658749"/>
            <a:ext cx="185478" cy="186345"/>
          </a:xfrm>
          <a:prstGeom prst="ellipse">
            <a:avLst/>
          </a:prstGeom>
          <a:solidFill>
            <a:srgbClr val="01ACBE"/>
          </a:solidFill>
          <a:ln w="19050">
            <a:noFill/>
          </a:ln>
          <a:effectLst>
            <a:outerShdw blurRad="203200" dist="381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spcCol="0" rtlCol="0" anchor="ctr"/>
          <a:lstStyle/>
          <a:p>
            <a:pPr algn="ctr"/>
            <a:endParaRPr lang="zh-CN" altLang="en-US" dirty="0"/>
          </a:p>
        </p:txBody>
      </p:sp>
      <p:sp>
        <p:nvSpPr>
          <p:cNvPr id="25" name="椭圆 24"/>
          <p:cNvSpPr/>
          <p:nvPr/>
        </p:nvSpPr>
        <p:spPr>
          <a:xfrm>
            <a:off x="4868930" y="2250051"/>
            <a:ext cx="1375644" cy="1375644"/>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524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26" name="TextBox 25"/>
          <p:cNvSpPr txBox="1"/>
          <p:nvPr/>
        </p:nvSpPr>
        <p:spPr>
          <a:xfrm>
            <a:off x="5183044" y="2475695"/>
            <a:ext cx="765048" cy="861764"/>
          </a:xfrm>
          <a:prstGeom prst="rect">
            <a:avLst/>
          </a:prstGeom>
          <a:noFill/>
        </p:spPr>
        <p:txBody>
          <a:bodyPr wrap="square" lIns="91431" tIns="45715" rIns="91431" bIns="45715" rtlCol="0">
            <a:spAutoFit/>
          </a:bodyPr>
          <a:lstStyle>
            <a:defPPr>
              <a:defRPr lang="zh-CN"/>
            </a:defPPr>
            <a:lvl1pPr algn="ctr">
              <a:defRPr sz="4000">
                <a:solidFill>
                  <a:schemeClr val="bg1"/>
                </a:solidFill>
                <a:latin typeface="Impact" panose="020B0806030902050204" pitchFamily="34" charset="0"/>
              </a:defRPr>
            </a:lvl1pPr>
          </a:lstStyle>
          <a:p>
            <a:r>
              <a:rPr lang="zh-CN" altLang="en-US" sz="5000" b="1" dirty="0">
                <a:latin typeface="微软雅黑" pitchFamily="34" charset="-122"/>
                <a:ea typeface="微软雅黑" pitchFamily="34" charset="-122"/>
              </a:rPr>
              <a:t>谢</a:t>
            </a:r>
          </a:p>
        </p:txBody>
      </p:sp>
      <p:sp>
        <p:nvSpPr>
          <p:cNvPr id="27" name="椭圆 26"/>
          <p:cNvSpPr/>
          <p:nvPr/>
        </p:nvSpPr>
        <p:spPr>
          <a:xfrm>
            <a:off x="6088130" y="2250051"/>
            <a:ext cx="1375644" cy="1375644"/>
          </a:xfrm>
          <a:prstGeom prst="ellipse">
            <a:avLst/>
          </a:prstGeom>
          <a:gradFill flip="none" rotWithShape="1">
            <a:gsLst>
              <a:gs pos="90000">
                <a:srgbClr val="89A13D"/>
              </a:gs>
              <a:gs pos="30000">
                <a:srgbClr val="B2D138"/>
              </a:gs>
            </a:gsLst>
            <a:lin ang="2700000" scaled="1"/>
            <a:tileRect/>
          </a:gradFill>
          <a:ln w="25400">
            <a:gradFill>
              <a:gsLst>
                <a:gs pos="0">
                  <a:srgbClr val="89A13D"/>
                </a:gs>
                <a:gs pos="100000">
                  <a:srgbClr val="B2D138"/>
                </a:gs>
              </a:gsLst>
              <a:lin ang="5400000" scaled="0"/>
            </a:gradFill>
          </a:ln>
          <a:effectLst>
            <a:outerShdw blurRad="254000" dist="1524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28" name="TextBox 27"/>
          <p:cNvSpPr txBox="1"/>
          <p:nvPr/>
        </p:nvSpPr>
        <p:spPr>
          <a:xfrm>
            <a:off x="6456477" y="2475695"/>
            <a:ext cx="631852" cy="861764"/>
          </a:xfrm>
          <a:prstGeom prst="rect">
            <a:avLst/>
          </a:prstGeom>
          <a:noFill/>
        </p:spPr>
        <p:txBody>
          <a:bodyPr wrap="square" lIns="91431" tIns="45715" rIns="91431" bIns="45715" rtlCol="0">
            <a:spAutoFit/>
          </a:bodyPr>
          <a:lstStyle>
            <a:defPPr>
              <a:defRPr lang="zh-CN"/>
            </a:defPPr>
            <a:lvl1pPr algn="ctr">
              <a:defRPr sz="4000">
                <a:solidFill>
                  <a:schemeClr val="bg1"/>
                </a:solidFill>
                <a:latin typeface="Impact" panose="020B0806030902050204" pitchFamily="34" charset="0"/>
              </a:defRPr>
            </a:lvl1pPr>
          </a:lstStyle>
          <a:p>
            <a:r>
              <a:rPr lang="zh-CN" altLang="en-US" sz="5000" b="1" dirty="0">
                <a:latin typeface="微软雅黑" pitchFamily="34" charset="-122"/>
                <a:ea typeface="微软雅黑" pitchFamily="34" charset="-122"/>
              </a:rPr>
              <a:t>指</a:t>
            </a:r>
          </a:p>
        </p:txBody>
      </p:sp>
      <p:sp>
        <p:nvSpPr>
          <p:cNvPr id="29" name="椭圆 28"/>
          <p:cNvSpPr/>
          <p:nvPr/>
        </p:nvSpPr>
        <p:spPr>
          <a:xfrm>
            <a:off x="7311056" y="2250051"/>
            <a:ext cx="1375644" cy="1375644"/>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1524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0" name="TextBox 29"/>
          <p:cNvSpPr txBox="1"/>
          <p:nvPr/>
        </p:nvSpPr>
        <p:spPr>
          <a:xfrm>
            <a:off x="7624641" y="2475695"/>
            <a:ext cx="767712" cy="861764"/>
          </a:xfrm>
          <a:prstGeom prst="rect">
            <a:avLst/>
          </a:prstGeom>
          <a:noFill/>
        </p:spPr>
        <p:txBody>
          <a:bodyPr wrap="square" lIns="91431" tIns="45715" rIns="91431" bIns="45715" rtlCol="0">
            <a:spAutoFit/>
          </a:bodyPr>
          <a:lstStyle>
            <a:defPPr>
              <a:defRPr lang="zh-CN"/>
            </a:defPPr>
            <a:lvl1pPr algn="ctr">
              <a:defRPr sz="4000">
                <a:solidFill>
                  <a:schemeClr val="bg1"/>
                </a:solidFill>
                <a:latin typeface="Impact" panose="020B0806030902050204" pitchFamily="34" charset="0"/>
              </a:defRPr>
            </a:lvl1pPr>
          </a:lstStyle>
          <a:p>
            <a:r>
              <a:rPr lang="zh-CN" altLang="en-US" sz="5000" b="1" dirty="0">
                <a:latin typeface="微软雅黑" pitchFamily="34" charset="-122"/>
                <a:ea typeface="微软雅黑" pitchFamily="34" charset="-122"/>
              </a:rPr>
              <a:t>导</a:t>
            </a:r>
          </a:p>
        </p:txBody>
      </p:sp>
      <p:sp>
        <p:nvSpPr>
          <p:cNvPr id="31" name="椭圆 30"/>
          <p:cNvSpPr/>
          <p:nvPr/>
        </p:nvSpPr>
        <p:spPr>
          <a:xfrm>
            <a:off x="3649730" y="2250051"/>
            <a:ext cx="1375644" cy="1375644"/>
          </a:xfrm>
          <a:prstGeom prst="ellipse">
            <a:avLst/>
          </a:prstGeom>
          <a:gradFill flip="none" rotWithShape="1">
            <a:gsLst>
              <a:gs pos="90000">
                <a:srgbClr val="138F81"/>
              </a:gs>
              <a:gs pos="30000">
                <a:srgbClr val="19BAA9"/>
              </a:gs>
            </a:gsLst>
            <a:lin ang="2700000" scaled="1"/>
            <a:tileRect/>
          </a:gradFill>
          <a:ln w="25400">
            <a:gradFill>
              <a:gsLst>
                <a:gs pos="0">
                  <a:srgbClr val="138F81"/>
                </a:gs>
                <a:gs pos="100000">
                  <a:srgbClr val="19BAA9"/>
                </a:gs>
              </a:gsLst>
              <a:lin ang="5400000" scaled="0"/>
            </a:gradFill>
          </a:ln>
          <a:effectLst>
            <a:outerShdw blurRad="254000" dist="1524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2" name="TextBox 31"/>
          <p:cNvSpPr txBox="1"/>
          <p:nvPr/>
        </p:nvSpPr>
        <p:spPr>
          <a:xfrm>
            <a:off x="3969664" y="2475695"/>
            <a:ext cx="735776" cy="861764"/>
          </a:xfrm>
          <a:prstGeom prst="rect">
            <a:avLst/>
          </a:prstGeom>
          <a:noFill/>
        </p:spPr>
        <p:txBody>
          <a:bodyPr wrap="square" lIns="91431" tIns="45715" rIns="91431" bIns="45715" rtlCol="0">
            <a:spAutoFit/>
          </a:bodyPr>
          <a:lstStyle/>
          <a:p>
            <a:pPr algn="ctr"/>
            <a:r>
              <a:rPr lang="zh-CN" altLang="en-US" sz="5000" b="1" dirty="0">
                <a:solidFill>
                  <a:schemeClr val="bg1"/>
                </a:solidFill>
                <a:latin typeface="微软雅黑" pitchFamily="34" charset="-122"/>
                <a:ea typeface="微软雅黑" pitchFamily="34" charset="-122"/>
              </a:rPr>
              <a:t>谢</a:t>
            </a:r>
          </a:p>
        </p:txBody>
      </p:sp>
    </p:spTree>
    <p:extLst>
      <p:ext uri="{BB962C8B-B14F-4D97-AF65-F5344CB8AC3E}">
        <p14:creationId xmlns:p14="http://schemas.microsoft.com/office/powerpoint/2010/main" val="357816926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1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2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ppt_x"/>
                                          </p:val>
                                        </p:tav>
                                        <p:tav tm="100000">
                                          <p:val>
                                            <p:strVal val="#ppt_x"/>
                                          </p:val>
                                        </p:tav>
                                      </p:tavLst>
                                    </p:anim>
                                    <p:anim calcmode="lin" valueType="num">
                                      <p:cBhvr additive="base">
                                        <p:cTn id="24" dur="500" fill="hold"/>
                                        <p:tgtEl>
                                          <p:spTgt spid="23"/>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0-#ppt_h/2"/>
                                          </p:val>
                                        </p:tav>
                                        <p:tav tm="100000">
                                          <p:val>
                                            <p:strVal val="#ppt_y"/>
                                          </p:val>
                                        </p:tav>
                                      </p:tavLst>
                                    </p:anim>
                                  </p:childTnLst>
                                </p:cTn>
                              </p:par>
                            </p:childTnLst>
                          </p:cTn>
                        </p:par>
                        <p:par>
                          <p:cTn id="29" fill="hold">
                            <p:stCondLst>
                              <p:cond delay="700"/>
                            </p:stCondLst>
                            <p:childTnLst>
                              <p:par>
                                <p:cTn id="30" presetID="53" presetClass="entr" presetSubtype="16"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300" fill="hold"/>
                                        <p:tgtEl>
                                          <p:spTgt spid="31"/>
                                        </p:tgtEl>
                                        <p:attrNameLst>
                                          <p:attrName>ppt_w</p:attrName>
                                        </p:attrNameLst>
                                      </p:cBhvr>
                                      <p:tavLst>
                                        <p:tav tm="0">
                                          <p:val>
                                            <p:fltVal val="0"/>
                                          </p:val>
                                        </p:tav>
                                        <p:tav tm="100000">
                                          <p:val>
                                            <p:strVal val="#ppt_w"/>
                                          </p:val>
                                        </p:tav>
                                      </p:tavLst>
                                    </p:anim>
                                    <p:anim calcmode="lin" valueType="num">
                                      <p:cBhvr>
                                        <p:cTn id="33" dur="300" fill="hold"/>
                                        <p:tgtEl>
                                          <p:spTgt spid="31"/>
                                        </p:tgtEl>
                                        <p:attrNameLst>
                                          <p:attrName>ppt_h</p:attrName>
                                        </p:attrNameLst>
                                      </p:cBhvr>
                                      <p:tavLst>
                                        <p:tav tm="0">
                                          <p:val>
                                            <p:fltVal val="0"/>
                                          </p:val>
                                        </p:tav>
                                        <p:tav tm="100000">
                                          <p:val>
                                            <p:strVal val="#ppt_h"/>
                                          </p:val>
                                        </p:tav>
                                      </p:tavLst>
                                    </p:anim>
                                    <p:animEffect transition="in" filter="fade">
                                      <p:cBhvr>
                                        <p:cTn id="34" dur="300"/>
                                        <p:tgtEl>
                                          <p:spTgt spid="31"/>
                                        </p:tgtEl>
                                      </p:cBhvr>
                                    </p:animEffect>
                                  </p:childTnLst>
                                </p:cTn>
                              </p:par>
                              <p:par>
                                <p:cTn id="35" presetID="6" presetClass="emph" presetSubtype="0" autoRev="1" fill="hold" grpId="1" nodeType="withEffect">
                                  <p:stCondLst>
                                    <p:cond delay="300"/>
                                  </p:stCondLst>
                                  <p:childTnLst>
                                    <p:animScale>
                                      <p:cBhvr>
                                        <p:cTn id="36" dur="150" fill="hold"/>
                                        <p:tgtEl>
                                          <p:spTgt spid="31"/>
                                        </p:tgtEl>
                                      </p:cBhvr>
                                      <p:by x="110000" y="110000"/>
                                    </p:animScale>
                                  </p:childTnLst>
                                </p:cTn>
                              </p:par>
                              <p:par>
                                <p:cTn id="37" presetID="53" presetClass="entr" presetSubtype="16" fill="hold" grpId="0" nodeType="withEffect">
                                  <p:stCondLst>
                                    <p:cond delay="2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300" fill="hold"/>
                                        <p:tgtEl>
                                          <p:spTgt spid="32"/>
                                        </p:tgtEl>
                                        <p:attrNameLst>
                                          <p:attrName>ppt_w</p:attrName>
                                        </p:attrNameLst>
                                      </p:cBhvr>
                                      <p:tavLst>
                                        <p:tav tm="0">
                                          <p:val>
                                            <p:fltVal val="0"/>
                                          </p:val>
                                        </p:tav>
                                        <p:tav tm="100000">
                                          <p:val>
                                            <p:strVal val="#ppt_w"/>
                                          </p:val>
                                        </p:tav>
                                      </p:tavLst>
                                    </p:anim>
                                    <p:anim calcmode="lin" valueType="num">
                                      <p:cBhvr>
                                        <p:cTn id="40" dur="300" fill="hold"/>
                                        <p:tgtEl>
                                          <p:spTgt spid="32"/>
                                        </p:tgtEl>
                                        <p:attrNameLst>
                                          <p:attrName>ppt_h</p:attrName>
                                        </p:attrNameLst>
                                      </p:cBhvr>
                                      <p:tavLst>
                                        <p:tav tm="0">
                                          <p:val>
                                            <p:fltVal val="0"/>
                                          </p:val>
                                        </p:tav>
                                        <p:tav tm="100000">
                                          <p:val>
                                            <p:strVal val="#ppt_h"/>
                                          </p:val>
                                        </p:tav>
                                      </p:tavLst>
                                    </p:anim>
                                    <p:animEffect transition="in" filter="fade">
                                      <p:cBhvr>
                                        <p:cTn id="41" dur="300"/>
                                        <p:tgtEl>
                                          <p:spTgt spid="32"/>
                                        </p:tgtEl>
                                      </p:cBhvr>
                                    </p:animEffect>
                                  </p:childTnLst>
                                </p:cTn>
                              </p:par>
                              <p:par>
                                <p:cTn id="42" presetID="6" presetClass="emph" presetSubtype="0" autoRev="1" fill="hold" grpId="1" nodeType="withEffect">
                                  <p:stCondLst>
                                    <p:cond delay="500"/>
                                  </p:stCondLst>
                                  <p:childTnLst>
                                    <p:animScale>
                                      <p:cBhvr>
                                        <p:cTn id="43" dur="150" fill="hold"/>
                                        <p:tgtEl>
                                          <p:spTgt spid="32"/>
                                        </p:tgtEl>
                                      </p:cBhvr>
                                      <p:by x="110000" y="110000"/>
                                    </p:animScale>
                                  </p:childTnLst>
                                </p:cTn>
                              </p:par>
                              <p:par>
                                <p:cTn id="44" presetID="53" presetClass="entr" presetSubtype="16" fill="hold" grpId="0" nodeType="withEffect">
                                  <p:stCondLst>
                                    <p:cond delay="500"/>
                                  </p:stCondLst>
                                  <p:childTnLst>
                                    <p:set>
                                      <p:cBhvr>
                                        <p:cTn id="45" dur="1" fill="hold">
                                          <p:stCondLst>
                                            <p:cond delay="0"/>
                                          </p:stCondLst>
                                        </p:cTn>
                                        <p:tgtEl>
                                          <p:spTgt spid="25"/>
                                        </p:tgtEl>
                                        <p:attrNameLst>
                                          <p:attrName>style.visibility</p:attrName>
                                        </p:attrNameLst>
                                      </p:cBhvr>
                                      <p:to>
                                        <p:strVal val="visible"/>
                                      </p:to>
                                    </p:set>
                                    <p:anim calcmode="lin" valueType="num">
                                      <p:cBhvr>
                                        <p:cTn id="46" dur="300" fill="hold"/>
                                        <p:tgtEl>
                                          <p:spTgt spid="25"/>
                                        </p:tgtEl>
                                        <p:attrNameLst>
                                          <p:attrName>ppt_w</p:attrName>
                                        </p:attrNameLst>
                                      </p:cBhvr>
                                      <p:tavLst>
                                        <p:tav tm="0">
                                          <p:val>
                                            <p:fltVal val="0"/>
                                          </p:val>
                                        </p:tav>
                                        <p:tav tm="100000">
                                          <p:val>
                                            <p:strVal val="#ppt_w"/>
                                          </p:val>
                                        </p:tav>
                                      </p:tavLst>
                                    </p:anim>
                                    <p:anim calcmode="lin" valueType="num">
                                      <p:cBhvr>
                                        <p:cTn id="47" dur="300" fill="hold"/>
                                        <p:tgtEl>
                                          <p:spTgt spid="25"/>
                                        </p:tgtEl>
                                        <p:attrNameLst>
                                          <p:attrName>ppt_h</p:attrName>
                                        </p:attrNameLst>
                                      </p:cBhvr>
                                      <p:tavLst>
                                        <p:tav tm="0">
                                          <p:val>
                                            <p:fltVal val="0"/>
                                          </p:val>
                                        </p:tav>
                                        <p:tav tm="100000">
                                          <p:val>
                                            <p:strVal val="#ppt_h"/>
                                          </p:val>
                                        </p:tav>
                                      </p:tavLst>
                                    </p:anim>
                                    <p:animEffect transition="in" filter="fade">
                                      <p:cBhvr>
                                        <p:cTn id="48" dur="300"/>
                                        <p:tgtEl>
                                          <p:spTgt spid="25"/>
                                        </p:tgtEl>
                                      </p:cBhvr>
                                    </p:animEffect>
                                  </p:childTnLst>
                                </p:cTn>
                              </p:par>
                              <p:par>
                                <p:cTn id="49" presetID="6" presetClass="emph" presetSubtype="0" autoRev="1" fill="hold" grpId="1" nodeType="withEffect">
                                  <p:stCondLst>
                                    <p:cond delay="800"/>
                                  </p:stCondLst>
                                  <p:childTnLst>
                                    <p:animScale>
                                      <p:cBhvr>
                                        <p:cTn id="50" dur="150" fill="hold"/>
                                        <p:tgtEl>
                                          <p:spTgt spid="25"/>
                                        </p:tgtEl>
                                      </p:cBhvr>
                                      <p:by x="110000" y="110000"/>
                                    </p:animScale>
                                  </p:childTnLst>
                                </p:cTn>
                              </p:par>
                              <p:par>
                                <p:cTn id="51" presetID="53" presetClass="entr" presetSubtype="16" fill="hold" grpId="0" nodeType="withEffect">
                                  <p:stCondLst>
                                    <p:cond delay="700"/>
                                  </p:stCondLst>
                                  <p:childTnLst>
                                    <p:set>
                                      <p:cBhvr>
                                        <p:cTn id="52" dur="1" fill="hold">
                                          <p:stCondLst>
                                            <p:cond delay="0"/>
                                          </p:stCondLst>
                                        </p:cTn>
                                        <p:tgtEl>
                                          <p:spTgt spid="26"/>
                                        </p:tgtEl>
                                        <p:attrNameLst>
                                          <p:attrName>style.visibility</p:attrName>
                                        </p:attrNameLst>
                                      </p:cBhvr>
                                      <p:to>
                                        <p:strVal val="visible"/>
                                      </p:to>
                                    </p:set>
                                    <p:anim calcmode="lin" valueType="num">
                                      <p:cBhvr>
                                        <p:cTn id="53" dur="300" fill="hold"/>
                                        <p:tgtEl>
                                          <p:spTgt spid="26"/>
                                        </p:tgtEl>
                                        <p:attrNameLst>
                                          <p:attrName>ppt_w</p:attrName>
                                        </p:attrNameLst>
                                      </p:cBhvr>
                                      <p:tavLst>
                                        <p:tav tm="0">
                                          <p:val>
                                            <p:fltVal val="0"/>
                                          </p:val>
                                        </p:tav>
                                        <p:tav tm="100000">
                                          <p:val>
                                            <p:strVal val="#ppt_w"/>
                                          </p:val>
                                        </p:tav>
                                      </p:tavLst>
                                    </p:anim>
                                    <p:anim calcmode="lin" valueType="num">
                                      <p:cBhvr>
                                        <p:cTn id="54" dur="300" fill="hold"/>
                                        <p:tgtEl>
                                          <p:spTgt spid="26"/>
                                        </p:tgtEl>
                                        <p:attrNameLst>
                                          <p:attrName>ppt_h</p:attrName>
                                        </p:attrNameLst>
                                      </p:cBhvr>
                                      <p:tavLst>
                                        <p:tav tm="0">
                                          <p:val>
                                            <p:fltVal val="0"/>
                                          </p:val>
                                        </p:tav>
                                        <p:tav tm="100000">
                                          <p:val>
                                            <p:strVal val="#ppt_h"/>
                                          </p:val>
                                        </p:tav>
                                      </p:tavLst>
                                    </p:anim>
                                    <p:animEffect transition="in" filter="fade">
                                      <p:cBhvr>
                                        <p:cTn id="55" dur="300"/>
                                        <p:tgtEl>
                                          <p:spTgt spid="26"/>
                                        </p:tgtEl>
                                      </p:cBhvr>
                                    </p:animEffect>
                                  </p:childTnLst>
                                </p:cTn>
                              </p:par>
                              <p:par>
                                <p:cTn id="56" presetID="6" presetClass="emph" presetSubtype="0" autoRev="1" fill="hold" grpId="1" nodeType="withEffect">
                                  <p:stCondLst>
                                    <p:cond delay="1000"/>
                                  </p:stCondLst>
                                  <p:childTnLst>
                                    <p:animScale>
                                      <p:cBhvr>
                                        <p:cTn id="57" dur="150" fill="hold"/>
                                        <p:tgtEl>
                                          <p:spTgt spid="26"/>
                                        </p:tgtEl>
                                      </p:cBhvr>
                                      <p:by x="110000" y="110000"/>
                                    </p:animScale>
                                  </p:childTnLst>
                                </p:cTn>
                              </p:par>
                              <p:par>
                                <p:cTn id="58" presetID="53" presetClass="entr" presetSubtype="16" fill="hold" grpId="0" nodeType="withEffect">
                                  <p:stCondLst>
                                    <p:cond delay="1000"/>
                                  </p:stCondLst>
                                  <p:childTnLst>
                                    <p:set>
                                      <p:cBhvr>
                                        <p:cTn id="59" dur="1" fill="hold">
                                          <p:stCondLst>
                                            <p:cond delay="0"/>
                                          </p:stCondLst>
                                        </p:cTn>
                                        <p:tgtEl>
                                          <p:spTgt spid="27"/>
                                        </p:tgtEl>
                                        <p:attrNameLst>
                                          <p:attrName>style.visibility</p:attrName>
                                        </p:attrNameLst>
                                      </p:cBhvr>
                                      <p:to>
                                        <p:strVal val="visible"/>
                                      </p:to>
                                    </p:set>
                                    <p:anim calcmode="lin" valueType="num">
                                      <p:cBhvr>
                                        <p:cTn id="60" dur="300" fill="hold"/>
                                        <p:tgtEl>
                                          <p:spTgt spid="27"/>
                                        </p:tgtEl>
                                        <p:attrNameLst>
                                          <p:attrName>ppt_w</p:attrName>
                                        </p:attrNameLst>
                                      </p:cBhvr>
                                      <p:tavLst>
                                        <p:tav tm="0">
                                          <p:val>
                                            <p:fltVal val="0"/>
                                          </p:val>
                                        </p:tav>
                                        <p:tav tm="100000">
                                          <p:val>
                                            <p:strVal val="#ppt_w"/>
                                          </p:val>
                                        </p:tav>
                                      </p:tavLst>
                                    </p:anim>
                                    <p:anim calcmode="lin" valueType="num">
                                      <p:cBhvr>
                                        <p:cTn id="61" dur="300" fill="hold"/>
                                        <p:tgtEl>
                                          <p:spTgt spid="27"/>
                                        </p:tgtEl>
                                        <p:attrNameLst>
                                          <p:attrName>ppt_h</p:attrName>
                                        </p:attrNameLst>
                                      </p:cBhvr>
                                      <p:tavLst>
                                        <p:tav tm="0">
                                          <p:val>
                                            <p:fltVal val="0"/>
                                          </p:val>
                                        </p:tav>
                                        <p:tav tm="100000">
                                          <p:val>
                                            <p:strVal val="#ppt_h"/>
                                          </p:val>
                                        </p:tav>
                                      </p:tavLst>
                                    </p:anim>
                                    <p:animEffect transition="in" filter="fade">
                                      <p:cBhvr>
                                        <p:cTn id="62" dur="300"/>
                                        <p:tgtEl>
                                          <p:spTgt spid="27"/>
                                        </p:tgtEl>
                                      </p:cBhvr>
                                    </p:animEffect>
                                  </p:childTnLst>
                                </p:cTn>
                              </p:par>
                              <p:par>
                                <p:cTn id="63" presetID="6" presetClass="emph" presetSubtype="0" autoRev="1" fill="hold" grpId="1" nodeType="withEffect">
                                  <p:stCondLst>
                                    <p:cond delay="1300"/>
                                  </p:stCondLst>
                                  <p:childTnLst>
                                    <p:animScale>
                                      <p:cBhvr>
                                        <p:cTn id="64" dur="150" fill="hold"/>
                                        <p:tgtEl>
                                          <p:spTgt spid="27"/>
                                        </p:tgtEl>
                                      </p:cBhvr>
                                      <p:by x="110000" y="110000"/>
                                    </p:animScale>
                                  </p:childTnLst>
                                </p:cTn>
                              </p:par>
                              <p:par>
                                <p:cTn id="65" presetID="53" presetClass="entr" presetSubtype="16" fill="hold" grpId="0" nodeType="withEffect">
                                  <p:stCondLst>
                                    <p:cond delay="1200"/>
                                  </p:stCondLst>
                                  <p:childTnLst>
                                    <p:set>
                                      <p:cBhvr>
                                        <p:cTn id="66" dur="1" fill="hold">
                                          <p:stCondLst>
                                            <p:cond delay="0"/>
                                          </p:stCondLst>
                                        </p:cTn>
                                        <p:tgtEl>
                                          <p:spTgt spid="28"/>
                                        </p:tgtEl>
                                        <p:attrNameLst>
                                          <p:attrName>style.visibility</p:attrName>
                                        </p:attrNameLst>
                                      </p:cBhvr>
                                      <p:to>
                                        <p:strVal val="visible"/>
                                      </p:to>
                                    </p:set>
                                    <p:anim calcmode="lin" valueType="num">
                                      <p:cBhvr>
                                        <p:cTn id="67" dur="300" fill="hold"/>
                                        <p:tgtEl>
                                          <p:spTgt spid="28"/>
                                        </p:tgtEl>
                                        <p:attrNameLst>
                                          <p:attrName>ppt_w</p:attrName>
                                        </p:attrNameLst>
                                      </p:cBhvr>
                                      <p:tavLst>
                                        <p:tav tm="0">
                                          <p:val>
                                            <p:fltVal val="0"/>
                                          </p:val>
                                        </p:tav>
                                        <p:tav tm="100000">
                                          <p:val>
                                            <p:strVal val="#ppt_w"/>
                                          </p:val>
                                        </p:tav>
                                      </p:tavLst>
                                    </p:anim>
                                    <p:anim calcmode="lin" valueType="num">
                                      <p:cBhvr>
                                        <p:cTn id="68" dur="300" fill="hold"/>
                                        <p:tgtEl>
                                          <p:spTgt spid="28"/>
                                        </p:tgtEl>
                                        <p:attrNameLst>
                                          <p:attrName>ppt_h</p:attrName>
                                        </p:attrNameLst>
                                      </p:cBhvr>
                                      <p:tavLst>
                                        <p:tav tm="0">
                                          <p:val>
                                            <p:fltVal val="0"/>
                                          </p:val>
                                        </p:tav>
                                        <p:tav tm="100000">
                                          <p:val>
                                            <p:strVal val="#ppt_h"/>
                                          </p:val>
                                        </p:tav>
                                      </p:tavLst>
                                    </p:anim>
                                    <p:animEffect transition="in" filter="fade">
                                      <p:cBhvr>
                                        <p:cTn id="69" dur="300"/>
                                        <p:tgtEl>
                                          <p:spTgt spid="28"/>
                                        </p:tgtEl>
                                      </p:cBhvr>
                                    </p:animEffect>
                                  </p:childTnLst>
                                </p:cTn>
                              </p:par>
                              <p:par>
                                <p:cTn id="70" presetID="6" presetClass="emph" presetSubtype="0" autoRev="1" fill="hold" grpId="1" nodeType="withEffect">
                                  <p:stCondLst>
                                    <p:cond delay="1500"/>
                                  </p:stCondLst>
                                  <p:childTnLst>
                                    <p:animScale>
                                      <p:cBhvr>
                                        <p:cTn id="71" dur="150" fill="hold"/>
                                        <p:tgtEl>
                                          <p:spTgt spid="28"/>
                                        </p:tgtEl>
                                      </p:cBhvr>
                                      <p:by x="110000" y="110000"/>
                                    </p:animScale>
                                  </p:childTnLst>
                                </p:cTn>
                              </p:par>
                              <p:par>
                                <p:cTn id="72" presetID="53" presetClass="entr" presetSubtype="16" fill="hold" grpId="0" nodeType="withEffect">
                                  <p:stCondLst>
                                    <p:cond delay="1500"/>
                                  </p:stCondLst>
                                  <p:childTnLst>
                                    <p:set>
                                      <p:cBhvr>
                                        <p:cTn id="73" dur="1" fill="hold">
                                          <p:stCondLst>
                                            <p:cond delay="0"/>
                                          </p:stCondLst>
                                        </p:cTn>
                                        <p:tgtEl>
                                          <p:spTgt spid="29"/>
                                        </p:tgtEl>
                                        <p:attrNameLst>
                                          <p:attrName>style.visibility</p:attrName>
                                        </p:attrNameLst>
                                      </p:cBhvr>
                                      <p:to>
                                        <p:strVal val="visible"/>
                                      </p:to>
                                    </p:set>
                                    <p:anim calcmode="lin" valueType="num">
                                      <p:cBhvr>
                                        <p:cTn id="74" dur="300" fill="hold"/>
                                        <p:tgtEl>
                                          <p:spTgt spid="29"/>
                                        </p:tgtEl>
                                        <p:attrNameLst>
                                          <p:attrName>ppt_w</p:attrName>
                                        </p:attrNameLst>
                                      </p:cBhvr>
                                      <p:tavLst>
                                        <p:tav tm="0">
                                          <p:val>
                                            <p:fltVal val="0"/>
                                          </p:val>
                                        </p:tav>
                                        <p:tav tm="100000">
                                          <p:val>
                                            <p:strVal val="#ppt_w"/>
                                          </p:val>
                                        </p:tav>
                                      </p:tavLst>
                                    </p:anim>
                                    <p:anim calcmode="lin" valueType="num">
                                      <p:cBhvr>
                                        <p:cTn id="75" dur="300" fill="hold"/>
                                        <p:tgtEl>
                                          <p:spTgt spid="29"/>
                                        </p:tgtEl>
                                        <p:attrNameLst>
                                          <p:attrName>ppt_h</p:attrName>
                                        </p:attrNameLst>
                                      </p:cBhvr>
                                      <p:tavLst>
                                        <p:tav tm="0">
                                          <p:val>
                                            <p:fltVal val="0"/>
                                          </p:val>
                                        </p:tav>
                                        <p:tav tm="100000">
                                          <p:val>
                                            <p:strVal val="#ppt_h"/>
                                          </p:val>
                                        </p:tav>
                                      </p:tavLst>
                                    </p:anim>
                                    <p:animEffect transition="in" filter="fade">
                                      <p:cBhvr>
                                        <p:cTn id="76" dur="300"/>
                                        <p:tgtEl>
                                          <p:spTgt spid="29"/>
                                        </p:tgtEl>
                                      </p:cBhvr>
                                    </p:animEffect>
                                  </p:childTnLst>
                                </p:cTn>
                              </p:par>
                              <p:par>
                                <p:cTn id="77" presetID="6" presetClass="emph" presetSubtype="0" autoRev="1" fill="hold" grpId="1" nodeType="withEffect">
                                  <p:stCondLst>
                                    <p:cond delay="1800"/>
                                  </p:stCondLst>
                                  <p:childTnLst>
                                    <p:animScale>
                                      <p:cBhvr>
                                        <p:cTn id="78" dur="150" fill="hold"/>
                                        <p:tgtEl>
                                          <p:spTgt spid="29"/>
                                        </p:tgtEl>
                                      </p:cBhvr>
                                      <p:by x="110000" y="110000"/>
                                    </p:animScale>
                                  </p:childTnLst>
                                </p:cTn>
                              </p:par>
                              <p:par>
                                <p:cTn id="79" presetID="53" presetClass="entr" presetSubtype="16" fill="hold" grpId="0" nodeType="withEffect">
                                  <p:stCondLst>
                                    <p:cond delay="1700"/>
                                  </p:stCondLst>
                                  <p:childTnLst>
                                    <p:set>
                                      <p:cBhvr>
                                        <p:cTn id="80" dur="1" fill="hold">
                                          <p:stCondLst>
                                            <p:cond delay="0"/>
                                          </p:stCondLst>
                                        </p:cTn>
                                        <p:tgtEl>
                                          <p:spTgt spid="30"/>
                                        </p:tgtEl>
                                        <p:attrNameLst>
                                          <p:attrName>style.visibility</p:attrName>
                                        </p:attrNameLst>
                                      </p:cBhvr>
                                      <p:to>
                                        <p:strVal val="visible"/>
                                      </p:to>
                                    </p:set>
                                    <p:anim calcmode="lin" valueType="num">
                                      <p:cBhvr>
                                        <p:cTn id="81" dur="300" fill="hold"/>
                                        <p:tgtEl>
                                          <p:spTgt spid="30"/>
                                        </p:tgtEl>
                                        <p:attrNameLst>
                                          <p:attrName>ppt_w</p:attrName>
                                        </p:attrNameLst>
                                      </p:cBhvr>
                                      <p:tavLst>
                                        <p:tav tm="0">
                                          <p:val>
                                            <p:fltVal val="0"/>
                                          </p:val>
                                        </p:tav>
                                        <p:tav tm="100000">
                                          <p:val>
                                            <p:strVal val="#ppt_w"/>
                                          </p:val>
                                        </p:tav>
                                      </p:tavLst>
                                    </p:anim>
                                    <p:anim calcmode="lin" valueType="num">
                                      <p:cBhvr>
                                        <p:cTn id="82" dur="300" fill="hold"/>
                                        <p:tgtEl>
                                          <p:spTgt spid="30"/>
                                        </p:tgtEl>
                                        <p:attrNameLst>
                                          <p:attrName>ppt_h</p:attrName>
                                        </p:attrNameLst>
                                      </p:cBhvr>
                                      <p:tavLst>
                                        <p:tav tm="0">
                                          <p:val>
                                            <p:fltVal val="0"/>
                                          </p:val>
                                        </p:tav>
                                        <p:tav tm="100000">
                                          <p:val>
                                            <p:strVal val="#ppt_h"/>
                                          </p:val>
                                        </p:tav>
                                      </p:tavLst>
                                    </p:anim>
                                    <p:animEffect transition="in" filter="fade">
                                      <p:cBhvr>
                                        <p:cTn id="83" dur="300"/>
                                        <p:tgtEl>
                                          <p:spTgt spid="30"/>
                                        </p:tgtEl>
                                      </p:cBhvr>
                                    </p:animEffect>
                                  </p:childTnLst>
                                </p:cTn>
                              </p:par>
                              <p:par>
                                <p:cTn id="84" presetID="6" presetClass="emph" presetSubtype="0" autoRev="1" fill="hold" grpId="1" nodeType="withEffect">
                                  <p:stCondLst>
                                    <p:cond delay="2000"/>
                                  </p:stCondLst>
                                  <p:childTnLst>
                                    <p:animScale>
                                      <p:cBhvr>
                                        <p:cTn id="85" dur="150" fill="hold"/>
                                        <p:tgtEl>
                                          <p:spTgt spid="30"/>
                                        </p:tgtEl>
                                      </p:cBhvr>
                                      <p:by x="110000" y="110000"/>
                                    </p:animScale>
                                  </p:childTnLst>
                                </p:cTn>
                              </p:par>
                            </p:childTnLst>
                          </p:cTn>
                        </p:par>
                        <p:par>
                          <p:cTn id="86" fill="hold">
                            <p:stCondLst>
                              <p:cond delay="3000"/>
                            </p:stCondLst>
                            <p:childTnLst>
                              <p:par>
                                <p:cTn id="87" presetID="10"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Effect transition="in" filter="fade">
                                      <p:cBhvr>
                                        <p:cTn id="89" dur="500"/>
                                        <p:tgtEl>
                                          <p:spTgt spid="17"/>
                                        </p:tgtEl>
                                      </p:cBhvr>
                                    </p:animEffect>
                                  </p:childTnLst>
                                </p:cTn>
                              </p:par>
                              <p:par>
                                <p:cTn id="90" presetID="2" presetClass="entr" presetSubtype="2" fill="hold" grpId="0" nodeType="withEffect">
                                  <p:stCondLst>
                                    <p:cond delay="0"/>
                                  </p:stCondLst>
                                  <p:childTnLst>
                                    <p:set>
                                      <p:cBhvr>
                                        <p:cTn id="91" dur="1" fill="hold">
                                          <p:stCondLst>
                                            <p:cond delay="0"/>
                                          </p:stCondLst>
                                        </p:cTn>
                                        <p:tgtEl>
                                          <p:spTgt spid="6"/>
                                        </p:tgtEl>
                                        <p:attrNameLst>
                                          <p:attrName>style.visibility</p:attrName>
                                        </p:attrNameLst>
                                      </p:cBhvr>
                                      <p:to>
                                        <p:strVal val="visible"/>
                                      </p:to>
                                    </p:set>
                                    <p:anim calcmode="lin" valueType="num">
                                      <p:cBhvr additive="base">
                                        <p:cTn id="92" dur="500" fill="hold"/>
                                        <p:tgtEl>
                                          <p:spTgt spid="6"/>
                                        </p:tgtEl>
                                        <p:attrNameLst>
                                          <p:attrName>ppt_x</p:attrName>
                                        </p:attrNameLst>
                                      </p:cBhvr>
                                      <p:tavLst>
                                        <p:tav tm="0">
                                          <p:val>
                                            <p:strVal val="1+#ppt_w/2"/>
                                          </p:val>
                                        </p:tav>
                                        <p:tav tm="100000">
                                          <p:val>
                                            <p:strVal val="#ppt_x"/>
                                          </p:val>
                                        </p:tav>
                                      </p:tavLst>
                                    </p:anim>
                                    <p:anim calcmode="lin" valueType="num">
                                      <p:cBhvr additive="base">
                                        <p:cTn id="93" dur="500" fill="hold"/>
                                        <p:tgtEl>
                                          <p:spTgt spid="6"/>
                                        </p:tgtEl>
                                        <p:attrNameLst>
                                          <p:attrName>ppt_y</p:attrName>
                                        </p:attrNameLst>
                                      </p:cBhvr>
                                      <p:tavLst>
                                        <p:tav tm="0">
                                          <p:val>
                                            <p:strVal val="#ppt_y"/>
                                          </p:val>
                                        </p:tav>
                                        <p:tav tm="100000">
                                          <p:val>
                                            <p:strVal val="#ppt_y"/>
                                          </p:val>
                                        </p:tav>
                                      </p:tavLst>
                                    </p:anim>
                                  </p:childTnLst>
                                </p:cTn>
                              </p:par>
                            </p:childTnLst>
                          </p:cTn>
                        </p:par>
                        <p:par>
                          <p:cTn id="94" fill="hold">
                            <p:stCondLst>
                              <p:cond delay="3500"/>
                            </p:stCondLst>
                            <p:childTnLst>
                              <p:par>
                                <p:cTn id="95" presetID="22" presetClass="entr" presetSubtype="4" fill="hold" grpId="0" nodeType="afterEffect">
                                  <p:stCondLst>
                                    <p:cond delay="0"/>
                                  </p:stCondLst>
                                  <p:childTnLst>
                                    <p:set>
                                      <p:cBhvr>
                                        <p:cTn id="96" dur="1" fill="hold">
                                          <p:stCondLst>
                                            <p:cond delay="0"/>
                                          </p:stCondLst>
                                        </p:cTn>
                                        <p:tgtEl>
                                          <p:spTgt spid="7"/>
                                        </p:tgtEl>
                                        <p:attrNameLst>
                                          <p:attrName>style.visibility</p:attrName>
                                        </p:attrNameLst>
                                      </p:cBhvr>
                                      <p:to>
                                        <p:strVal val="visible"/>
                                      </p:to>
                                    </p:set>
                                    <p:animEffect transition="in" filter="wipe(down)">
                                      <p:cBhvr>
                                        <p:cTn id="97" dur="500"/>
                                        <p:tgtEl>
                                          <p:spTgt spid="7"/>
                                        </p:tgtEl>
                                      </p:cBhvr>
                                    </p:animEffect>
                                  </p:childTnLst>
                                </p:cTn>
                              </p:par>
                            </p:childTnLst>
                          </p:cTn>
                        </p:par>
                        <p:par>
                          <p:cTn id="98" fill="hold">
                            <p:stCondLst>
                              <p:cond delay="4000"/>
                            </p:stCondLst>
                            <p:childTnLst>
                              <p:par>
                                <p:cTn id="99" presetID="2" presetClass="entr" presetSubtype="4" fill="hold" nodeType="after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additive="base">
                                        <p:cTn id="101" dur="1250" fill="hold"/>
                                        <p:tgtEl>
                                          <p:spTgt spid="19"/>
                                        </p:tgtEl>
                                        <p:attrNameLst>
                                          <p:attrName>ppt_x</p:attrName>
                                        </p:attrNameLst>
                                      </p:cBhvr>
                                      <p:tavLst>
                                        <p:tav tm="0">
                                          <p:val>
                                            <p:strVal val="#ppt_x"/>
                                          </p:val>
                                        </p:tav>
                                        <p:tav tm="100000">
                                          <p:val>
                                            <p:strVal val="#ppt_x"/>
                                          </p:val>
                                        </p:tav>
                                      </p:tavLst>
                                    </p:anim>
                                    <p:anim calcmode="lin" valueType="num">
                                      <p:cBhvr additive="base">
                                        <p:cTn id="102" dur="1250" fill="hold"/>
                                        <p:tgtEl>
                                          <p:spTgt spid="19"/>
                                        </p:tgtEl>
                                        <p:attrNameLst>
                                          <p:attrName>ppt_y</p:attrName>
                                        </p:attrNameLst>
                                      </p:cBhvr>
                                      <p:tavLst>
                                        <p:tav tm="0">
                                          <p:val>
                                            <p:strVal val="1+#ppt_h/2"/>
                                          </p:val>
                                        </p:tav>
                                        <p:tav tm="100000">
                                          <p:val>
                                            <p:strVal val="#ppt_y"/>
                                          </p:val>
                                        </p:tav>
                                      </p:tavLst>
                                    </p:anim>
                                  </p:childTnLst>
                                </p:cTn>
                              </p:par>
                              <p:par>
                                <p:cTn id="103" presetID="53" presetClass="entr" presetSubtype="16" fill="hold" grpId="0" nodeType="withEffect">
                                  <p:stCondLst>
                                    <p:cond delay="100"/>
                                  </p:stCondLst>
                                  <p:childTnLst>
                                    <p:set>
                                      <p:cBhvr>
                                        <p:cTn id="104" dur="1" fill="hold">
                                          <p:stCondLst>
                                            <p:cond delay="0"/>
                                          </p:stCondLst>
                                        </p:cTn>
                                        <p:tgtEl>
                                          <p:spTgt spid="39"/>
                                        </p:tgtEl>
                                        <p:attrNameLst>
                                          <p:attrName>style.visibility</p:attrName>
                                        </p:attrNameLst>
                                      </p:cBhvr>
                                      <p:to>
                                        <p:strVal val="visible"/>
                                      </p:to>
                                    </p:set>
                                    <p:anim calcmode="lin" valueType="num">
                                      <p:cBhvr>
                                        <p:cTn id="105" dur="300" fill="hold"/>
                                        <p:tgtEl>
                                          <p:spTgt spid="39"/>
                                        </p:tgtEl>
                                        <p:attrNameLst>
                                          <p:attrName>ppt_w</p:attrName>
                                        </p:attrNameLst>
                                      </p:cBhvr>
                                      <p:tavLst>
                                        <p:tav tm="0">
                                          <p:val>
                                            <p:fltVal val="0"/>
                                          </p:val>
                                        </p:tav>
                                        <p:tav tm="100000">
                                          <p:val>
                                            <p:strVal val="#ppt_w"/>
                                          </p:val>
                                        </p:tav>
                                      </p:tavLst>
                                    </p:anim>
                                    <p:anim calcmode="lin" valueType="num">
                                      <p:cBhvr>
                                        <p:cTn id="106" dur="300" fill="hold"/>
                                        <p:tgtEl>
                                          <p:spTgt spid="39"/>
                                        </p:tgtEl>
                                        <p:attrNameLst>
                                          <p:attrName>ppt_h</p:attrName>
                                        </p:attrNameLst>
                                      </p:cBhvr>
                                      <p:tavLst>
                                        <p:tav tm="0">
                                          <p:val>
                                            <p:fltVal val="0"/>
                                          </p:val>
                                        </p:tav>
                                        <p:tav tm="100000">
                                          <p:val>
                                            <p:strVal val="#ppt_h"/>
                                          </p:val>
                                        </p:tav>
                                      </p:tavLst>
                                    </p:anim>
                                    <p:animEffect transition="in" filter="fade">
                                      <p:cBhvr>
                                        <p:cTn id="107" dur="300"/>
                                        <p:tgtEl>
                                          <p:spTgt spid="39"/>
                                        </p:tgtEl>
                                      </p:cBhvr>
                                    </p:animEffect>
                                  </p:childTnLst>
                                </p:cTn>
                              </p:par>
                              <p:par>
                                <p:cTn id="108" presetID="6" presetClass="emph" presetSubtype="0" autoRev="1" fill="hold" grpId="1" nodeType="withEffect">
                                  <p:stCondLst>
                                    <p:cond delay="400"/>
                                  </p:stCondLst>
                                  <p:childTnLst>
                                    <p:animScale>
                                      <p:cBhvr>
                                        <p:cTn id="109" dur="150" fill="hold"/>
                                        <p:tgtEl>
                                          <p:spTgt spid="39"/>
                                        </p:tgtEl>
                                      </p:cBhvr>
                                      <p:by x="110000" y="110000"/>
                                    </p:animScale>
                                  </p:childTnLst>
                                </p:cTn>
                              </p:par>
                              <p:par>
                                <p:cTn id="110" presetID="53" presetClass="entr" presetSubtype="16" fill="hold" grpId="0" nodeType="withEffect">
                                  <p:stCondLst>
                                    <p:cond delay="600"/>
                                  </p:stCondLst>
                                  <p:childTnLst>
                                    <p:set>
                                      <p:cBhvr>
                                        <p:cTn id="111" dur="1" fill="hold">
                                          <p:stCondLst>
                                            <p:cond delay="0"/>
                                          </p:stCondLst>
                                        </p:cTn>
                                        <p:tgtEl>
                                          <p:spTgt spid="40"/>
                                        </p:tgtEl>
                                        <p:attrNameLst>
                                          <p:attrName>style.visibility</p:attrName>
                                        </p:attrNameLst>
                                      </p:cBhvr>
                                      <p:to>
                                        <p:strVal val="visible"/>
                                      </p:to>
                                    </p:set>
                                    <p:anim calcmode="lin" valueType="num">
                                      <p:cBhvr>
                                        <p:cTn id="112" dur="300" fill="hold"/>
                                        <p:tgtEl>
                                          <p:spTgt spid="40"/>
                                        </p:tgtEl>
                                        <p:attrNameLst>
                                          <p:attrName>ppt_w</p:attrName>
                                        </p:attrNameLst>
                                      </p:cBhvr>
                                      <p:tavLst>
                                        <p:tav tm="0">
                                          <p:val>
                                            <p:fltVal val="0"/>
                                          </p:val>
                                        </p:tav>
                                        <p:tav tm="100000">
                                          <p:val>
                                            <p:strVal val="#ppt_w"/>
                                          </p:val>
                                        </p:tav>
                                      </p:tavLst>
                                    </p:anim>
                                    <p:anim calcmode="lin" valueType="num">
                                      <p:cBhvr>
                                        <p:cTn id="113" dur="300" fill="hold"/>
                                        <p:tgtEl>
                                          <p:spTgt spid="40"/>
                                        </p:tgtEl>
                                        <p:attrNameLst>
                                          <p:attrName>ppt_h</p:attrName>
                                        </p:attrNameLst>
                                      </p:cBhvr>
                                      <p:tavLst>
                                        <p:tav tm="0">
                                          <p:val>
                                            <p:fltVal val="0"/>
                                          </p:val>
                                        </p:tav>
                                        <p:tav tm="100000">
                                          <p:val>
                                            <p:strVal val="#ppt_h"/>
                                          </p:val>
                                        </p:tav>
                                      </p:tavLst>
                                    </p:anim>
                                    <p:animEffect transition="in" filter="fade">
                                      <p:cBhvr>
                                        <p:cTn id="114" dur="300"/>
                                        <p:tgtEl>
                                          <p:spTgt spid="40"/>
                                        </p:tgtEl>
                                      </p:cBhvr>
                                    </p:animEffect>
                                  </p:childTnLst>
                                </p:cTn>
                              </p:par>
                              <p:par>
                                <p:cTn id="115" presetID="6" presetClass="emph" presetSubtype="0" autoRev="1" fill="hold" grpId="1" nodeType="withEffect">
                                  <p:stCondLst>
                                    <p:cond delay="900"/>
                                  </p:stCondLst>
                                  <p:childTnLst>
                                    <p:animScale>
                                      <p:cBhvr>
                                        <p:cTn id="116" dur="150" fill="hold"/>
                                        <p:tgtEl>
                                          <p:spTgt spid="40"/>
                                        </p:tgtEl>
                                      </p:cBhvr>
                                      <p:by x="110000" y="110000"/>
                                    </p:animScale>
                                  </p:childTnLst>
                                </p:cTn>
                              </p:par>
                              <p:par>
                                <p:cTn id="117" presetID="53" presetClass="entr" presetSubtype="16" fill="hold" grpId="0" nodeType="withEffect">
                                  <p:stCondLst>
                                    <p:cond delay="110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300" fill="hold"/>
                                        <p:tgtEl>
                                          <p:spTgt spid="41"/>
                                        </p:tgtEl>
                                        <p:attrNameLst>
                                          <p:attrName>ppt_w</p:attrName>
                                        </p:attrNameLst>
                                      </p:cBhvr>
                                      <p:tavLst>
                                        <p:tav tm="0">
                                          <p:val>
                                            <p:fltVal val="0"/>
                                          </p:val>
                                        </p:tav>
                                        <p:tav tm="100000">
                                          <p:val>
                                            <p:strVal val="#ppt_w"/>
                                          </p:val>
                                        </p:tav>
                                      </p:tavLst>
                                    </p:anim>
                                    <p:anim calcmode="lin" valueType="num">
                                      <p:cBhvr>
                                        <p:cTn id="120" dur="300" fill="hold"/>
                                        <p:tgtEl>
                                          <p:spTgt spid="41"/>
                                        </p:tgtEl>
                                        <p:attrNameLst>
                                          <p:attrName>ppt_h</p:attrName>
                                        </p:attrNameLst>
                                      </p:cBhvr>
                                      <p:tavLst>
                                        <p:tav tm="0">
                                          <p:val>
                                            <p:fltVal val="0"/>
                                          </p:val>
                                        </p:tav>
                                        <p:tav tm="100000">
                                          <p:val>
                                            <p:strVal val="#ppt_h"/>
                                          </p:val>
                                        </p:tav>
                                      </p:tavLst>
                                    </p:anim>
                                    <p:animEffect transition="in" filter="fade">
                                      <p:cBhvr>
                                        <p:cTn id="121" dur="300"/>
                                        <p:tgtEl>
                                          <p:spTgt spid="41"/>
                                        </p:tgtEl>
                                      </p:cBhvr>
                                    </p:animEffect>
                                  </p:childTnLst>
                                </p:cTn>
                              </p:par>
                              <p:par>
                                <p:cTn id="122" presetID="6" presetClass="emph" presetSubtype="0" autoRev="1" fill="hold" grpId="1" nodeType="withEffect">
                                  <p:stCondLst>
                                    <p:cond delay="1400"/>
                                  </p:stCondLst>
                                  <p:childTnLst>
                                    <p:animScale>
                                      <p:cBhvr>
                                        <p:cTn id="123" dur="150" fill="hold"/>
                                        <p:tgtEl>
                                          <p:spTgt spid="41"/>
                                        </p:tgtEl>
                                      </p:cBhvr>
                                      <p:by x="110000" y="110000"/>
                                    </p:animScale>
                                  </p:childTnLst>
                                </p:cTn>
                              </p:par>
                              <p:par>
                                <p:cTn id="124" presetID="53" presetClass="entr" presetSubtype="16" fill="hold" grpId="0" nodeType="withEffect">
                                  <p:stCondLst>
                                    <p:cond delay="1100"/>
                                  </p:stCondLst>
                                  <p:childTnLst>
                                    <p:set>
                                      <p:cBhvr>
                                        <p:cTn id="125" dur="1" fill="hold">
                                          <p:stCondLst>
                                            <p:cond delay="0"/>
                                          </p:stCondLst>
                                        </p:cTn>
                                        <p:tgtEl>
                                          <p:spTgt spid="42"/>
                                        </p:tgtEl>
                                        <p:attrNameLst>
                                          <p:attrName>style.visibility</p:attrName>
                                        </p:attrNameLst>
                                      </p:cBhvr>
                                      <p:to>
                                        <p:strVal val="visible"/>
                                      </p:to>
                                    </p:set>
                                    <p:anim calcmode="lin" valueType="num">
                                      <p:cBhvr>
                                        <p:cTn id="126" dur="300" fill="hold"/>
                                        <p:tgtEl>
                                          <p:spTgt spid="42"/>
                                        </p:tgtEl>
                                        <p:attrNameLst>
                                          <p:attrName>ppt_w</p:attrName>
                                        </p:attrNameLst>
                                      </p:cBhvr>
                                      <p:tavLst>
                                        <p:tav tm="0">
                                          <p:val>
                                            <p:fltVal val="0"/>
                                          </p:val>
                                        </p:tav>
                                        <p:tav tm="100000">
                                          <p:val>
                                            <p:strVal val="#ppt_w"/>
                                          </p:val>
                                        </p:tav>
                                      </p:tavLst>
                                    </p:anim>
                                    <p:anim calcmode="lin" valueType="num">
                                      <p:cBhvr>
                                        <p:cTn id="127" dur="300" fill="hold"/>
                                        <p:tgtEl>
                                          <p:spTgt spid="42"/>
                                        </p:tgtEl>
                                        <p:attrNameLst>
                                          <p:attrName>ppt_h</p:attrName>
                                        </p:attrNameLst>
                                      </p:cBhvr>
                                      <p:tavLst>
                                        <p:tav tm="0">
                                          <p:val>
                                            <p:fltVal val="0"/>
                                          </p:val>
                                        </p:tav>
                                        <p:tav tm="100000">
                                          <p:val>
                                            <p:strVal val="#ppt_h"/>
                                          </p:val>
                                        </p:tav>
                                      </p:tavLst>
                                    </p:anim>
                                    <p:animEffect transition="in" filter="fade">
                                      <p:cBhvr>
                                        <p:cTn id="128" dur="300"/>
                                        <p:tgtEl>
                                          <p:spTgt spid="42"/>
                                        </p:tgtEl>
                                      </p:cBhvr>
                                    </p:animEffect>
                                  </p:childTnLst>
                                </p:cTn>
                              </p:par>
                              <p:par>
                                <p:cTn id="129" presetID="6" presetClass="emph" presetSubtype="0" autoRev="1" fill="hold" grpId="1" nodeType="withEffect">
                                  <p:stCondLst>
                                    <p:cond delay="1400"/>
                                  </p:stCondLst>
                                  <p:childTnLst>
                                    <p:animScale>
                                      <p:cBhvr>
                                        <p:cTn id="130" dur="150" fill="hold"/>
                                        <p:tgtEl>
                                          <p:spTgt spid="42"/>
                                        </p:tgtEl>
                                      </p:cBhvr>
                                      <p:by x="110000" y="110000"/>
                                    </p:animScale>
                                  </p:childTnLst>
                                </p:cTn>
                              </p:par>
                              <p:par>
                                <p:cTn id="131" presetID="53" presetClass="entr" presetSubtype="16" fill="hold" grpId="0" nodeType="withEffect">
                                  <p:stCondLst>
                                    <p:cond delay="600"/>
                                  </p:stCondLst>
                                  <p:childTnLst>
                                    <p:set>
                                      <p:cBhvr>
                                        <p:cTn id="132" dur="1" fill="hold">
                                          <p:stCondLst>
                                            <p:cond delay="0"/>
                                          </p:stCondLst>
                                        </p:cTn>
                                        <p:tgtEl>
                                          <p:spTgt spid="43"/>
                                        </p:tgtEl>
                                        <p:attrNameLst>
                                          <p:attrName>style.visibility</p:attrName>
                                        </p:attrNameLst>
                                      </p:cBhvr>
                                      <p:to>
                                        <p:strVal val="visible"/>
                                      </p:to>
                                    </p:set>
                                    <p:anim calcmode="lin" valueType="num">
                                      <p:cBhvr>
                                        <p:cTn id="133" dur="300" fill="hold"/>
                                        <p:tgtEl>
                                          <p:spTgt spid="43"/>
                                        </p:tgtEl>
                                        <p:attrNameLst>
                                          <p:attrName>ppt_w</p:attrName>
                                        </p:attrNameLst>
                                      </p:cBhvr>
                                      <p:tavLst>
                                        <p:tav tm="0">
                                          <p:val>
                                            <p:fltVal val="0"/>
                                          </p:val>
                                        </p:tav>
                                        <p:tav tm="100000">
                                          <p:val>
                                            <p:strVal val="#ppt_w"/>
                                          </p:val>
                                        </p:tav>
                                      </p:tavLst>
                                    </p:anim>
                                    <p:anim calcmode="lin" valueType="num">
                                      <p:cBhvr>
                                        <p:cTn id="134" dur="300" fill="hold"/>
                                        <p:tgtEl>
                                          <p:spTgt spid="43"/>
                                        </p:tgtEl>
                                        <p:attrNameLst>
                                          <p:attrName>ppt_h</p:attrName>
                                        </p:attrNameLst>
                                      </p:cBhvr>
                                      <p:tavLst>
                                        <p:tav tm="0">
                                          <p:val>
                                            <p:fltVal val="0"/>
                                          </p:val>
                                        </p:tav>
                                        <p:tav tm="100000">
                                          <p:val>
                                            <p:strVal val="#ppt_h"/>
                                          </p:val>
                                        </p:tav>
                                      </p:tavLst>
                                    </p:anim>
                                    <p:animEffect transition="in" filter="fade">
                                      <p:cBhvr>
                                        <p:cTn id="135" dur="300"/>
                                        <p:tgtEl>
                                          <p:spTgt spid="43"/>
                                        </p:tgtEl>
                                      </p:cBhvr>
                                    </p:animEffect>
                                  </p:childTnLst>
                                </p:cTn>
                              </p:par>
                              <p:par>
                                <p:cTn id="136" presetID="6" presetClass="emph" presetSubtype="0" autoRev="1" fill="hold" grpId="1" nodeType="withEffect">
                                  <p:stCondLst>
                                    <p:cond delay="900"/>
                                  </p:stCondLst>
                                  <p:childTnLst>
                                    <p:animScale>
                                      <p:cBhvr>
                                        <p:cTn id="137" dur="150" fill="hold"/>
                                        <p:tgtEl>
                                          <p:spTgt spid="43"/>
                                        </p:tgtEl>
                                      </p:cBhvr>
                                      <p:by x="110000" y="110000"/>
                                    </p:animScale>
                                  </p:childTnLst>
                                </p:cTn>
                              </p:par>
                              <p:par>
                                <p:cTn id="138" presetID="53" presetClass="entr" presetSubtype="16" fill="hold" grpId="0" nodeType="withEffect">
                                  <p:stCondLst>
                                    <p:cond delay="100"/>
                                  </p:stCondLst>
                                  <p:childTnLst>
                                    <p:set>
                                      <p:cBhvr>
                                        <p:cTn id="139" dur="1" fill="hold">
                                          <p:stCondLst>
                                            <p:cond delay="0"/>
                                          </p:stCondLst>
                                        </p:cTn>
                                        <p:tgtEl>
                                          <p:spTgt spid="44"/>
                                        </p:tgtEl>
                                        <p:attrNameLst>
                                          <p:attrName>style.visibility</p:attrName>
                                        </p:attrNameLst>
                                      </p:cBhvr>
                                      <p:to>
                                        <p:strVal val="visible"/>
                                      </p:to>
                                    </p:set>
                                    <p:anim calcmode="lin" valueType="num">
                                      <p:cBhvr>
                                        <p:cTn id="140" dur="300" fill="hold"/>
                                        <p:tgtEl>
                                          <p:spTgt spid="44"/>
                                        </p:tgtEl>
                                        <p:attrNameLst>
                                          <p:attrName>ppt_w</p:attrName>
                                        </p:attrNameLst>
                                      </p:cBhvr>
                                      <p:tavLst>
                                        <p:tav tm="0">
                                          <p:val>
                                            <p:fltVal val="0"/>
                                          </p:val>
                                        </p:tav>
                                        <p:tav tm="100000">
                                          <p:val>
                                            <p:strVal val="#ppt_w"/>
                                          </p:val>
                                        </p:tav>
                                      </p:tavLst>
                                    </p:anim>
                                    <p:anim calcmode="lin" valueType="num">
                                      <p:cBhvr>
                                        <p:cTn id="141" dur="300" fill="hold"/>
                                        <p:tgtEl>
                                          <p:spTgt spid="44"/>
                                        </p:tgtEl>
                                        <p:attrNameLst>
                                          <p:attrName>ppt_h</p:attrName>
                                        </p:attrNameLst>
                                      </p:cBhvr>
                                      <p:tavLst>
                                        <p:tav tm="0">
                                          <p:val>
                                            <p:fltVal val="0"/>
                                          </p:val>
                                        </p:tav>
                                        <p:tav tm="100000">
                                          <p:val>
                                            <p:strVal val="#ppt_h"/>
                                          </p:val>
                                        </p:tav>
                                      </p:tavLst>
                                    </p:anim>
                                    <p:animEffect transition="in" filter="fade">
                                      <p:cBhvr>
                                        <p:cTn id="142" dur="300"/>
                                        <p:tgtEl>
                                          <p:spTgt spid="44"/>
                                        </p:tgtEl>
                                      </p:cBhvr>
                                    </p:animEffect>
                                  </p:childTnLst>
                                </p:cTn>
                              </p:par>
                              <p:par>
                                <p:cTn id="143" presetID="6" presetClass="emph" presetSubtype="0" autoRev="1" fill="hold" grpId="1" nodeType="withEffect">
                                  <p:stCondLst>
                                    <p:cond delay="400"/>
                                  </p:stCondLst>
                                  <p:childTnLst>
                                    <p:animScale>
                                      <p:cBhvr>
                                        <p:cTn id="144" dur="150" fill="hold"/>
                                        <p:tgtEl>
                                          <p:spTgt spid="4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6" grpId="0" animBg="1"/>
      <p:bldP spid="7" grpId="0"/>
      <p:bldP spid="17" grpId="0" animBg="1"/>
      <p:bldP spid="18" grpId="0" animBg="1"/>
      <p:bldP spid="20" grpId="0" animBg="1"/>
      <p:bldP spid="21" grpId="0" animBg="1"/>
      <p:bldP spid="22" grpId="0" animBg="1"/>
      <p:bldP spid="23" grpId="0" animBg="1"/>
      <p:bldP spid="24" grpId="0" animBg="1"/>
      <p:bldP spid="25" grpId="0" animBg="1"/>
      <p:bldP spid="25" grpId="1" animBg="1"/>
      <p:bldP spid="26" grpId="0"/>
      <p:bldP spid="26" grpId="1"/>
      <p:bldP spid="27" grpId="0" animBg="1"/>
      <p:bldP spid="27" grpId="1" animBg="1"/>
      <p:bldP spid="28" grpId="0"/>
      <p:bldP spid="28" grpId="1"/>
      <p:bldP spid="29" grpId="0" animBg="1"/>
      <p:bldP spid="29" grpId="1" animBg="1"/>
      <p:bldP spid="30" grpId="0"/>
      <p:bldP spid="30" grpId="1"/>
      <p:bldP spid="31" grpId="0" animBg="1"/>
      <p:bldP spid="31" grpId="1" animBg="1"/>
      <p:bldP spid="32" grpId="0"/>
      <p:bldP spid="3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8" name="直接连接符 97"/>
          <p:cNvCxnSpPr/>
          <p:nvPr/>
        </p:nvCxnSpPr>
        <p:spPr>
          <a:xfrm>
            <a:off x="3851694" y="3370098"/>
            <a:ext cx="2754248" cy="1560136"/>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3711164" y="3370098"/>
            <a:ext cx="2910018" cy="483449"/>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3680684" y="2797903"/>
            <a:ext cx="2925258" cy="572195"/>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a:endCxn id="87" idx="1"/>
          </p:cNvCxnSpPr>
          <p:nvPr/>
        </p:nvCxnSpPr>
        <p:spPr>
          <a:xfrm flipV="1">
            <a:off x="3680684" y="1738193"/>
            <a:ext cx="2793053" cy="1631906"/>
          </a:xfrm>
          <a:prstGeom prst="line">
            <a:avLst/>
          </a:prstGeom>
          <a:ln w="12700">
            <a:solidFill>
              <a:srgbClr val="01ACBE"/>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1953301" y="5582230"/>
            <a:ext cx="4109802" cy="4109802"/>
          </a:xfrm>
          <a:prstGeom prst="ellipse">
            <a:avLst/>
          </a:prstGeom>
          <a:noFill/>
          <a:ln w="9525">
            <a:gradFill>
              <a:gsLst>
                <a:gs pos="100000">
                  <a:srgbClr val="138F81"/>
                </a:gs>
                <a:gs pos="0">
                  <a:srgbClr val="19BAA9"/>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7" name="椭圆 36"/>
          <p:cNvSpPr/>
          <p:nvPr/>
        </p:nvSpPr>
        <p:spPr>
          <a:xfrm>
            <a:off x="2843368" y="6358419"/>
            <a:ext cx="3336549" cy="3336549"/>
          </a:xfrm>
          <a:prstGeom prst="ellipse">
            <a:avLst/>
          </a:prstGeom>
          <a:noFill/>
          <a:ln w="9525">
            <a:gradFill>
              <a:gsLst>
                <a:gs pos="100000">
                  <a:srgbClr val="E33F24"/>
                </a:gs>
                <a:gs pos="0">
                  <a:srgbClr val="F26434"/>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8" name="椭圆 37"/>
          <p:cNvSpPr/>
          <p:nvPr/>
        </p:nvSpPr>
        <p:spPr>
          <a:xfrm>
            <a:off x="1536043" y="6219076"/>
            <a:ext cx="1901316" cy="1901316"/>
          </a:xfrm>
          <a:prstGeom prst="ellipse">
            <a:avLst/>
          </a:prstGeom>
          <a:noFill/>
          <a:ln w="9525">
            <a:gradFill>
              <a:gsLst>
                <a:gs pos="100000">
                  <a:srgbClr val="108692"/>
                </a:gs>
                <a:gs pos="0">
                  <a:srgbClr val="16B2C1"/>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9" name="椭圆 38"/>
          <p:cNvSpPr/>
          <p:nvPr/>
        </p:nvSpPr>
        <p:spPr>
          <a:xfrm>
            <a:off x="4678430" y="6253018"/>
            <a:ext cx="5029120" cy="5029120"/>
          </a:xfrm>
          <a:prstGeom prst="ellipse">
            <a:avLst/>
          </a:prstGeom>
          <a:noFill/>
          <a:ln w="9525">
            <a:gradFill>
              <a:gsLst>
                <a:gs pos="100000">
                  <a:srgbClr val="89A13D"/>
                </a:gs>
                <a:gs pos="0">
                  <a:srgbClr val="B2D138"/>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0" name="椭圆 39"/>
          <p:cNvSpPr/>
          <p:nvPr/>
        </p:nvSpPr>
        <p:spPr>
          <a:xfrm>
            <a:off x="10572637" y="5629445"/>
            <a:ext cx="2765086" cy="2765086"/>
          </a:xfrm>
          <a:prstGeom prst="ellipse">
            <a:avLst/>
          </a:prstGeom>
          <a:noFill/>
          <a:ln w="9525">
            <a:gradFill>
              <a:gsLst>
                <a:gs pos="100000">
                  <a:srgbClr val="E33F24"/>
                </a:gs>
                <a:gs pos="0">
                  <a:srgbClr val="F26434"/>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1" name="椭圆 40"/>
          <p:cNvSpPr/>
          <p:nvPr/>
        </p:nvSpPr>
        <p:spPr>
          <a:xfrm>
            <a:off x="8159452" y="5971793"/>
            <a:ext cx="3381476" cy="3381476"/>
          </a:xfrm>
          <a:prstGeom prst="ellipse">
            <a:avLst/>
          </a:prstGeom>
          <a:noFill/>
          <a:ln w="9525">
            <a:gradFill>
              <a:gsLst>
                <a:gs pos="100000">
                  <a:srgbClr val="138F81"/>
                </a:gs>
                <a:gs pos="0">
                  <a:srgbClr val="19BAA9"/>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4" name="矩形 43"/>
          <p:cNvSpPr/>
          <p:nvPr/>
        </p:nvSpPr>
        <p:spPr>
          <a:xfrm>
            <a:off x="7340476" y="1450314"/>
            <a:ext cx="3153616" cy="646321"/>
          </a:xfrm>
          <a:prstGeom prst="rect">
            <a:avLst/>
          </a:prstGeom>
        </p:spPr>
        <p:txBody>
          <a:bodyPr wrap="square" lIns="0" tIns="45715" rIns="91431" bIns="45715">
            <a:spAutoFit/>
          </a:bodyPr>
          <a:lstStyle/>
          <a:p>
            <a:r>
              <a:rPr lang="zh-CN" altLang="en-US" sz="2000" b="1" dirty="0">
                <a:solidFill>
                  <a:schemeClr val="tx1">
                    <a:lumMod val="50000"/>
                    <a:lumOff val="50000"/>
                  </a:schemeClr>
                </a:solidFill>
                <a:latin typeface="微软雅黑" pitchFamily="34" charset="-122"/>
                <a:ea typeface="微软雅黑" pitchFamily="34" charset="-122"/>
              </a:rPr>
              <a:t>个人简历介绍</a:t>
            </a:r>
          </a:p>
          <a:p>
            <a:pPr fontAlgn="base">
              <a:spcBef>
                <a:spcPct val="0"/>
              </a:spcBef>
              <a:spcAft>
                <a:spcPct val="0"/>
              </a:spcAft>
            </a:pPr>
            <a:r>
              <a:rPr lang="zh-CN" altLang="en-US" sz="1600" dirty="0">
                <a:solidFill>
                  <a:schemeClr val="tx1">
                    <a:lumMod val="50000"/>
                    <a:lumOff val="50000"/>
                  </a:schemeClr>
                </a:solidFill>
                <a:latin typeface="Impact" panose="020B0806030902050204" pitchFamily="34" charset="0"/>
                <a:ea typeface="宋体" charset="-122"/>
                <a:cs typeface="Arial" panose="020B0604020202020204" pitchFamily="34" charset="0"/>
              </a:rPr>
              <a:t>Insert Header Topic Here</a:t>
            </a:r>
          </a:p>
        </p:txBody>
      </p:sp>
      <p:sp>
        <p:nvSpPr>
          <p:cNvPr id="45" name="矩形 44"/>
          <p:cNvSpPr/>
          <p:nvPr/>
        </p:nvSpPr>
        <p:spPr>
          <a:xfrm>
            <a:off x="7340476" y="2474743"/>
            <a:ext cx="3971220" cy="646321"/>
          </a:xfrm>
          <a:prstGeom prst="rect">
            <a:avLst/>
          </a:prstGeom>
        </p:spPr>
        <p:txBody>
          <a:bodyPr wrap="square" lIns="0" tIns="45715" rIns="91431" bIns="45715">
            <a:spAutoFit/>
          </a:bodyPr>
          <a:lstStyle/>
          <a:p>
            <a:r>
              <a:rPr lang="zh-CN" altLang="en-US" sz="2000" b="1" dirty="0">
                <a:solidFill>
                  <a:schemeClr val="tx1">
                    <a:lumMod val="50000"/>
                    <a:lumOff val="50000"/>
                  </a:schemeClr>
                </a:solidFill>
                <a:latin typeface="微软雅黑" pitchFamily="34" charset="-122"/>
                <a:ea typeface="微软雅黑" pitchFamily="34" charset="-122"/>
              </a:rPr>
              <a:t>行业认知概述</a:t>
            </a:r>
          </a:p>
          <a:p>
            <a:pPr lvl="0" fontAlgn="base">
              <a:spcBef>
                <a:spcPct val="0"/>
              </a:spcBef>
              <a:spcAft>
                <a:spcPct val="0"/>
              </a:spcAft>
            </a:pPr>
            <a:r>
              <a:rPr lang="zh-CN" altLang="en-US" sz="1600" dirty="0">
                <a:solidFill>
                  <a:schemeClr val="tx1">
                    <a:lumMod val="50000"/>
                    <a:lumOff val="50000"/>
                  </a:schemeClr>
                </a:solidFill>
                <a:latin typeface="Impact" panose="020B0806030902050204" pitchFamily="34" charset="0"/>
                <a:ea typeface="宋体" charset="-122"/>
                <a:cs typeface="Arial" panose="020B0604020202020204" pitchFamily="34" charset="0"/>
              </a:rPr>
              <a:t>Insert Header Topic Here</a:t>
            </a:r>
          </a:p>
        </p:txBody>
      </p:sp>
      <p:sp>
        <p:nvSpPr>
          <p:cNvPr id="46" name="矩形 45"/>
          <p:cNvSpPr/>
          <p:nvPr/>
        </p:nvSpPr>
        <p:spPr>
          <a:xfrm>
            <a:off x="7340476" y="3530387"/>
            <a:ext cx="3971220" cy="646321"/>
          </a:xfrm>
          <a:prstGeom prst="rect">
            <a:avLst/>
          </a:prstGeom>
        </p:spPr>
        <p:txBody>
          <a:bodyPr wrap="square" lIns="0" tIns="45715" rIns="91431" bIns="45715">
            <a:spAutoFit/>
          </a:bodyPr>
          <a:lstStyle/>
          <a:p>
            <a:r>
              <a:rPr lang="zh-CN" altLang="en-US" sz="2000" b="1" dirty="0">
                <a:solidFill>
                  <a:schemeClr val="tx1">
                    <a:lumMod val="50000"/>
                    <a:lumOff val="50000"/>
                  </a:schemeClr>
                </a:solidFill>
                <a:latin typeface="微软雅黑" pitchFamily="34" charset="-122"/>
                <a:ea typeface="微软雅黑" pitchFamily="34" charset="-122"/>
              </a:rPr>
              <a:t>胜任能力展示</a:t>
            </a:r>
          </a:p>
          <a:p>
            <a:pPr lvl="0" fontAlgn="base">
              <a:spcBef>
                <a:spcPct val="0"/>
              </a:spcBef>
              <a:spcAft>
                <a:spcPct val="0"/>
              </a:spcAft>
            </a:pPr>
            <a:r>
              <a:rPr lang="zh-CN" altLang="en-US" sz="1600" dirty="0">
                <a:solidFill>
                  <a:schemeClr val="tx1">
                    <a:lumMod val="50000"/>
                    <a:lumOff val="50000"/>
                  </a:schemeClr>
                </a:solidFill>
                <a:latin typeface="Impact" panose="020B0806030902050204" pitchFamily="34" charset="0"/>
                <a:ea typeface="宋体" charset="-122"/>
                <a:cs typeface="Arial" panose="020B0604020202020204" pitchFamily="34" charset="0"/>
              </a:rPr>
              <a:t>Insert Header Topic Here</a:t>
            </a:r>
          </a:p>
        </p:txBody>
      </p:sp>
      <p:sp>
        <p:nvSpPr>
          <p:cNvPr id="47" name="矩形 46"/>
          <p:cNvSpPr/>
          <p:nvPr/>
        </p:nvSpPr>
        <p:spPr>
          <a:xfrm>
            <a:off x="7340476" y="4578638"/>
            <a:ext cx="3971220" cy="646321"/>
          </a:xfrm>
          <a:prstGeom prst="rect">
            <a:avLst/>
          </a:prstGeom>
        </p:spPr>
        <p:txBody>
          <a:bodyPr wrap="square" lIns="0" tIns="45715" rIns="91431" bIns="45715">
            <a:spAutoFit/>
          </a:bodyPr>
          <a:lstStyle/>
          <a:p>
            <a:r>
              <a:rPr lang="zh-CN" altLang="en-US" sz="2000" b="1" dirty="0">
                <a:solidFill>
                  <a:schemeClr val="tx1">
                    <a:lumMod val="50000"/>
                    <a:lumOff val="50000"/>
                  </a:schemeClr>
                </a:solidFill>
                <a:latin typeface="微软雅黑" pitchFamily="34" charset="-122"/>
                <a:ea typeface="微软雅黑" pitchFamily="34" charset="-122"/>
              </a:rPr>
              <a:t>未来工作规划</a:t>
            </a:r>
          </a:p>
          <a:p>
            <a:pPr lvl="0" fontAlgn="base">
              <a:spcBef>
                <a:spcPct val="0"/>
              </a:spcBef>
              <a:spcAft>
                <a:spcPct val="0"/>
              </a:spcAft>
            </a:pPr>
            <a:r>
              <a:rPr lang="zh-CN" altLang="en-US" sz="1600" dirty="0">
                <a:solidFill>
                  <a:schemeClr val="tx1">
                    <a:lumMod val="50000"/>
                    <a:lumOff val="50000"/>
                  </a:schemeClr>
                </a:solidFill>
                <a:latin typeface="Impact" panose="020B0806030902050204" pitchFamily="34" charset="0"/>
                <a:ea typeface="宋体" charset="-122"/>
                <a:cs typeface="Arial" panose="020B0604020202020204" pitchFamily="34" charset="0"/>
              </a:rPr>
              <a:t>Insert Header Topic Here</a:t>
            </a:r>
          </a:p>
        </p:txBody>
      </p:sp>
      <p:sp>
        <p:nvSpPr>
          <p:cNvPr id="86" name="椭圆 85"/>
          <p:cNvSpPr/>
          <p:nvPr/>
        </p:nvSpPr>
        <p:spPr>
          <a:xfrm>
            <a:off x="6201348" y="1349724"/>
            <a:ext cx="831344" cy="831344"/>
          </a:xfrm>
          <a:prstGeom prst="ellipse">
            <a:avLst/>
          </a:prstGeom>
          <a:gradFill flip="none" rotWithShape="1">
            <a:gsLst>
              <a:gs pos="90000">
                <a:srgbClr val="138F81"/>
              </a:gs>
              <a:gs pos="30000">
                <a:srgbClr val="19BAA9"/>
              </a:gs>
            </a:gsLst>
            <a:lin ang="2700000" scaled="1"/>
            <a:tileRect/>
          </a:gradFill>
          <a:ln w="25400">
            <a:gradFill>
              <a:gsLst>
                <a:gs pos="0">
                  <a:srgbClr val="138F81"/>
                </a:gs>
                <a:gs pos="100000">
                  <a:srgbClr val="19BAA9"/>
                </a:gs>
              </a:gsLst>
              <a:lin ang="5400000" scaled="0"/>
            </a:gradFill>
          </a:ln>
          <a:effectLst>
            <a:outerShdw blurRad="254000" dist="1270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87" name="TextBox 86"/>
          <p:cNvSpPr txBox="1"/>
          <p:nvPr/>
        </p:nvSpPr>
        <p:spPr>
          <a:xfrm>
            <a:off x="6473737" y="1415032"/>
            <a:ext cx="317046" cy="646321"/>
          </a:xfrm>
          <a:prstGeom prst="rect">
            <a:avLst/>
          </a:prstGeom>
          <a:noFill/>
        </p:spPr>
        <p:txBody>
          <a:bodyPr wrap="square" lIns="91431" tIns="45715" rIns="91431" bIns="45715" rtlCol="0">
            <a:spAutoFit/>
          </a:bodyPr>
          <a:lstStyle/>
          <a:p>
            <a:pPr algn="ctr"/>
            <a:r>
              <a:rPr lang="en-US" altLang="zh-CN" sz="3600" dirty="0">
                <a:solidFill>
                  <a:schemeClr val="bg1"/>
                </a:solidFill>
                <a:latin typeface="Impact" panose="020B0806030902050204" pitchFamily="34" charset="0"/>
              </a:rPr>
              <a:t>A</a:t>
            </a:r>
            <a:endParaRPr lang="zh-CN" altLang="en-US" sz="3600" dirty="0">
              <a:solidFill>
                <a:schemeClr val="bg1"/>
              </a:solidFill>
              <a:latin typeface="Impact" panose="020B0806030902050204" pitchFamily="34" charset="0"/>
            </a:endParaRPr>
          </a:p>
        </p:txBody>
      </p:sp>
      <p:sp>
        <p:nvSpPr>
          <p:cNvPr id="88" name="椭圆 87"/>
          <p:cNvSpPr/>
          <p:nvPr/>
        </p:nvSpPr>
        <p:spPr>
          <a:xfrm>
            <a:off x="6190270" y="2403641"/>
            <a:ext cx="831344" cy="831344"/>
          </a:xfrm>
          <a:prstGeom prst="ellipse">
            <a:avLst/>
          </a:prstGeom>
          <a:gradFill flip="none" rotWithShape="1">
            <a:gsLst>
              <a:gs pos="90000">
                <a:srgbClr val="E33F24"/>
              </a:gs>
              <a:gs pos="30000">
                <a:srgbClr val="F26434"/>
              </a:gs>
            </a:gsLst>
            <a:lin ang="2700000" scaled="1"/>
            <a:tileRect/>
          </a:gradFill>
          <a:ln w="25400">
            <a:gradFill>
              <a:gsLst>
                <a:gs pos="0">
                  <a:srgbClr val="E33F24"/>
                </a:gs>
                <a:gs pos="100000">
                  <a:srgbClr val="F26434"/>
                </a:gs>
              </a:gsLst>
              <a:lin ang="5400000" scaled="0"/>
            </a:gradFill>
          </a:ln>
          <a:effectLst>
            <a:outerShdw blurRad="254000" dist="1270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89" name="TextBox 88"/>
          <p:cNvSpPr txBox="1"/>
          <p:nvPr/>
        </p:nvSpPr>
        <p:spPr>
          <a:xfrm>
            <a:off x="6462659" y="2468949"/>
            <a:ext cx="317046" cy="646321"/>
          </a:xfrm>
          <a:prstGeom prst="rect">
            <a:avLst/>
          </a:prstGeom>
          <a:noFill/>
        </p:spPr>
        <p:txBody>
          <a:bodyPr wrap="square" lIns="91431" tIns="45715" rIns="91431" bIns="45715" rtlCol="0">
            <a:spAutoFit/>
          </a:bodyPr>
          <a:lstStyle/>
          <a:p>
            <a:pPr algn="ctr"/>
            <a:r>
              <a:rPr lang="en-US" altLang="zh-CN" sz="3600" dirty="0">
                <a:solidFill>
                  <a:schemeClr val="bg1"/>
                </a:solidFill>
                <a:latin typeface="Impact" panose="020B0806030902050204" pitchFamily="34" charset="0"/>
              </a:rPr>
              <a:t>B</a:t>
            </a:r>
            <a:endParaRPr lang="zh-CN" altLang="en-US" sz="3600" dirty="0">
              <a:solidFill>
                <a:schemeClr val="bg1"/>
              </a:solidFill>
              <a:latin typeface="Impact" panose="020B0806030902050204" pitchFamily="34" charset="0"/>
            </a:endParaRPr>
          </a:p>
        </p:txBody>
      </p:sp>
      <p:sp>
        <p:nvSpPr>
          <p:cNvPr id="90" name="椭圆 89"/>
          <p:cNvSpPr/>
          <p:nvPr/>
        </p:nvSpPr>
        <p:spPr>
          <a:xfrm>
            <a:off x="6190270" y="3476778"/>
            <a:ext cx="831344" cy="831344"/>
          </a:xfrm>
          <a:prstGeom prst="ellipse">
            <a:avLst/>
          </a:prstGeom>
          <a:gradFill flip="none" rotWithShape="1">
            <a:gsLst>
              <a:gs pos="90000">
                <a:srgbClr val="89A13D"/>
              </a:gs>
              <a:gs pos="30000">
                <a:srgbClr val="B2D138"/>
              </a:gs>
            </a:gsLst>
            <a:lin ang="2700000" scaled="1"/>
            <a:tileRect/>
          </a:gradFill>
          <a:ln w="25400">
            <a:gradFill>
              <a:gsLst>
                <a:gs pos="0">
                  <a:srgbClr val="89A13D"/>
                </a:gs>
                <a:gs pos="100000">
                  <a:srgbClr val="B2D138"/>
                </a:gs>
              </a:gsLst>
              <a:lin ang="5400000" scaled="0"/>
            </a:gradFill>
          </a:ln>
          <a:effectLst>
            <a:outerShdw blurRad="254000" dist="1270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91" name="TextBox 90"/>
          <p:cNvSpPr txBox="1"/>
          <p:nvPr/>
        </p:nvSpPr>
        <p:spPr>
          <a:xfrm>
            <a:off x="6462659" y="3542085"/>
            <a:ext cx="317046" cy="646321"/>
          </a:xfrm>
          <a:prstGeom prst="rect">
            <a:avLst/>
          </a:prstGeom>
          <a:noFill/>
        </p:spPr>
        <p:txBody>
          <a:bodyPr wrap="square" lIns="91431" tIns="45715" rIns="91431" bIns="45715" rtlCol="0">
            <a:spAutoFit/>
          </a:bodyPr>
          <a:lstStyle/>
          <a:p>
            <a:pPr algn="ctr"/>
            <a:r>
              <a:rPr lang="en-US" altLang="zh-CN" sz="3600" dirty="0">
                <a:solidFill>
                  <a:schemeClr val="bg1"/>
                </a:solidFill>
                <a:latin typeface="Impact" panose="020B0806030902050204" pitchFamily="34" charset="0"/>
              </a:rPr>
              <a:t>C</a:t>
            </a:r>
            <a:endParaRPr lang="zh-CN" altLang="en-US" sz="3600" dirty="0">
              <a:solidFill>
                <a:schemeClr val="bg1"/>
              </a:solidFill>
              <a:latin typeface="Impact" panose="020B0806030902050204" pitchFamily="34" charset="0"/>
            </a:endParaRPr>
          </a:p>
        </p:txBody>
      </p:sp>
      <p:sp>
        <p:nvSpPr>
          <p:cNvPr id="92" name="椭圆 91"/>
          <p:cNvSpPr/>
          <p:nvPr/>
        </p:nvSpPr>
        <p:spPr>
          <a:xfrm>
            <a:off x="6190270" y="4514562"/>
            <a:ext cx="831344" cy="831344"/>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1270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93" name="TextBox 92"/>
          <p:cNvSpPr txBox="1"/>
          <p:nvPr/>
        </p:nvSpPr>
        <p:spPr>
          <a:xfrm>
            <a:off x="6462659" y="4579869"/>
            <a:ext cx="317046" cy="646321"/>
          </a:xfrm>
          <a:prstGeom prst="rect">
            <a:avLst/>
          </a:prstGeom>
          <a:noFill/>
        </p:spPr>
        <p:txBody>
          <a:bodyPr wrap="square" lIns="91431" tIns="45715" rIns="91431" bIns="45715" rtlCol="0">
            <a:spAutoFit/>
          </a:bodyPr>
          <a:lstStyle/>
          <a:p>
            <a:pPr algn="ctr"/>
            <a:r>
              <a:rPr lang="en-US" altLang="zh-CN" sz="3600" dirty="0">
                <a:solidFill>
                  <a:schemeClr val="bg1"/>
                </a:solidFill>
                <a:latin typeface="Impact" panose="020B0806030902050204" pitchFamily="34" charset="0"/>
              </a:rPr>
              <a:t>D</a:t>
            </a:r>
            <a:endParaRPr lang="zh-CN" altLang="en-US" sz="3600" dirty="0">
              <a:solidFill>
                <a:schemeClr val="bg1"/>
              </a:solidFill>
              <a:latin typeface="Impact" panose="020B0806030902050204" pitchFamily="34" charset="0"/>
            </a:endParaRPr>
          </a:p>
        </p:txBody>
      </p:sp>
      <p:sp>
        <p:nvSpPr>
          <p:cNvPr id="94" name="椭圆 93"/>
          <p:cNvSpPr/>
          <p:nvPr/>
        </p:nvSpPr>
        <p:spPr>
          <a:xfrm>
            <a:off x="2647553" y="2391564"/>
            <a:ext cx="2157702" cy="2157702"/>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1270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95" name="TextBox 94"/>
          <p:cNvSpPr txBox="1"/>
          <p:nvPr/>
        </p:nvSpPr>
        <p:spPr>
          <a:xfrm>
            <a:off x="2647553" y="2964158"/>
            <a:ext cx="2157702" cy="923320"/>
          </a:xfrm>
          <a:prstGeom prst="rect">
            <a:avLst/>
          </a:prstGeom>
          <a:noFill/>
        </p:spPr>
        <p:txBody>
          <a:bodyPr wrap="square" lIns="91431" tIns="45715" rIns="91431" bIns="45715" rtlCol="0">
            <a:spAutoFit/>
          </a:bodyPr>
          <a:lstStyle/>
          <a:p>
            <a:pPr algn="ctr"/>
            <a:r>
              <a:rPr lang="zh-CN" altLang="en-US" sz="5400" b="1" dirty="0">
                <a:solidFill>
                  <a:schemeClr val="bg1"/>
                </a:solidFill>
                <a:latin typeface="微软雅黑" pitchFamily="34" charset="-122"/>
                <a:ea typeface="微软雅黑" pitchFamily="34" charset="-122"/>
              </a:rPr>
              <a:t>目录</a:t>
            </a:r>
          </a:p>
        </p:txBody>
      </p:sp>
    </p:spTree>
    <p:extLst>
      <p:ext uri="{BB962C8B-B14F-4D97-AF65-F5344CB8AC3E}">
        <p14:creationId xmlns:p14="http://schemas.microsoft.com/office/powerpoint/2010/main" val="3310868124"/>
      </p:ext>
    </p:extLst>
  </p:cSld>
  <p:clrMapOvr>
    <a:masterClrMapping/>
  </p:clrMapOvr>
  <p:transition spd="slow" advClick="0" advTm="1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
                                      </p:stCondLst>
                                      <p:childTnLst>
                                        <p:set>
                                          <p:cBhvr>
                                            <p:cTn id="6" dur="1" fill="hold">
                                              <p:stCondLst>
                                                <p:cond delay="0"/>
                                              </p:stCondLst>
                                            </p:cTn>
                                            <p:tgtEl>
                                              <p:spTgt spid="36"/>
                                            </p:tgtEl>
                                            <p:attrNameLst>
                                              <p:attrName>style.visibility</p:attrName>
                                            </p:attrNameLst>
                                          </p:cBhvr>
                                          <p:to>
                                            <p:strVal val="visible"/>
                                          </p:to>
                                        </p:set>
                                        <p:anim calcmode="lin" valueType="num">
                                          <p:cBhvr>
                                            <p:cTn id="7" dur="300" fill="hold"/>
                                            <p:tgtEl>
                                              <p:spTgt spid="36"/>
                                            </p:tgtEl>
                                            <p:attrNameLst>
                                              <p:attrName>ppt_w</p:attrName>
                                            </p:attrNameLst>
                                          </p:cBhvr>
                                          <p:tavLst>
                                            <p:tav tm="0">
                                              <p:val>
                                                <p:fltVal val="0"/>
                                              </p:val>
                                            </p:tav>
                                            <p:tav tm="100000">
                                              <p:val>
                                                <p:strVal val="#ppt_w"/>
                                              </p:val>
                                            </p:tav>
                                          </p:tavLst>
                                        </p:anim>
                                        <p:anim calcmode="lin" valueType="num">
                                          <p:cBhvr>
                                            <p:cTn id="8" dur="300" fill="hold"/>
                                            <p:tgtEl>
                                              <p:spTgt spid="36"/>
                                            </p:tgtEl>
                                            <p:attrNameLst>
                                              <p:attrName>ppt_h</p:attrName>
                                            </p:attrNameLst>
                                          </p:cBhvr>
                                          <p:tavLst>
                                            <p:tav tm="0">
                                              <p:val>
                                                <p:fltVal val="0"/>
                                              </p:val>
                                            </p:tav>
                                            <p:tav tm="100000">
                                              <p:val>
                                                <p:strVal val="#ppt_h"/>
                                              </p:val>
                                            </p:tav>
                                          </p:tavLst>
                                        </p:anim>
                                        <p:animEffect transition="in" filter="fade">
                                          <p:cBhvr>
                                            <p:cTn id="9" dur="300"/>
                                            <p:tgtEl>
                                              <p:spTgt spid="36"/>
                                            </p:tgtEl>
                                          </p:cBhvr>
                                        </p:animEffect>
                                      </p:childTnLst>
                                    </p:cTn>
                                  </p:par>
                                  <p:par>
                                    <p:cTn id="10" presetID="6" presetClass="emph" presetSubtype="0" autoRev="1" fill="hold" grpId="1" nodeType="withEffect">
                                      <p:stCondLst>
                                        <p:cond delay="400"/>
                                      </p:stCondLst>
                                      <p:childTnLst>
                                        <p:animScale>
                                          <p:cBhvr>
                                            <p:cTn id="11" dur="150" fill="hold"/>
                                            <p:tgtEl>
                                              <p:spTgt spid="36"/>
                                            </p:tgtEl>
                                          </p:cBhvr>
                                          <p:by x="110000" y="110000"/>
                                        </p:animScale>
                                      </p:childTnLst>
                                    </p:cTn>
                                  </p:par>
                                  <p:par>
                                    <p:cTn id="12" presetID="53" presetClass="entr" presetSubtype="16" fill="hold" grpId="0" nodeType="withEffect">
                                      <p:stCondLst>
                                        <p:cond delay="600"/>
                                      </p:stCondLst>
                                      <p:childTnLst>
                                        <p:set>
                                          <p:cBhvr>
                                            <p:cTn id="13" dur="1" fill="hold">
                                              <p:stCondLst>
                                                <p:cond delay="0"/>
                                              </p:stCondLst>
                                            </p:cTn>
                                            <p:tgtEl>
                                              <p:spTgt spid="37"/>
                                            </p:tgtEl>
                                            <p:attrNameLst>
                                              <p:attrName>style.visibility</p:attrName>
                                            </p:attrNameLst>
                                          </p:cBhvr>
                                          <p:to>
                                            <p:strVal val="visible"/>
                                          </p:to>
                                        </p:set>
                                        <p:anim calcmode="lin" valueType="num">
                                          <p:cBhvr>
                                            <p:cTn id="14" dur="300" fill="hold"/>
                                            <p:tgtEl>
                                              <p:spTgt spid="37"/>
                                            </p:tgtEl>
                                            <p:attrNameLst>
                                              <p:attrName>ppt_w</p:attrName>
                                            </p:attrNameLst>
                                          </p:cBhvr>
                                          <p:tavLst>
                                            <p:tav tm="0">
                                              <p:val>
                                                <p:fltVal val="0"/>
                                              </p:val>
                                            </p:tav>
                                            <p:tav tm="100000">
                                              <p:val>
                                                <p:strVal val="#ppt_w"/>
                                              </p:val>
                                            </p:tav>
                                          </p:tavLst>
                                        </p:anim>
                                        <p:anim calcmode="lin" valueType="num">
                                          <p:cBhvr>
                                            <p:cTn id="15" dur="300" fill="hold"/>
                                            <p:tgtEl>
                                              <p:spTgt spid="37"/>
                                            </p:tgtEl>
                                            <p:attrNameLst>
                                              <p:attrName>ppt_h</p:attrName>
                                            </p:attrNameLst>
                                          </p:cBhvr>
                                          <p:tavLst>
                                            <p:tav tm="0">
                                              <p:val>
                                                <p:fltVal val="0"/>
                                              </p:val>
                                            </p:tav>
                                            <p:tav tm="100000">
                                              <p:val>
                                                <p:strVal val="#ppt_h"/>
                                              </p:val>
                                            </p:tav>
                                          </p:tavLst>
                                        </p:anim>
                                        <p:animEffect transition="in" filter="fade">
                                          <p:cBhvr>
                                            <p:cTn id="16" dur="300"/>
                                            <p:tgtEl>
                                              <p:spTgt spid="37"/>
                                            </p:tgtEl>
                                          </p:cBhvr>
                                        </p:animEffect>
                                      </p:childTnLst>
                                    </p:cTn>
                                  </p:par>
                                  <p:par>
                                    <p:cTn id="17" presetID="6" presetClass="emph" presetSubtype="0" autoRev="1" fill="hold" grpId="1" nodeType="withEffect">
                                      <p:stCondLst>
                                        <p:cond delay="900"/>
                                      </p:stCondLst>
                                      <p:childTnLst>
                                        <p:animScale>
                                          <p:cBhvr>
                                            <p:cTn id="18" dur="150" fill="hold"/>
                                            <p:tgtEl>
                                              <p:spTgt spid="37"/>
                                            </p:tgtEl>
                                          </p:cBhvr>
                                          <p:by x="110000" y="110000"/>
                                        </p:animScale>
                                      </p:childTnLst>
                                    </p:cTn>
                                  </p:par>
                                  <p:par>
                                    <p:cTn id="19" presetID="53" presetClass="entr" presetSubtype="16" fill="hold" grpId="0" nodeType="withEffect">
                                      <p:stCondLst>
                                        <p:cond delay="1100"/>
                                      </p:stCondLst>
                                      <p:childTnLst>
                                        <p:set>
                                          <p:cBhvr>
                                            <p:cTn id="20" dur="1" fill="hold">
                                              <p:stCondLst>
                                                <p:cond delay="0"/>
                                              </p:stCondLst>
                                            </p:cTn>
                                            <p:tgtEl>
                                              <p:spTgt spid="38"/>
                                            </p:tgtEl>
                                            <p:attrNameLst>
                                              <p:attrName>style.visibility</p:attrName>
                                            </p:attrNameLst>
                                          </p:cBhvr>
                                          <p:to>
                                            <p:strVal val="visible"/>
                                          </p:to>
                                        </p:set>
                                        <p:anim calcmode="lin" valueType="num">
                                          <p:cBhvr>
                                            <p:cTn id="21" dur="300" fill="hold"/>
                                            <p:tgtEl>
                                              <p:spTgt spid="38"/>
                                            </p:tgtEl>
                                            <p:attrNameLst>
                                              <p:attrName>ppt_w</p:attrName>
                                            </p:attrNameLst>
                                          </p:cBhvr>
                                          <p:tavLst>
                                            <p:tav tm="0">
                                              <p:val>
                                                <p:fltVal val="0"/>
                                              </p:val>
                                            </p:tav>
                                            <p:tav tm="100000">
                                              <p:val>
                                                <p:strVal val="#ppt_w"/>
                                              </p:val>
                                            </p:tav>
                                          </p:tavLst>
                                        </p:anim>
                                        <p:anim calcmode="lin" valueType="num">
                                          <p:cBhvr>
                                            <p:cTn id="22" dur="300" fill="hold"/>
                                            <p:tgtEl>
                                              <p:spTgt spid="38"/>
                                            </p:tgtEl>
                                            <p:attrNameLst>
                                              <p:attrName>ppt_h</p:attrName>
                                            </p:attrNameLst>
                                          </p:cBhvr>
                                          <p:tavLst>
                                            <p:tav tm="0">
                                              <p:val>
                                                <p:fltVal val="0"/>
                                              </p:val>
                                            </p:tav>
                                            <p:tav tm="100000">
                                              <p:val>
                                                <p:strVal val="#ppt_h"/>
                                              </p:val>
                                            </p:tav>
                                          </p:tavLst>
                                        </p:anim>
                                        <p:animEffect transition="in" filter="fade">
                                          <p:cBhvr>
                                            <p:cTn id="23" dur="300"/>
                                            <p:tgtEl>
                                              <p:spTgt spid="38"/>
                                            </p:tgtEl>
                                          </p:cBhvr>
                                        </p:animEffect>
                                      </p:childTnLst>
                                    </p:cTn>
                                  </p:par>
                                  <p:par>
                                    <p:cTn id="24" presetID="6" presetClass="emph" presetSubtype="0" autoRev="1" fill="hold" grpId="1" nodeType="withEffect">
                                      <p:stCondLst>
                                        <p:cond delay="1400"/>
                                      </p:stCondLst>
                                      <p:childTnLst>
                                        <p:animScale>
                                          <p:cBhvr>
                                            <p:cTn id="25" dur="150" fill="hold"/>
                                            <p:tgtEl>
                                              <p:spTgt spid="38"/>
                                            </p:tgtEl>
                                          </p:cBhvr>
                                          <p:by x="110000" y="110000"/>
                                        </p:animScale>
                                      </p:childTnLst>
                                    </p:cTn>
                                  </p:par>
                                  <p:par>
                                    <p:cTn id="26" presetID="53" presetClass="entr" presetSubtype="16" fill="hold" grpId="0" nodeType="withEffect">
                                      <p:stCondLst>
                                        <p:cond delay="1100"/>
                                      </p:stCondLst>
                                      <p:childTnLst>
                                        <p:set>
                                          <p:cBhvr>
                                            <p:cTn id="27" dur="1" fill="hold">
                                              <p:stCondLst>
                                                <p:cond delay="0"/>
                                              </p:stCondLst>
                                            </p:cTn>
                                            <p:tgtEl>
                                              <p:spTgt spid="39"/>
                                            </p:tgtEl>
                                            <p:attrNameLst>
                                              <p:attrName>style.visibility</p:attrName>
                                            </p:attrNameLst>
                                          </p:cBhvr>
                                          <p:to>
                                            <p:strVal val="visible"/>
                                          </p:to>
                                        </p:set>
                                        <p:anim calcmode="lin" valueType="num">
                                          <p:cBhvr>
                                            <p:cTn id="28" dur="300" fill="hold"/>
                                            <p:tgtEl>
                                              <p:spTgt spid="39"/>
                                            </p:tgtEl>
                                            <p:attrNameLst>
                                              <p:attrName>ppt_w</p:attrName>
                                            </p:attrNameLst>
                                          </p:cBhvr>
                                          <p:tavLst>
                                            <p:tav tm="0">
                                              <p:val>
                                                <p:fltVal val="0"/>
                                              </p:val>
                                            </p:tav>
                                            <p:tav tm="100000">
                                              <p:val>
                                                <p:strVal val="#ppt_w"/>
                                              </p:val>
                                            </p:tav>
                                          </p:tavLst>
                                        </p:anim>
                                        <p:anim calcmode="lin" valueType="num">
                                          <p:cBhvr>
                                            <p:cTn id="29" dur="300" fill="hold"/>
                                            <p:tgtEl>
                                              <p:spTgt spid="39"/>
                                            </p:tgtEl>
                                            <p:attrNameLst>
                                              <p:attrName>ppt_h</p:attrName>
                                            </p:attrNameLst>
                                          </p:cBhvr>
                                          <p:tavLst>
                                            <p:tav tm="0">
                                              <p:val>
                                                <p:fltVal val="0"/>
                                              </p:val>
                                            </p:tav>
                                            <p:tav tm="100000">
                                              <p:val>
                                                <p:strVal val="#ppt_h"/>
                                              </p:val>
                                            </p:tav>
                                          </p:tavLst>
                                        </p:anim>
                                        <p:animEffect transition="in" filter="fade">
                                          <p:cBhvr>
                                            <p:cTn id="30" dur="300"/>
                                            <p:tgtEl>
                                              <p:spTgt spid="39"/>
                                            </p:tgtEl>
                                          </p:cBhvr>
                                        </p:animEffect>
                                      </p:childTnLst>
                                    </p:cTn>
                                  </p:par>
                                  <p:par>
                                    <p:cTn id="31" presetID="6" presetClass="emph" presetSubtype="0" autoRev="1" fill="hold" grpId="1" nodeType="withEffect">
                                      <p:stCondLst>
                                        <p:cond delay="1400"/>
                                      </p:stCondLst>
                                      <p:childTnLst>
                                        <p:animScale>
                                          <p:cBhvr>
                                            <p:cTn id="32" dur="150" fill="hold"/>
                                            <p:tgtEl>
                                              <p:spTgt spid="39"/>
                                            </p:tgtEl>
                                          </p:cBhvr>
                                          <p:by x="110000" y="110000"/>
                                        </p:animScale>
                                      </p:childTnLst>
                                    </p:cTn>
                                  </p:par>
                                  <p:par>
                                    <p:cTn id="33" presetID="53" presetClass="entr" presetSubtype="16" fill="hold" grpId="0" nodeType="withEffect">
                                      <p:stCondLst>
                                        <p:cond delay="600"/>
                                      </p:stCondLst>
                                      <p:childTnLst>
                                        <p:set>
                                          <p:cBhvr>
                                            <p:cTn id="34" dur="1" fill="hold">
                                              <p:stCondLst>
                                                <p:cond delay="0"/>
                                              </p:stCondLst>
                                            </p:cTn>
                                            <p:tgtEl>
                                              <p:spTgt spid="40"/>
                                            </p:tgtEl>
                                            <p:attrNameLst>
                                              <p:attrName>style.visibility</p:attrName>
                                            </p:attrNameLst>
                                          </p:cBhvr>
                                          <p:to>
                                            <p:strVal val="visible"/>
                                          </p:to>
                                        </p:set>
                                        <p:anim calcmode="lin" valueType="num">
                                          <p:cBhvr>
                                            <p:cTn id="35" dur="300" fill="hold"/>
                                            <p:tgtEl>
                                              <p:spTgt spid="40"/>
                                            </p:tgtEl>
                                            <p:attrNameLst>
                                              <p:attrName>ppt_w</p:attrName>
                                            </p:attrNameLst>
                                          </p:cBhvr>
                                          <p:tavLst>
                                            <p:tav tm="0">
                                              <p:val>
                                                <p:fltVal val="0"/>
                                              </p:val>
                                            </p:tav>
                                            <p:tav tm="100000">
                                              <p:val>
                                                <p:strVal val="#ppt_w"/>
                                              </p:val>
                                            </p:tav>
                                          </p:tavLst>
                                        </p:anim>
                                        <p:anim calcmode="lin" valueType="num">
                                          <p:cBhvr>
                                            <p:cTn id="36" dur="300" fill="hold"/>
                                            <p:tgtEl>
                                              <p:spTgt spid="40"/>
                                            </p:tgtEl>
                                            <p:attrNameLst>
                                              <p:attrName>ppt_h</p:attrName>
                                            </p:attrNameLst>
                                          </p:cBhvr>
                                          <p:tavLst>
                                            <p:tav tm="0">
                                              <p:val>
                                                <p:fltVal val="0"/>
                                              </p:val>
                                            </p:tav>
                                            <p:tav tm="100000">
                                              <p:val>
                                                <p:strVal val="#ppt_h"/>
                                              </p:val>
                                            </p:tav>
                                          </p:tavLst>
                                        </p:anim>
                                        <p:animEffect transition="in" filter="fade">
                                          <p:cBhvr>
                                            <p:cTn id="37" dur="300"/>
                                            <p:tgtEl>
                                              <p:spTgt spid="40"/>
                                            </p:tgtEl>
                                          </p:cBhvr>
                                        </p:animEffect>
                                      </p:childTnLst>
                                    </p:cTn>
                                  </p:par>
                                  <p:par>
                                    <p:cTn id="38" presetID="6" presetClass="emph" presetSubtype="0" autoRev="1" fill="hold" grpId="1" nodeType="withEffect">
                                      <p:stCondLst>
                                        <p:cond delay="900"/>
                                      </p:stCondLst>
                                      <p:childTnLst>
                                        <p:animScale>
                                          <p:cBhvr>
                                            <p:cTn id="39" dur="150" fill="hold"/>
                                            <p:tgtEl>
                                              <p:spTgt spid="40"/>
                                            </p:tgtEl>
                                          </p:cBhvr>
                                          <p:by x="110000" y="110000"/>
                                        </p:animScale>
                                      </p:childTnLst>
                                    </p:cTn>
                                  </p:par>
                                  <p:par>
                                    <p:cTn id="40" presetID="53" presetClass="entr" presetSubtype="16" fill="hold" grpId="0" nodeType="withEffect">
                                      <p:stCondLst>
                                        <p:cond delay="100"/>
                                      </p:stCondLst>
                                      <p:childTnLst>
                                        <p:set>
                                          <p:cBhvr>
                                            <p:cTn id="41" dur="1" fill="hold">
                                              <p:stCondLst>
                                                <p:cond delay="0"/>
                                              </p:stCondLst>
                                            </p:cTn>
                                            <p:tgtEl>
                                              <p:spTgt spid="41"/>
                                            </p:tgtEl>
                                            <p:attrNameLst>
                                              <p:attrName>style.visibility</p:attrName>
                                            </p:attrNameLst>
                                          </p:cBhvr>
                                          <p:to>
                                            <p:strVal val="visible"/>
                                          </p:to>
                                        </p:set>
                                        <p:anim calcmode="lin" valueType="num">
                                          <p:cBhvr>
                                            <p:cTn id="42" dur="300" fill="hold"/>
                                            <p:tgtEl>
                                              <p:spTgt spid="41"/>
                                            </p:tgtEl>
                                            <p:attrNameLst>
                                              <p:attrName>ppt_w</p:attrName>
                                            </p:attrNameLst>
                                          </p:cBhvr>
                                          <p:tavLst>
                                            <p:tav tm="0">
                                              <p:val>
                                                <p:fltVal val="0"/>
                                              </p:val>
                                            </p:tav>
                                            <p:tav tm="100000">
                                              <p:val>
                                                <p:strVal val="#ppt_w"/>
                                              </p:val>
                                            </p:tav>
                                          </p:tavLst>
                                        </p:anim>
                                        <p:anim calcmode="lin" valueType="num">
                                          <p:cBhvr>
                                            <p:cTn id="43" dur="300" fill="hold"/>
                                            <p:tgtEl>
                                              <p:spTgt spid="41"/>
                                            </p:tgtEl>
                                            <p:attrNameLst>
                                              <p:attrName>ppt_h</p:attrName>
                                            </p:attrNameLst>
                                          </p:cBhvr>
                                          <p:tavLst>
                                            <p:tav tm="0">
                                              <p:val>
                                                <p:fltVal val="0"/>
                                              </p:val>
                                            </p:tav>
                                            <p:tav tm="100000">
                                              <p:val>
                                                <p:strVal val="#ppt_h"/>
                                              </p:val>
                                            </p:tav>
                                          </p:tavLst>
                                        </p:anim>
                                        <p:animEffect transition="in" filter="fade">
                                          <p:cBhvr>
                                            <p:cTn id="44" dur="300"/>
                                            <p:tgtEl>
                                              <p:spTgt spid="41"/>
                                            </p:tgtEl>
                                          </p:cBhvr>
                                        </p:animEffect>
                                      </p:childTnLst>
                                    </p:cTn>
                                  </p:par>
                                  <p:par>
                                    <p:cTn id="45" presetID="6" presetClass="emph" presetSubtype="0" autoRev="1" fill="hold" grpId="1" nodeType="withEffect">
                                      <p:stCondLst>
                                        <p:cond delay="400"/>
                                      </p:stCondLst>
                                      <p:childTnLst>
                                        <p:animScale>
                                          <p:cBhvr>
                                            <p:cTn id="46" dur="150" fill="hold"/>
                                            <p:tgtEl>
                                              <p:spTgt spid="41"/>
                                            </p:tgtEl>
                                          </p:cBhvr>
                                          <p:by x="110000" y="110000"/>
                                        </p:animScale>
                                      </p:childTnLst>
                                    </p:cTn>
                                  </p:par>
                                </p:childTnLst>
                              </p:cTn>
                            </p:par>
                            <p:par>
                              <p:cTn id="47" fill="hold">
                                <p:stCondLst>
                                  <p:cond delay="1700"/>
                                </p:stCondLst>
                                <p:childTnLst>
                                  <p:par>
                                    <p:cTn id="48" presetID="53" presetClass="entr" presetSubtype="16" fill="hold" grpId="0" nodeType="afterEffect">
                                      <p:stCondLst>
                                        <p:cond delay="0"/>
                                      </p:stCondLst>
                                      <p:childTnLst>
                                        <p:set>
                                          <p:cBhvr>
                                            <p:cTn id="49" dur="1" fill="hold">
                                              <p:stCondLst>
                                                <p:cond delay="0"/>
                                              </p:stCondLst>
                                            </p:cTn>
                                            <p:tgtEl>
                                              <p:spTgt spid="94"/>
                                            </p:tgtEl>
                                            <p:attrNameLst>
                                              <p:attrName>style.visibility</p:attrName>
                                            </p:attrNameLst>
                                          </p:cBhvr>
                                          <p:to>
                                            <p:strVal val="visible"/>
                                          </p:to>
                                        </p:set>
                                        <p:anim calcmode="lin" valueType="num">
                                          <p:cBhvr>
                                            <p:cTn id="50" dur="300" fill="hold"/>
                                            <p:tgtEl>
                                              <p:spTgt spid="94"/>
                                            </p:tgtEl>
                                            <p:attrNameLst>
                                              <p:attrName>ppt_w</p:attrName>
                                            </p:attrNameLst>
                                          </p:cBhvr>
                                          <p:tavLst>
                                            <p:tav tm="0">
                                              <p:val>
                                                <p:fltVal val="0"/>
                                              </p:val>
                                            </p:tav>
                                            <p:tav tm="100000">
                                              <p:val>
                                                <p:strVal val="#ppt_w"/>
                                              </p:val>
                                            </p:tav>
                                          </p:tavLst>
                                        </p:anim>
                                        <p:anim calcmode="lin" valueType="num">
                                          <p:cBhvr>
                                            <p:cTn id="51" dur="300" fill="hold"/>
                                            <p:tgtEl>
                                              <p:spTgt spid="94"/>
                                            </p:tgtEl>
                                            <p:attrNameLst>
                                              <p:attrName>ppt_h</p:attrName>
                                            </p:attrNameLst>
                                          </p:cBhvr>
                                          <p:tavLst>
                                            <p:tav tm="0">
                                              <p:val>
                                                <p:fltVal val="0"/>
                                              </p:val>
                                            </p:tav>
                                            <p:tav tm="100000">
                                              <p:val>
                                                <p:strVal val="#ppt_h"/>
                                              </p:val>
                                            </p:tav>
                                          </p:tavLst>
                                        </p:anim>
                                        <p:animEffect transition="in" filter="fade">
                                          <p:cBhvr>
                                            <p:cTn id="52" dur="300"/>
                                            <p:tgtEl>
                                              <p:spTgt spid="94"/>
                                            </p:tgtEl>
                                          </p:cBhvr>
                                        </p:animEffect>
                                      </p:childTnLst>
                                    </p:cTn>
                                  </p:par>
                                  <p:par>
                                    <p:cTn id="53" presetID="6" presetClass="emph" presetSubtype="0" autoRev="1" fill="hold" grpId="1" nodeType="withEffect">
                                      <p:stCondLst>
                                        <p:cond delay="300"/>
                                      </p:stCondLst>
                                      <p:childTnLst>
                                        <p:animScale>
                                          <p:cBhvr>
                                            <p:cTn id="54" dur="150" fill="hold"/>
                                            <p:tgtEl>
                                              <p:spTgt spid="94"/>
                                            </p:tgtEl>
                                          </p:cBhvr>
                                          <p:by x="110000" y="110000"/>
                                        </p:animScale>
                                      </p:childTnLst>
                                    </p:cTn>
                                  </p:par>
                                  <p:par>
                                    <p:cTn id="55" presetID="53" presetClass="entr" presetSubtype="16" fill="hold" grpId="0" nodeType="withEffect">
                                      <p:stCondLst>
                                        <p:cond delay="500"/>
                                      </p:stCondLst>
                                      <p:childTnLst>
                                        <p:set>
                                          <p:cBhvr>
                                            <p:cTn id="56" dur="1" fill="hold">
                                              <p:stCondLst>
                                                <p:cond delay="0"/>
                                              </p:stCondLst>
                                            </p:cTn>
                                            <p:tgtEl>
                                              <p:spTgt spid="95"/>
                                            </p:tgtEl>
                                            <p:attrNameLst>
                                              <p:attrName>style.visibility</p:attrName>
                                            </p:attrNameLst>
                                          </p:cBhvr>
                                          <p:to>
                                            <p:strVal val="visible"/>
                                          </p:to>
                                        </p:set>
                                        <p:anim calcmode="lin" valueType="num">
                                          <p:cBhvr>
                                            <p:cTn id="57" dur="300" fill="hold"/>
                                            <p:tgtEl>
                                              <p:spTgt spid="95"/>
                                            </p:tgtEl>
                                            <p:attrNameLst>
                                              <p:attrName>ppt_w</p:attrName>
                                            </p:attrNameLst>
                                          </p:cBhvr>
                                          <p:tavLst>
                                            <p:tav tm="0">
                                              <p:val>
                                                <p:fltVal val="0"/>
                                              </p:val>
                                            </p:tav>
                                            <p:tav tm="100000">
                                              <p:val>
                                                <p:strVal val="#ppt_w"/>
                                              </p:val>
                                            </p:tav>
                                          </p:tavLst>
                                        </p:anim>
                                        <p:anim calcmode="lin" valueType="num">
                                          <p:cBhvr>
                                            <p:cTn id="58" dur="300" fill="hold"/>
                                            <p:tgtEl>
                                              <p:spTgt spid="95"/>
                                            </p:tgtEl>
                                            <p:attrNameLst>
                                              <p:attrName>ppt_h</p:attrName>
                                            </p:attrNameLst>
                                          </p:cBhvr>
                                          <p:tavLst>
                                            <p:tav tm="0">
                                              <p:val>
                                                <p:fltVal val="0"/>
                                              </p:val>
                                            </p:tav>
                                            <p:tav tm="100000">
                                              <p:val>
                                                <p:strVal val="#ppt_h"/>
                                              </p:val>
                                            </p:tav>
                                          </p:tavLst>
                                        </p:anim>
                                        <p:animEffect transition="in" filter="fade">
                                          <p:cBhvr>
                                            <p:cTn id="59" dur="300"/>
                                            <p:tgtEl>
                                              <p:spTgt spid="95"/>
                                            </p:tgtEl>
                                          </p:cBhvr>
                                        </p:animEffect>
                                      </p:childTnLst>
                                    </p:cTn>
                                  </p:par>
                                  <p:par>
                                    <p:cTn id="60" presetID="6" presetClass="emph" presetSubtype="0" autoRev="1" fill="hold" grpId="1" nodeType="withEffect">
                                      <p:stCondLst>
                                        <p:cond delay="800"/>
                                      </p:stCondLst>
                                      <p:childTnLst>
                                        <p:animScale>
                                          <p:cBhvr>
                                            <p:cTn id="61" dur="300" fill="hold"/>
                                            <p:tgtEl>
                                              <p:spTgt spid="95"/>
                                            </p:tgtEl>
                                          </p:cBhvr>
                                          <p:by x="110000" y="110000"/>
                                        </p:animScale>
                                      </p:childTnLst>
                                    </p:cTn>
                                  </p:par>
                                </p:childTnLst>
                              </p:cTn>
                            </p:par>
                            <p:par>
                              <p:cTn id="62" fill="hold">
                                <p:stCondLst>
                                  <p:cond delay="3100"/>
                                </p:stCondLst>
                                <p:childTnLst>
                                  <p:par>
                                    <p:cTn id="63" presetID="22" presetClass="entr" presetSubtype="8"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left)">
                                          <p:cBhvr>
                                            <p:cTn id="65" dur="250"/>
                                            <p:tgtEl>
                                              <p:spTgt spid="3"/>
                                            </p:tgtEl>
                                          </p:cBhvr>
                                        </p:animEffect>
                                      </p:childTnLst>
                                    </p:cTn>
                                  </p:par>
                                </p:childTnLst>
                              </p:cTn>
                            </p:par>
                            <p:par>
                              <p:cTn id="66" fill="hold">
                                <p:stCondLst>
                                  <p:cond delay="3350"/>
                                </p:stCondLst>
                                <p:childTnLst>
                                  <p:par>
                                    <p:cTn id="67" presetID="53" presetClass="entr" presetSubtype="16"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 calcmode="lin" valueType="num">
                                          <p:cBhvr>
                                            <p:cTn id="69" dur="300" fill="hold"/>
                                            <p:tgtEl>
                                              <p:spTgt spid="86"/>
                                            </p:tgtEl>
                                            <p:attrNameLst>
                                              <p:attrName>ppt_w</p:attrName>
                                            </p:attrNameLst>
                                          </p:cBhvr>
                                          <p:tavLst>
                                            <p:tav tm="0">
                                              <p:val>
                                                <p:fltVal val="0"/>
                                              </p:val>
                                            </p:tav>
                                            <p:tav tm="100000">
                                              <p:val>
                                                <p:strVal val="#ppt_w"/>
                                              </p:val>
                                            </p:tav>
                                          </p:tavLst>
                                        </p:anim>
                                        <p:anim calcmode="lin" valueType="num">
                                          <p:cBhvr>
                                            <p:cTn id="70" dur="300" fill="hold"/>
                                            <p:tgtEl>
                                              <p:spTgt spid="86"/>
                                            </p:tgtEl>
                                            <p:attrNameLst>
                                              <p:attrName>ppt_h</p:attrName>
                                            </p:attrNameLst>
                                          </p:cBhvr>
                                          <p:tavLst>
                                            <p:tav tm="0">
                                              <p:val>
                                                <p:fltVal val="0"/>
                                              </p:val>
                                            </p:tav>
                                            <p:tav tm="100000">
                                              <p:val>
                                                <p:strVal val="#ppt_h"/>
                                              </p:val>
                                            </p:tav>
                                          </p:tavLst>
                                        </p:anim>
                                        <p:animEffect transition="in" filter="fade">
                                          <p:cBhvr>
                                            <p:cTn id="71" dur="300"/>
                                            <p:tgtEl>
                                              <p:spTgt spid="86"/>
                                            </p:tgtEl>
                                          </p:cBhvr>
                                        </p:animEffect>
                                      </p:childTnLst>
                                    </p:cTn>
                                  </p:par>
                                  <p:par>
                                    <p:cTn id="72" presetID="6" presetClass="emph" presetSubtype="0" autoRev="1" fill="hold" grpId="1" nodeType="withEffect">
                                      <p:stCondLst>
                                        <p:cond delay="300"/>
                                      </p:stCondLst>
                                      <p:childTnLst>
                                        <p:animScale>
                                          <p:cBhvr>
                                            <p:cTn id="73" dur="150" fill="hold"/>
                                            <p:tgtEl>
                                              <p:spTgt spid="86"/>
                                            </p:tgtEl>
                                          </p:cBhvr>
                                          <p:by x="110000" y="110000"/>
                                        </p:animScale>
                                      </p:childTnLst>
                                    </p:cTn>
                                  </p:par>
                                  <p:par>
                                    <p:cTn id="74" presetID="53" presetClass="entr" presetSubtype="16" fill="hold" grpId="0" nodeType="withEffect">
                                      <p:stCondLst>
                                        <p:cond delay="500"/>
                                      </p:stCondLst>
                                      <p:childTnLst>
                                        <p:set>
                                          <p:cBhvr>
                                            <p:cTn id="75" dur="1" fill="hold">
                                              <p:stCondLst>
                                                <p:cond delay="0"/>
                                              </p:stCondLst>
                                            </p:cTn>
                                            <p:tgtEl>
                                              <p:spTgt spid="87"/>
                                            </p:tgtEl>
                                            <p:attrNameLst>
                                              <p:attrName>style.visibility</p:attrName>
                                            </p:attrNameLst>
                                          </p:cBhvr>
                                          <p:to>
                                            <p:strVal val="visible"/>
                                          </p:to>
                                        </p:set>
                                        <p:anim calcmode="lin" valueType="num">
                                          <p:cBhvr>
                                            <p:cTn id="76" dur="300" fill="hold"/>
                                            <p:tgtEl>
                                              <p:spTgt spid="87"/>
                                            </p:tgtEl>
                                            <p:attrNameLst>
                                              <p:attrName>ppt_w</p:attrName>
                                            </p:attrNameLst>
                                          </p:cBhvr>
                                          <p:tavLst>
                                            <p:tav tm="0">
                                              <p:val>
                                                <p:fltVal val="0"/>
                                              </p:val>
                                            </p:tav>
                                            <p:tav tm="100000">
                                              <p:val>
                                                <p:strVal val="#ppt_w"/>
                                              </p:val>
                                            </p:tav>
                                          </p:tavLst>
                                        </p:anim>
                                        <p:anim calcmode="lin" valueType="num">
                                          <p:cBhvr>
                                            <p:cTn id="77" dur="300" fill="hold"/>
                                            <p:tgtEl>
                                              <p:spTgt spid="87"/>
                                            </p:tgtEl>
                                            <p:attrNameLst>
                                              <p:attrName>ppt_h</p:attrName>
                                            </p:attrNameLst>
                                          </p:cBhvr>
                                          <p:tavLst>
                                            <p:tav tm="0">
                                              <p:val>
                                                <p:fltVal val="0"/>
                                              </p:val>
                                            </p:tav>
                                            <p:tav tm="100000">
                                              <p:val>
                                                <p:strVal val="#ppt_h"/>
                                              </p:val>
                                            </p:tav>
                                          </p:tavLst>
                                        </p:anim>
                                        <p:animEffect transition="in" filter="fade">
                                          <p:cBhvr>
                                            <p:cTn id="78" dur="300"/>
                                            <p:tgtEl>
                                              <p:spTgt spid="87"/>
                                            </p:tgtEl>
                                          </p:cBhvr>
                                        </p:animEffect>
                                      </p:childTnLst>
                                    </p:cTn>
                                  </p:par>
                                  <p:par>
                                    <p:cTn id="79" presetID="6" presetClass="emph" presetSubtype="0" autoRev="1" fill="hold" grpId="1" nodeType="withEffect">
                                      <p:stCondLst>
                                        <p:cond delay="800"/>
                                      </p:stCondLst>
                                      <p:childTnLst>
                                        <p:animScale>
                                          <p:cBhvr>
                                            <p:cTn id="80" dur="300" fill="hold"/>
                                            <p:tgtEl>
                                              <p:spTgt spid="87"/>
                                            </p:tgtEl>
                                          </p:cBhvr>
                                          <p:by x="110000" y="110000"/>
                                        </p:animScale>
                                      </p:childTnLst>
                                    </p:cTn>
                                  </p:par>
                                  <p:par>
                                    <p:cTn id="81" presetID="2" presetClass="entr" presetSubtype="2" fill="hold" grpId="0" nodeType="withEffect" p14:presetBounceEnd="58333">
                                      <p:stCondLst>
                                        <p:cond delay="800"/>
                                      </p:stCondLst>
                                      <p:childTnLst>
                                        <p:set>
                                          <p:cBhvr>
                                            <p:cTn id="82" dur="1" fill="hold">
                                              <p:stCondLst>
                                                <p:cond delay="0"/>
                                              </p:stCondLst>
                                            </p:cTn>
                                            <p:tgtEl>
                                              <p:spTgt spid="44"/>
                                            </p:tgtEl>
                                            <p:attrNameLst>
                                              <p:attrName>style.visibility</p:attrName>
                                            </p:attrNameLst>
                                          </p:cBhvr>
                                          <p:to>
                                            <p:strVal val="visible"/>
                                          </p:to>
                                        </p:set>
                                        <p:anim calcmode="lin" valueType="num" p14:bounceEnd="58333">
                                          <p:cBhvr additive="base">
                                            <p:cTn id="83" dur="600" fill="hold"/>
                                            <p:tgtEl>
                                              <p:spTgt spid="44"/>
                                            </p:tgtEl>
                                            <p:attrNameLst>
                                              <p:attrName>ppt_x</p:attrName>
                                            </p:attrNameLst>
                                          </p:cBhvr>
                                          <p:tavLst>
                                            <p:tav tm="0">
                                              <p:val>
                                                <p:strVal val="1+#ppt_w/2"/>
                                              </p:val>
                                            </p:tav>
                                            <p:tav tm="100000">
                                              <p:val>
                                                <p:strVal val="#ppt_x"/>
                                              </p:val>
                                            </p:tav>
                                          </p:tavLst>
                                        </p:anim>
                                        <p:anim calcmode="lin" valueType="num" p14:bounceEnd="58333">
                                          <p:cBhvr additive="base">
                                            <p:cTn id="84" dur="600" fill="hold"/>
                                            <p:tgtEl>
                                              <p:spTgt spid="44"/>
                                            </p:tgtEl>
                                            <p:attrNameLst>
                                              <p:attrName>ppt_y</p:attrName>
                                            </p:attrNameLst>
                                          </p:cBhvr>
                                          <p:tavLst>
                                            <p:tav tm="0">
                                              <p:val>
                                                <p:strVal val="#ppt_y"/>
                                              </p:val>
                                            </p:tav>
                                            <p:tav tm="100000">
                                              <p:val>
                                                <p:strVal val="#ppt_y"/>
                                              </p:val>
                                            </p:tav>
                                          </p:tavLst>
                                        </p:anim>
                                      </p:childTnLst>
                                    </p:cTn>
                                  </p:par>
                                  <p:par>
                                    <p:cTn id="85" presetID="22" presetClass="entr" presetSubtype="8" fill="hold" nodeType="withEffect">
                                      <p:stCondLst>
                                        <p:cond delay="800"/>
                                      </p:stCondLst>
                                      <p:childTnLst>
                                        <p:set>
                                          <p:cBhvr>
                                            <p:cTn id="86" dur="1" fill="hold">
                                              <p:stCondLst>
                                                <p:cond delay="0"/>
                                              </p:stCondLst>
                                            </p:cTn>
                                            <p:tgtEl>
                                              <p:spTgt spid="96"/>
                                            </p:tgtEl>
                                            <p:attrNameLst>
                                              <p:attrName>style.visibility</p:attrName>
                                            </p:attrNameLst>
                                          </p:cBhvr>
                                          <p:to>
                                            <p:strVal val="visible"/>
                                          </p:to>
                                        </p:set>
                                        <p:animEffect transition="in" filter="wipe(left)">
                                          <p:cBhvr>
                                            <p:cTn id="87" dur="500"/>
                                            <p:tgtEl>
                                              <p:spTgt spid="96"/>
                                            </p:tgtEl>
                                          </p:cBhvr>
                                        </p:animEffect>
                                      </p:childTnLst>
                                    </p:cTn>
                                  </p:par>
                                </p:childTnLst>
                              </p:cTn>
                            </p:par>
                            <p:par>
                              <p:cTn id="88" fill="hold">
                                <p:stCondLst>
                                  <p:cond delay="4750"/>
                                </p:stCondLst>
                                <p:childTnLst>
                                  <p:par>
                                    <p:cTn id="89" presetID="53" presetClass="entr" presetSubtype="16" fill="hold" grpId="0" nodeType="afterEffect">
                                      <p:stCondLst>
                                        <p:cond delay="0"/>
                                      </p:stCondLst>
                                      <p:childTnLst>
                                        <p:set>
                                          <p:cBhvr>
                                            <p:cTn id="90" dur="1" fill="hold">
                                              <p:stCondLst>
                                                <p:cond delay="0"/>
                                              </p:stCondLst>
                                            </p:cTn>
                                            <p:tgtEl>
                                              <p:spTgt spid="88"/>
                                            </p:tgtEl>
                                            <p:attrNameLst>
                                              <p:attrName>style.visibility</p:attrName>
                                            </p:attrNameLst>
                                          </p:cBhvr>
                                          <p:to>
                                            <p:strVal val="visible"/>
                                          </p:to>
                                        </p:set>
                                        <p:anim calcmode="lin" valueType="num">
                                          <p:cBhvr>
                                            <p:cTn id="91" dur="300" fill="hold"/>
                                            <p:tgtEl>
                                              <p:spTgt spid="88"/>
                                            </p:tgtEl>
                                            <p:attrNameLst>
                                              <p:attrName>ppt_w</p:attrName>
                                            </p:attrNameLst>
                                          </p:cBhvr>
                                          <p:tavLst>
                                            <p:tav tm="0">
                                              <p:val>
                                                <p:fltVal val="0"/>
                                              </p:val>
                                            </p:tav>
                                            <p:tav tm="100000">
                                              <p:val>
                                                <p:strVal val="#ppt_w"/>
                                              </p:val>
                                            </p:tav>
                                          </p:tavLst>
                                        </p:anim>
                                        <p:anim calcmode="lin" valueType="num">
                                          <p:cBhvr>
                                            <p:cTn id="92" dur="300" fill="hold"/>
                                            <p:tgtEl>
                                              <p:spTgt spid="88"/>
                                            </p:tgtEl>
                                            <p:attrNameLst>
                                              <p:attrName>ppt_h</p:attrName>
                                            </p:attrNameLst>
                                          </p:cBhvr>
                                          <p:tavLst>
                                            <p:tav tm="0">
                                              <p:val>
                                                <p:fltVal val="0"/>
                                              </p:val>
                                            </p:tav>
                                            <p:tav tm="100000">
                                              <p:val>
                                                <p:strVal val="#ppt_h"/>
                                              </p:val>
                                            </p:tav>
                                          </p:tavLst>
                                        </p:anim>
                                        <p:animEffect transition="in" filter="fade">
                                          <p:cBhvr>
                                            <p:cTn id="93" dur="300"/>
                                            <p:tgtEl>
                                              <p:spTgt spid="88"/>
                                            </p:tgtEl>
                                          </p:cBhvr>
                                        </p:animEffect>
                                      </p:childTnLst>
                                    </p:cTn>
                                  </p:par>
                                  <p:par>
                                    <p:cTn id="94" presetID="6" presetClass="emph" presetSubtype="0" autoRev="1" fill="hold" grpId="1" nodeType="withEffect">
                                      <p:stCondLst>
                                        <p:cond delay="300"/>
                                      </p:stCondLst>
                                      <p:childTnLst>
                                        <p:animScale>
                                          <p:cBhvr>
                                            <p:cTn id="95" dur="150" fill="hold"/>
                                            <p:tgtEl>
                                              <p:spTgt spid="88"/>
                                            </p:tgtEl>
                                          </p:cBhvr>
                                          <p:by x="110000" y="110000"/>
                                        </p:animScale>
                                      </p:childTnLst>
                                    </p:cTn>
                                  </p:par>
                                  <p:par>
                                    <p:cTn id="96" presetID="53" presetClass="entr" presetSubtype="16" fill="hold" grpId="0" nodeType="withEffect">
                                      <p:stCondLst>
                                        <p:cond delay="500"/>
                                      </p:stCondLst>
                                      <p:childTnLst>
                                        <p:set>
                                          <p:cBhvr>
                                            <p:cTn id="97" dur="1" fill="hold">
                                              <p:stCondLst>
                                                <p:cond delay="0"/>
                                              </p:stCondLst>
                                            </p:cTn>
                                            <p:tgtEl>
                                              <p:spTgt spid="89"/>
                                            </p:tgtEl>
                                            <p:attrNameLst>
                                              <p:attrName>style.visibility</p:attrName>
                                            </p:attrNameLst>
                                          </p:cBhvr>
                                          <p:to>
                                            <p:strVal val="visible"/>
                                          </p:to>
                                        </p:set>
                                        <p:anim calcmode="lin" valueType="num">
                                          <p:cBhvr>
                                            <p:cTn id="98" dur="300" fill="hold"/>
                                            <p:tgtEl>
                                              <p:spTgt spid="89"/>
                                            </p:tgtEl>
                                            <p:attrNameLst>
                                              <p:attrName>ppt_w</p:attrName>
                                            </p:attrNameLst>
                                          </p:cBhvr>
                                          <p:tavLst>
                                            <p:tav tm="0">
                                              <p:val>
                                                <p:fltVal val="0"/>
                                              </p:val>
                                            </p:tav>
                                            <p:tav tm="100000">
                                              <p:val>
                                                <p:strVal val="#ppt_w"/>
                                              </p:val>
                                            </p:tav>
                                          </p:tavLst>
                                        </p:anim>
                                        <p:anim calcmode="lin" valueType="num">
                                          <p:cBhvr>
                                            <p:cTn id="99" dur="300" fill="hold"/>
                                            <p:tgtEl>
                                              <p:spTgt spid="89"/>
                                            </p:tgtEl>
                                            <p:attrNameLst>
                                              <p:attrName>ppt_h</p:attrName>
                                            </p:attrNameLst>
                                          </p:cBhvr>
                                          <p:tavLst>
                                            <p:tav tm="0">
                                              <p:val>
                                                <p:fltVal val="0"/>
                                              </p:val>
                                            </p:tav>
                                            <p:tav tm="100000">
                                              <p:val>
                                                <p:strVal val="#ppt_h"/>
                                              </p:val>
                                            </p:tav>
                                          </p:tavLst>
                                        </p:anim>
                                        <p:animEffect transition="in" filter="fade">
                                          <p:cBhvr>
                                            <p:cTn id="100" dur="300"/>
                                            <p:tgtEl>
                                              <p:spTgt spid="89"/>
                                            </p:tgtEl>
                                          </p:cBhvr>
                                        </p:animEffect>
                                      </p:childTnLst>
                                    </p:cTn>
                                  </p:par>
                                  <p:par>
                                    <p:cTn id="101" presetID="6" presetClass="emph" presetSubtype="0" autoRev="1" fill="hold" grpId="1" nodeType="withEffect">
                                      <p:stCondLst>
                                        <p:cond delay="800"/>
                                      </p:stCondLst>
                                      <p:childTnLst>
                                        <p:animScale>
                                          <p:cBhvr>
                                            <p:cTn id="102" dur="300" fill="hold"/>
                                            <p:tgtEl>
                                              <p:spTgt spid="89"/>
                                            </p:tgtEl>
                                          </p:cBhvr>
                                          <p:by x="110000" y="110000"/>
                                        </p:animScale>
                                      </p:childTnLst>
                                    </p:cTn>
                                  </p:par>
                                  <p:par>
                                    <p:cTn id="103" presetID="2" presetClass="entr" presetSubtype="2" fill="hold" grpId="0" nodeType="withEffect" p14:presetBounceEnd="58333">
                                      <p:stCondLst>
                                        <p:cond delay="800"/>
                                      </p:stCondLst>
                                      <p:childTnLst>
                                        <p:set>
                                          <p:cBhvr>
                                            <p:cTn id="104" dur="1" fill="hold">
                                              <p:stCondLst>
                                                <p:cond delay="0"/>
                                              </p:stCondLst>
                                            </p:cTn>
                                            <p:tgtEl>
                                              <p:spTgt spid="45"/>
                                            </p:tgtEl>
                                            <p:attrNameLst>
                                              <p:attrName>style.visibility</p:attrName>
                                            </p:attrNameLst>
                                          </p:cBhvr>
                                          <p:to>
                                            <p:strVal val="visible"/>
                                          </p:to>
                                        </p:set>
                                        <p:anim calcmode="lin" valueType="num" p14:bounceEnd="58333">
                                          <p:cBhvr additive="base">
                                            <p:cTn id="105" dur="600" fill="hold"/>
                                            <p:tgtEl>
                                              <p:spTgt spid="45"/>
                                            </p:tgtEl>
                                            <p:attrNameLst>
                                              <p:attrName>ppt_x</p:attrName>
                                            </p:attrNameLst>
                                          </p:cBhvr>
                                          <p:tavLst>
                                            <p:tav tm="0">
                                              <p:val>
                                                <p:strVal val="1+#ppt_w/2"/>
                                              </p:val>
                                            </p:tav>
                                            <p:tav tm="100000">
                                              <p:val>
                                                <p:strVal val="#ppt_x"/>
                                              </p:val>
                                            </p:tav>
                                          </p:tavLst>
                                        </p:anim>
                                        <p:anim calcmode="lin" valueType="num" p14:bounceEnd="58333">
                                          <p:cBhvr additive="base">
                                            <p:cTn id="106" dur="600" fill="hold"/>
                                            <p:tgtEl>
                                              <p:spTgt spid="45"/>
                                            </p:tgtEl>
                                            <p:attrNameLst>
                                              <p:attrName>ppt_y</p:attrName>
                                            </p:attrNameLst>
                                          </p:cBhvr>
                                          <p:tavLst>
                                            <p:tav tm="0">
                                              <p:val>
                                                <p:strVal val="#ppt_y"/>
                                              </p:val>
                                            </p:tav>
                                            <p:tav tm="100000">
                                              <p:val>
                                                <p:strVal val="#ppt_y"/>
                                              </p:val>
                                            </p:tav>
                                          </p:tavLst>
                                        </p:anim>
                                      </p:childTnLst>
                                    </p:cTn>
                                  </p:par>
                                  <p:par>
                                    <p:cTn id="107" presetID="22" presetClass="entr" presetSubtype="8" fill="hold" nodeType="withEffect">
                                      <p:stCondLst>
                                        <p:cond delay="1200"/>
                                      </p:stCondLst>
                                      <p:childTnLst>
                                        <p:set>
                                          <p:cBhvr>
                                            <p:cTn id="108" dur="1" fill="hold">
                                              <p:stCondLst>
                                                <p:cond delay="0"/>
                                              </p:stCondLst>
                                            </p:cTn>
                                            <p:tgtEl>
                                              <p:spTgt spid="97"/>
                                            </p:tgtEl>
                                            <p:attrNameLst>
                                              <p:attrName>style.visibility</p:attrName>
                                            </p:attrNameLst>
                                          </p:cBhvr>
                                          <p:to>
                                            <p:strVal val="visible"/>
                                          </p:to>
                                        </p:set>
                                        <p:animEffect transition="in" filter="wipe(left)">
                                          <p:cBhvr>
                                            <p:cTn id="109" dur="500"/>
                                            <p:tgtEl>
                                              <p:spTgt spid="97"/>
                                            </p:tgtEl>
                                          </p:cBhvr>
                                        </p:animEffect>
                                      </p:childTnLst>
                                    </p:cTn>
                                  </p:par>
                                </p:childTnLst>
                              </p:cTn>
                            </p:par>
                            <p:par>
                              <p:cTn id="110" fill="hold">
                                <p:stCondLst>
                                  <p:cond delay="6450"/>
                                </p:stCondLst>
                                <p:childTnLst>
                                  <p:par>
                                    <p:cTn id="111" presetID="53" presetClass="entr" presetSubtype="16" fill="hold" grpId="0" nodeType="afterEffect">
                                      <p:stCondLst>
                                        <p:cond delay="0"/>
                                      </p:stCondLst>
                                      <p:childTnLst>
                                        <p:set>
                                          <p:cBhvr>
                                            <p:cTn id="112" dur="1" fill="hold">
                                              <p:stCondLst>
                                                <p:cond delay="0"/>
                                              </p:stCondLst>
                                            </p:cTn>
                                            <p:tgtEl>
                                              <p:spTgt spid="90"/>
                                            </p:tgtEl>
                                            <p:attrNameLst>
                                              <p:attrName>style.visibility</p:attrName>
                                            </p:attrNameLst>
                                          </p:cBhvr>
                                          <p:to>
                                            <p:strVal val="visible"/>
                                          </p:to>
                                        </p:set>
                                        <p:anim calcmode="lin" valueType="num">
                                          <p:cBhvr>
                                            <p:cTn id="113" dur="300" fill="hold"/>
                                            <p:tgtEl>
                                              <p:spTgt spid="90"/>
                                            </p:tgtEl>
                                            <p:attrNameLst>
                                              <p:attrName>ppt_w</p:attrName>
                                            </p:attrNameLst>
                                          </p:cBhvr>
                                          <p:tavLst>
                                            <p:tav tm="0">
                                              <p:val>
                                                <p:fltVal val="0"/>
                                              </p:val>
                                            </p:tav>
                                            <p:tav tm="100000">
                                              <p:val>
                                                <p:strVal val="#ppt_w"/>
                                              </p:val>
                                            </p:tav>
                                          </p:tavLst>
                                        </p:anim>
                                        <p:anim calcmode="lin" valueType="num">
                                          <p:cBhvr>
                                            <p:cTn id="114" dur="300" fill="hold"/>
                                            <p:tgtEl>
                                              <p:spTgt spid="90"/>
                                            </p:tgtEl>
                                            <p:attrNameLst>
                                              <p:attrName>ppt_h</p:attrName>
                                            </p:attrNameLst>
                                          </p:cBhvr>
                                          <p:tavLst>
                                            <p:tav tm="0">
                                              <p:val>
                                                <p:fltVal val="0"/>
                                              </p:val>
                                            </p:tav>
                                            <p:tav tm="100000">
                                              <p:val>
                                                <p:strVal val="#ppt_h"/>
                                              </p:val>
                                            </p:tav>
                                          </p:tavLst>
                                        </p:anim>
                                        <p:animEffect transition="in" filter="fade">
                                          <p:cBhvr>
                                            <p:cTn id="115" dur="300"/>
                                            <p:tgtEl>
                                              <p:spTgt spid="90"/>
                                            </p:tgtEl>
                                          </p:cBhvr>
                                        </p:animEffect>
                                      </p:childTnLst>
                                    </p:cTn>
                                  </p:par>
                                </p:childTnLst>
                              </p:cTn>
                            </p:par>
                            <p:par>
                              <p:cTn id="116" fill="hold">
                                <p:stCondLst>
                                  <p:cond delay="6750"/>
                                </p:stCondLst>
                                <p:childTnLst>
                                  <p:par>
                                    <p:cTn id="117" presetID="6" presetClass="emph" presetSubtype="0" autoRev="1" fill="hold" grpId="1" nodeType="afterEffect">
                                      <p:stCondLst>
                                        <p:cond delay="300"/>
                                      </p:stCondLst>
                                      <p:childTnLst>
                                        <p:animScale>
                                          <p:cBhvr>
                                            <p:cTn id="118" dur="150" fill="hold"/>
                                            <p:tgtEl>
                                              <p:spTgt spid="90"/>
                                            </p:tgtEl>
                                          </p:cBhvr>
                                          <p:by x="110000" y="110000"/>
                                        </p:animScale>
                                      </p:childTnLst>
                                    </p:cTn>
                                  </p:par>
                                  <p:par>
                                    <p:cTn id="119" presetID="53" presetClass="entr" presetSubtype="16" fill="hold" grpId="0" nodeType="withEffect">
                                      <p:stCondLst>
                                        <p:cond delay="500"/>
                                      </p:stCondLst>
                                      <p:childTnLst>
                                        <p:set>
                                          <p:cBhvr>
                                            <p:cTn id="120" dur="1" fill="hold">
                                              <p:stCondLst>
                                                <p:cond delay="0"/>
                                              </p:stCondLst>
                                            </p:cTn>
                                            <p:tgtEl>
                                              <p:spTgt spid="91"/>
                                            </p:tgtEl>
                                            <p:attrNameLst>
                                              <p:attrName>style.visibility</p:attrName>
                                            </p:attrNameLst>
                                          </p:cBhvr>
                                          <p:to>
                                            <p:strVal val="visible"/>
                                          </p:to>
                                        </p:set>
                                        <p:anim calcmode="lin" valueType="num">
                                          <p:cBhvr>
                                            <p:cTn id="121" dur="300" fill="hold"/>
                                            <p:tgtEl>
                                              <p:spTgt spid="91"/>
                                            </p:tgtEl>
                                            <p:attrNameLst>
                                              <p:attrName>ppt_w</p:attrName>
                                            </p:attrNameLst>
                                          </p:cBhvr>
                                          <p:tavLst>
                                            <p:tav tm="0">
                                              <p:val>
                                                <p:fltVal val="0"/>
                                              </p:val>
                                            </p:tav>
                                            <p:tav tm="100000">
                                              <p:val>
                                                <p:strVal val="#ppt_w"/>
                                              </p:val>
                                            </p:tav>
                                          </p:tavLst>
                                        </p:anim>
                                        <p:anim calcmode="lin" valueType="num">
                                          <p:cBhvr>
                                            <p:cTn id="122" dur="300" fill="hold"/>
                                            <p:tgtEl>
                                              <p:spTgt spid="91"/>
                                            </p:tgtEl>
                                            <p:attrNameLst>
                                              <p:attrName>ppt_h</p:attrName>
                                            </p:attrNameLst>
                                          </p:cBhvr>
                                          <p:tavLst>
                                            <p:tav tm="0">
                                              <p:val>
                                                <p:fltVal val="0"/>
                                              </p:val>
                                            </p:tav>
                                            <p:tav tm="100000">
                                              <p:val>
                                                <p:strVal val="#ppt_h"/>
                                              </p:val>
                                            </p:tav>
                                          </p:tavLst>
                                        </p:anim>
                                        <p:animEffect transition="in" filter="fade">
                                          <p:cBhvr>
                                            <p:cTn id="123" dur="300"/>
                                            <p:tgtEl>
                                              <p:spTgt spid="91"/>
                                            </p:tgtEl>
                                          </p:cBhvr>
                                        </p:animEffect>
                                      </p:childTnLst>
                                    </p:cTn>
                                  </p:par>
                                  <p:par>
                                    <p:cTn id="124" presetID="6" presetClass="emph" presetSubtype="0" autoRev="1" fill="hold" grpId="1" nodeType="withEffect">
                                      <p:stCondLst>
                                        <p:cond delay="800"/>
                                      </p:stCondLst>
                                      <p:childTnLst>
                                        <p:animScale>
                                          <p:cBhvr>
                                            <p:cTn id="125" dur="300" fill="hold"/>
                                            <p:tgtEl>
                                              <p:spTgt spid="91"/>
                                            </p:tgtEl>
                                          </p:cBhvr>
                                          <p:by x="110000" y="110000"/>
                                        </p:animScale>
                                      </p:childTnLst>
                                    </p:cTn>
                                  </p:par>
                                  <p:par>
                                    <p:cTn id="126" presetID="2" presetClass="entr" presetSubtype="2" fill="hold" grpId="0" nodeType="withEffect" p14:presetBounceEnd="58333">
                                      <p:stCondLst>
                                        <p:cond delay="800"/>
                                      </p:stCondLst>
                                      <p:childTnLst>
                                        <p:set>
                                          <p:cBhvr>
                                            <p:cTn id="127" dur="1" fill="hold">
                                              <p:stCondLst>
                                                <p:cond delay="0"/>
                                              </p:stCondLst>
                                            </p:cTn>
                                            <p:tgtEl>
                                              <p:spTgt spid="46"/>
                                            </p:tgtEl>
                                            <p:attrNameLst>
                                              <p:attrName>style.visibility</p:attrName>
                                            </p:attrNameLst>
                                          </p:cBhvr>
                                          <p:to>
                                            <p:strVal val="visible"/>
                                          </p:to>
                                        </p:set>
                                        <p:anim calcmode="lin" valueType="num" p14:bounceEnd="58333">
                                          <p:cBhvr additive="base">
                                            <p:cTn id="128" dur="600" fill="hold"/>
                                            <p:tgtEl>
                                              <p:spTgt spid="46"/>
                                            </p:tgtEl>
                                            <p:attrNameLst>
                                              <p:attrName>ppt_x</p:attrName>
                                            </p:attrNameLst>
                                          </p:cBhvr>
                                          <p:tavLst>
                                            <p:tav tm="0">
                                              <p:val>
                                                <p:strVal val="1+#ppt_w/2"/>
                                              </p:val>
                                            </p:tav>
                                            <p:tav tm="100000">
                                              <p:val>
                                                <p:strVal val="#ppt_x"/>
                                              </p:val>
                                            </p:tav>
                                          </p:tavLst>
                                        </p:anim>
                                        <p:anim calcmode="lin" valueType="num" p14:bounceEnd="58333">
                                          <p:cBhvr additive="base">
                                            <p:cTn id="129" dur="600" fill="hold"/>
                                            <p:tgtEl>
                                              <p:spTgt spid="46"/>
                                            </p:tgtEl>
                                            <p:attrNameLst>
                                              <p:attrName>ppt_y</p:attrName>
                                            </p:attrNameLst>
                                          </p:cBhvr>
                                          <p:tavLst>
                                            <p:tav tm="0">
                                              <p:val>
                                                <p:strVal val="#ppt_y"/>
                                              </p:val>
                                            </p:tav>
                                            <p:tav tm="100000">
                                              <p:val>
                                                <p:strVal val="#ppt_y"/>
                                              </p:val>
                                            </p:tav>
                                          </p:tavLst>
                                        </p:anim>
                                      </p:childTnLst>
                                    </p:cTn>
                                  </p:par>
                                  <p:par>
                                    <p:cTn id="130" presetID="22" presetClass="entr" presetSubtype="8" fill="hold" nodeType="withEffect">
                                      <p:stCondLst>
                                        <p:cond delay="1600"/>
                                      </p:stCondLst>
                                      <p:childTnLst>
                                        <p:set>
                                          <p:cBhvr>
                                            <p:cTn id="131" dur="1" fill="hold">
                                              <p:stCondLst>
                                                <p:cond delay="0"/>
                                              </p:stCondLst>
                                            </p:cTn>
                                            <p:tgtEl>
                                              <p:spTgt spid="98"/>
                                            </p:tgtEl>
                                            <p:attrNameLst>
                                              <p:attrName>style.visibility</p:attrName>
                                            </p:attrNameLst>
                                          </p:cBhvr>
                                          <p:to>
                                            <p:strVal val="visible"/>
                                          </p:to>
                                        </p:set>
                                        <p:animEffect transition="in" filter="wipe(left)">
                                          <p:cBhvr>
                                            <p:cTn id="132" dur="500"/>
                                            <p:tgtEl>
                                              <p:spTgt spid="98"/>
                                            </p:tgtEl>
                                          </p:cBhvr>
                                        </p:animEffect>
                                      </p:childTnLst>
                                    </p:cTn>
                                  </p:par>
                                </p:childTnLst>
                              </p:cTn>
                            </p:par>
                            <p:par>
                              <p:cTn id="133" fill="hold">
                                <p:stCondLst>
                                  <p:cond delay="8850"/>
                                </p:stCondLst>
                                <p:childTnLst>
                                  <p:par>
                                    <p:cTn id="134" presetID="53" presetClass="entr" presetSubtype="16" fill="hold" grpId="0" nodeType="afterEffect">
                                      <p:stCondLst>
                                        <p:cond delay="0"/>
                                      </p:stCondLst>
                                      <p:childTnLst>
                                        <p:set>
                                          <p:cBhvr>
                                            <p:cTn id="135" dur="1" fill="hold">
                                              <p:stCondLst>
                                                <p:cond delay="0"/>
                                              </p:stCondLst>
                                            </p:cTn>
                                            <p:tgtEl>
                                              <p:spTgt spid="92"/>
                                            </p:tgtEl>
                                            <p:attrNameLst>
                                              <p:attrName>style.visibility</p:attrName>
                                            </p:attrNameLst>
                                          </p:cBhvr>
                                          <p:to>
                                            <p:strVal val="visible"/>
                                          </p:to>
                                        </p:set>
                                        <p:anim calcmode="lin" valueType="num">
                                          <p:cBhvr>
                                            <p:cTn id="136" dur="300" fill="hold"/>
                                            <p:tgtEl>
                                              <p:spTgt spid="92"/>
                                            </p:tgtEl>
                                            <p:attrNameLst>
                                              <p:attrName>ppt_w</p:attrName>
                                            </p:attrNameLst>
                                          </p:cBhvr>
                                          <p:tavLst>
                                            <p:tav tm="0">
                                              <p:val>
                                                <p:fltVal val="0"/>
                                              </p:val>
                                            </p:tav>
                                            <p:tav tm="100000">
                                              <p:val>
                                                <p:strVal val="#ppt_w"/>
                                              </p:val>
                                            </p:tav>
                                          </p:tavLst>
                                        </p:anim>
                                        <p:anim calcmode="lin" valueType="num">
                                          <p:cBhvr>
                                            <p:cTn id="137" dur="300" fill="hold"/>
                                            <p:tgtEl>
                                              <p:spTgt spid="92"/>
                                            </p:tgtEl>
                                            <p:attrNameLst>
                                              <p:attrName>ppt_h</p:attrName>
                                            </p:attrNameLst>
                                          </p:cBhvr>
                                          <p:tavLst>
                                            <p:tav tm="0">
                                              <p:val>
                                                <p:fltVal val="0"/>
                                              </p:val>
                                            </p:tav>
                                            <p:tav tm="100000">
                                              <p:val>
                                                <p:strVal val="#ppt_h"/>
                                              </p:val>
                                            </p:tav>
                                          </p:tavLst>
                                        </p:anim>
                                        <p:animEffect transition="in" filter="fade">
                                          <p:cBhvr>
                                            <p:cTn id="138" dur="300"/>
                                            <p:tgtEl>
                                              <p:spTgt spid="92"/>
                                            </p:tgtEl>
                                          </p:cBhvr>
                                        </p:animEffect>
                                      </p:childTnLst>
                                    </p:cTn>
                                  </p:par>
                                </p:childTnLst>
                              </p:cTn>
                            </p:par>
                            <p:par>
                              <p:cTn id="139" fill="hold">
                                <p:stCondLst>
                                  <p:cond delay="9150"/>
                                </p:stCondLst>
                                <p:childTnLst>
                                  <p:par>
                                    <p:cTn id="140" presetID="6" presetClass="emph" presetSubtype="0" autoRev="1" fill="hold" grpId="1" nodeType="afterEffect">
                                      <p:stCondLst>
                                        <p:cond delay="300"/>
                                      </p:stCondLst>
                                      <p:childTnLst>
                                        <p:animScale>
                                          <p:cBhvr>
                                            <p:cTn id="141" dur="150" fill="hold"/>
                                            <p:tgtEl>
                                              <p:spTgt spid="92"/>
                                            </p:tgtEl>
                                          </p:cBhvr>
                                          <p:by x="110000" y="110000"/>
                                        </p:animScale>
                                      </p:childTnLst>
                                    </p:cTn>
                                  </p:par>
                                  <p:par>
                                    <p:cTn id="142" presetID="53" presetClass="entr" presetSubtype="16" fill="hold" grpId="0" nodeType="withEffect">
                                      <p:stCondLst>
                                        <p:cond delay="500"/>
                                      </p:stCondLst>
                                      <p:childTnLst>
                                        <p:set>
                                          <p:cBhvr>
                                            <p:cTn id="143" dur="1" fill="hold">
                                              <p:stCondLst>
                                                <p:cond delay="0"/>
                                              </p:stCondLst>
                                            </p:cTn>
                                            <p:tgtEl>
                                              <p:spTgt spid="93"/>
                                            </p:tgtEl>
                                            <p:attrNameLst>
                                              <p:attrName>style.visibility</p:attrName>
                                            </p:attrNameLst>
                                          </p:cBhvr>
                                          <p:to>
                                            <p:strVal val="visible"/>
                                          </p:to>
                                        </p:set>
                                        <p:anim calcmode="lin" valueType="num">
                                          <p:cBhvr>
                                            <p:cTn id="144" dur="300" fill="hold"/>
                                            <p:tgtEl>
                                              <p:spTgt spid="93"/>
                                            </p:tgtEl>
                                            <p:attrNameLst>
                                              <p:attrName>ppt_w</p:attrName>
                                            </p:attrNameLst>
                                          </p:cBhvr>
                                          <p:tavLst>
                                            <p:tav tm="0">
                                              <p:val>
                                                <p:fltVal val="0"/>
                                              </p:val>
                                            </p:tav>
                                            <p:tav tm="100000">
                                              <p:val>
                                                <p:strVal val="#ppt_w"/>
                                              </p:val>
                                            </p:tav>
                                          </p:tavLst>
                                        </p:anim>
                                        <p:anim calcmode="lin" valueType="num">
                                          <p:cBhvr>
                                            <p:cTn id="145" dur="300" fill="hold"/>
                                            <p:tgtEl>
                                              <p:spTgt spid="93"/>
                                            </p:tgtEl>
                                            <p:attrNameLst>
                                              <p:attrName>ppt_h</p:attrName>
                                            </p:attrNameLst>
                                          </p:cBhvr>
                                          <p:tavLst>
                                            <p:tav tm="0">
                                              <p:val>
                                                <p:fltVal val="0"/>
                                              </p:val>
                                            </p:tav>
                                            <p:tav tm="100000">
                                              <p:val>
                                                <p:strVal val="#ppt_h"/>
                                              </p:val>
                                            </p:tav>
                                          </p:tavLst>
                                        </p:anim>
                                        <p:animEffect transition="in" filter="fade">
                                          <p:cBhvr>
                                            <p:cTn id="146" dur="300"/>
                                            <p:tgtEl>
                                              <p:spTgt spid="93"/>
                                            </p:tgtEl>
                                          </p:cBhvr>
                                        </p:animEffect>
                                      </p:childTnLst>
                                    </p:cTn>
                                  </p:par>
                                  <p:par>
                                    <p:cTn id="147" presetID="6" presetClass="emph" presetSubtype="0" autoRev="1" fill="hold" grpId="1" nodeType="withEffect">
                                      <p:stCondLst>
                                        <p:cond delay="800"/>
                                      </p:stCondLst>
                                      <p:childTnLst>
                                        <p:animScale>
                                          <p:cBhvr>
                                            <p:cTn id="148" dur="300" fill="hold"/>
                                            <p:tgtEl>
                                              <p:spTgt spid="93"/>
                                            </p:tgtEl>
                                          </p:cBhvr>
                                          <p:by x="110000" y="110000"/>
                                        </p:animScale>
                                      </p:childTnLst>
                                    </p:cTn>
                                  </p:par>
                                  <p:par>
                                    <p:cTn id="149" presetID="2" presetClass="entr" presetSubtype="2" fill="hold" grpId="0" nodeType="withEffect" p14:presetBounceEnd="58333">
                                      <p:stCondLst>
                                        <p:cond delay="800"/>
                                      </p:stCondLst>
                                      <p:childTnLst>
                                        <p:set>
                                          <p:cBhvr>
                                            <p:cTn id="150" dur="1" fill="hold">
                                              <p:stCondLst>
                                                <p:cond delay="0"/>
                                              </p:stCondLst>
                                            </p:cTn>
                                            <p:tgtEl>
                                              <p:spTgt spid="47"/>
                                            </p:tgtEl>
                                            <p:attrNameLst>
                                              <p:attrName>style.visibility</p:attrName>
                                            </p:attrNameLst>
                                          </p:cBhvr>
                                          <p:to>
                                            <p:strVal val="visible"/>
                                          </p:to>
                                        </p:set>
                                        <p:anim calcmode="lin" valueType="num" p14:bounceEnd="58333">
                                          <p:cBhvr additive="base">
                                            <p:cTn id="151" dur="600" fill="hold"/>
                                            <p:tgtEl>
                                              <p:spTgt spid="47"/>
                                            </p:tgtEl>
                                            <p:attrNameLst>
                                              <p:attrName>ppt_x</p:attrName>
                                            </p:attrNameLst>
                                          </p:cBhvr>
                                          <p:tavLst>
                                            <p:tav tm="0">
                                              <p:val>
                                                <p:strVal val="1+#ppt_w/2"/>
                                              </p:val>
                                            </p:tav>
                                            <p:tav tm="100000">
                                              <p:val>
                                                <p:strVal val="#ppt_x"/>
                                              </p:val>
                                            </p:tav>
                                          </p:tavLst>
                                        </p:anim>
                                        <p:anim calcmode="lin" valueType="num" p14:bounceEnd="58333">
                                          <p:cBhvr additive="base">
                                            <p:cTn id="152" dur="6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4" grpId="0"/>
          <p:bldP spid="45" grpId="0"/>
          <p:bldP spid="46" grpId="0"/>
          <p:bldP spid="47" grpId="0"/>
          <p:bldP spid="86" grpId="0" animBg="1"/>
          <p:bldP spid="86" grpId="1" animBg="1"/>
          <p:bldP spid="87" grpId="0"/>
          <p:bldP spid="87" grpId="1"/>
          <p:bldP spid="88" grpId="0" animBg="1"/>
          <p:bldP spid="88" grpId="1" animBg="1"/>
          <p:bldP spid="89" grpId="0"/>
          <p:bldP spid="89" grpId="1"/>
          <p:bldP spid="90" grpId="0" animBg="1"/>
          <p:bldP spid="90" grpId="1" animBg="1"/>
          <p:bldP spid="91" grpId="0"/>
          <p:bldP spid="91" grpId="1"/>
          <p:bldP spid="92" grpId="0" animBg="1"/>
          <p:bldP spid="92" grpId="1" animBg="1"/>
          <p:bldP spid="93" grpId="0"/>
          <p:bldP spid="93" grpId="1"/>
          <p:bldP spid="94" grpId="0" animBg="1"/>
          <p:bldP spid="94" grpId="1" animBg="1"/>
          <p:bldP spid="95" grpId="0"/>
          <p:bldP spid="9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
                                      </p:stCondLst>
                                      <p:childTnLst>
                                        <p:set>
                                          <p:cBhvr>
                                            <p:cTn id="6" dur="1" fill="hold">
                                              <p:stCondLst>
                                                <p:cond delay="0"/>
                                              </p:stCondLst>
                                            </p:cTn>
                                            <p:tgtEl>
                                              <p:spTgt spid="36"/>
                                            </p:tgtEl>
                                            <p:attrNameLst>
                                              <p:attrName>style.visibility</p:attrName>
                                            </p:attrNameLst>
                                          </p:cBhvr>
                                          <p:to>
                                            <p:strVal val="visible"/>
                                          </p:to>
                                        </p:set>
                                        <p:anim calcmode="lin" valueType="num">
                                          <p:cBhvr>
                                            <p:cTn id="7" dur="300" fill="hold"/>
                                            <p:tgtEl>
                                              <p:spTgt spid="36"/>
                                            </p:tgtEl>
                                            <p:attrNameLst>
                                              <p:attrName>ppt_w</p:attrName>
                                            </p:attrNameLst>
                                          </p:cBhvr>
                                          <p:tavLst>
                                            <p:tav tm="0">
                                              <p:val>
                                                <p:fltVal val="0"/>
                                              </p:val>
                                            </p:tav>
                                            <p:tav tm="100000">
                                              <p:val>
                                                <p:strVal val="#ppt_w"/>
                                              </p:val>
                                            </p:tav>
                                          </p:tavLst>
                                        </p:anim>
                                        <p:anim calcmode="lin" valueType="num">
                                          <p:cBhvr>
                                            <p:cTn id="8" dur="300" fill="hold"/>
                                            <p:tgtEl>
                                              <p:spTgt spid="36"/>
                                            </p:tgtEl>
                                            <p:attrNameLst>
                                              <p:attrName>ppt_h</p:attrName>
                                            </p:attrNameLst>
                                          </p:cBhvr>
                                          <p:tavLst>
                                            <p:tav tm="0">
                                              <p:val>
                                                <p:fltVal val="0"/>
                                              </p:val>
                                            </p:tav>
                                            <p:tav tm="100000">
                                              <p:val>
                                                <p:strVal val="#ppt_h"/>
                                              </p:val>
                                            </p:tav>
                                          </p:tavLst>
                                        </p:anim>
                                        <p:animEffect transition="in" filter="fade">
                                          <p:cBhvr>
                                            <p:cTn id="9" dur="300"/>
                                            <p:tgtEl>
                                              <p:spTgt spid="36"/>
                                            </p:tgtEl>
                                          </p:cBhvr>
                                        </p:animEffect>
                                      </p:childTnLst>
                                    </p:cTn>
                                  </p:par>
                                  <p:par>
                                    <p:cTn id="10" presetID="6" presetClass="emph" presetSubtype="0" autoRev="1" fill="hold" grpId="1" nodeType="withEffect">
                                      <p:stCondLst>
                                        <p:cond delay="400"/>
                                      </p:stCondLst>
                                      <p:childTnLst>
                                        <p:animScale>
                                          <p:cBhvr>
                                            <p:cTn id="11" dur="150" fill="hold"/>
                                            <p:tgtEl>
                                              <p:spTgt spid="36"/>
                                            </p:tgtEl>
                                          </p:cBhvr>
                                          <p:by x="110000" y="110000"/>
                                        </p:animScale>
                                      </p:childTnLst>
                                    </p:cTn>
                                  </p:par>
                                  <p:par>
                                    <p:cTn id="12" presetID="53" presetClass="entr" presetSubtype="16" fill="hold" grpId="0" nodeType="withEffect">
                                      <p:stCondLst>
                                        <p:cond delay="600"/>
                                      </p:stCondLst>
                                      <p:childTnLst>
                                        <p:set>
                                          <p:cBhvr>
                                            <p:cTn id="13" dur="1" fill="hold">
                                              <p:stCondLst>
                                                <p:cond delay="0"/>
                                              </p:stCondLst>
                                            </p:cTn>
                                            <p:tgtEl>
                                              <p:spTgt spid="37"/>
                                            </p:tgtEl>
                                            <p:attrNameLst>
                                              <p:attrName>style.visibility</p:attrName>
                                            </p:attrNameLst>
                                          </p:cBhvr>
                                          <p:to>
                                            <p:strVal val="visible"/>
                                          </p:to>
                                        </p:set>
                                        <p:anim calcmode="lin" valueType="num">
                                          <p:cBhvr>
                                            <p:cTn id="14" dur="300" fill="hold"/>
                                            <p:tgtEl>
                                              <p:spTgt spid="37"/>
                                            </p:tgtEl>
                                            <p:attrNameLst>
                                              <p:attrName>ppt_w</p:attrName>
                                            </p:attrNameLst>
                                          </p:cBhvr>
                                          <p:tavLst>
                                            <p:tav tm="0">
                                              <p:val>
                                                <p:fltVal val="0"/>
                                              </p:val>
                                            </p:tav>
                                            <p:tav tm="100000">
                                              <p:val>
                                                <p:strVal val="#ppt_w"/>
                                              </p:val>
                                            </p:tav>
                                          </p:tavLst>
                                        </p:anim>
                                        <p:anim calcmode="lin" valueType="num">
                                          <p:cBhvr>
                                            <p:cTn id="15" dur="300" fill="hold"/>
                                            <p:tgtEl>
                                              <p:spTgt spid="37"/>
                                            </p:tgtEl>
                                            <p:attrNameLst>
                                              <p:attrName>ppt_h</p:attrName>
                                            </p:attrNameLst>
                                          </p:cBhvr>
                                          <p:tavLst>
                                            <p:tav tm="0">
                                              <p:val>
                                                <p:fltVal val="0"/>
                                              </p:val>
                                            </p:tav>
                                            <p:tav tm="100000">
                                              <p:val>
                                                <p:strVal val="#ppt_h"/>
                                              </p:val>
                                            </p:tav>
                                          </p:tavLst>
                                        </p:anim>
                                        <p:animEffect transition="in" filter="fade">
                                          <p:cBhvr>
                                            <p:cTn id="16" dur="300"/>
                                            <p:tgtEl>
                                              <p:spTgt spid="37"/>
                                            </p:tgtEl>
                                          </p:cBhvr>
                                        </p:animEffect>
                                      </p:childTnLst>
                                    </p:cTn>
                                  </p:par>
                                  <p:par>
                                    <p:cTn id="17" presetID="6" presetClass="emph" presetSubtype="0" autoRev="1" fill="hold" grpId="1" nodeType="withEffect">
                                      <p:stCondLst>
                                        <p:cond delay="900"/>
                                      </p:stCondLst>
                                      <p:childTnLst>
                                        <p:animScale>
                                          <p:cBhvr>
                                            <p:cTn id="18" dur="150" fill="hold"/>
                                            <p:tgtEl>
                                              <p:spTgt spid="37"/>
                                            </p:tgtEl>
                                          </p:cBhvr>
                                          <p:by x="110000" y="110000"/>
                                        </p:animScale>
                                      </p:childTnLst>
                                    </p:cTn>
                                  </p:par>
                                  <p:par>
                                    <p:cTn id="19" presetID="53" presetClass="entr" presetSubtype="16" fill="hold" grpId="0" nodeType="withEffect">
                                      <p:stCondLst>
                                        <p:cond delay="1100"/>
                                      </p:stCondLst>
                                      <p:childTnLst>
                                        <p:set>
                                          <p:cBhvr>
                                            <p:cTn id="20" dur="1" fill="hold">
                                              <p:stCondLst>
                                                <p:cond delay="0"/>
                                              </p:stCondLst>
                                            </p:cTn>
                                            <p:tgtEl>
                                              <p:spTgt spid="38"/>
                                            </p:tgtEl>
                                            <p:attrNameLst>
                                              <p:attrName>style.visibility</p:attrName>
                                            </p:attrNameLst>
                                          </p:cBhvr>
                                          <p:to>
                                            <p:strVal val="visible"/>
                                          </p:to>
                                        </p:set>
                                        <p:anim calcmode="lin" valueType="num">
                                          <p:cBhvr>
                                            <p:cTn id="21" dur="300" fill="hold"/>
                                            <p:tgtEl>
                                              <p:spTgt spid="38"/>
                                            </p:tgtEl>
                                            <p:attrNameLst>
                                              <p:attrName>ppt_w</p:attrName>
                                            </p:attrNameLst>
                                          </p:cBhvr>
                                          <p:tavLst>
                                            <p:tav tm="0">
                                              <p:val>
                                                <p:fltVal val="0"/>
                                              </p:val>
                                            </p:tav>
                                            <p:tav tm="100000">
                                              <p:val>
                                                <p:strVal val="#ppt_w"/>
                                              </p:val>
                                            </p:tav>
                                          </p:tavLst>
                                        </p:anim>
                                        <p:anim calcmode="lin" valueType="num">
                                          <p:cBhvr>
                                            <p:cTn id="22" dur="300" fill="hold"/>
                                            <p:tgtEl>
                                              <p:spTgt spid="38"/>
                                            </p:tgtEl>
                                            <p:attrNameLst>
                                              <p:attrName>ppt_h</p:attrName>
                                            </p:attrNameLst>
                                          </p:cBhvr>
                                          <p:tavLst>
                                            <p:tav tm="0">
                                              <p:val>
                                                <p:fltVal val="0"/>
                                              </p:val>
                                            </p:tav>
                                            <p:tav tm="100000">
                                              <p:val>
                                                <p:strVal val="#ppt_h"/>
                                              </p:val>
                                            </p:tav>
                                          </p:tavLst>
                                        </p:anim>
                                        <p:animEffect transition="in" filter="fade">
                                          <p:cBhvr>
                                            <p:cTn id="23" dur="300"/>
                                            <p:tgtEl>
                                              <p:spTgt spid="38"/>
                                            </p:tgtEl>
                                          </p:cBhvr>
                                        </p:animEffect>
                                      </p:childTnLst>
                                    </p:cTn>
                                  </p:par>
                                  <p:par>
                                    <p:cTn id="24" presetID="6" presetClass="emph" presetSubtype="0" autoRev="1" fill="hold" grpId="1" nodeType="withEffect">
                                      <p:stCondLst>
                                        <p:cond delay="1400"/>
                                      </p:stCondLst>
                                      <p:childTnLst>
                                        <p:animScale>
                                          <p:cBhvr>
                                            <p:cTn id="25" dur="150" fill="hold"/>
                                            <p:tgtEl>
                                              <p:spTgt spid="38"/>
                                            </p:tgtEl>
                                          </p:cBhvr>
                                          <p:by x="110000" y="110000"/>
                                        </p:animScale>
                                      </p:childTnLst>
                                    </p:cTn>
                                  </p:par>
                                  <p:par>
                                    <p:cTn id="26" presetID="53" presetClass="entr" presetSubtype="16" fill="hold" grpId="0" nodeType="withEffect">
                                      <p:stCondLst>
                                        <p:cond delay="1100"/>
                                      </p:stCondLst>
                                      <p:childTnLst>
                                        <p:set>
                                          <p:cBhvr>
                                            <p:cTn id="27" dur="1" fill="hold">
                                              <p:stCondLst>
                                                <p:cond delay="0"/>
                                              </p:stCondLst>
                                            </p:cTn>
                                            <p:tgtEl>
                                              <p:spTgt spid="39"/>
                                            </p:tgtEl>
                                            <p:attrNameLst>
                                              <p:attrName>style.visibility</p:attrName>
                                            </p:attrNameLst>
                                          </p:cBhvr>
                                          <p:to>
                                            <p:strVal val="visible"/>
                                          </p:to>
                                        </p:set>
                                        <p:anim calcmode="lin" valueType="num">
                                          <p:cBhvr>
                                            <p:cTn id="28" dur="300" fill="hold"/>
                                            <p:tgtEl>
                                              <p:spTgt spid="39"/>
                                            </p:tgtEl>
                                            <p:attrNameLst>
                                              <p:attrName>ppt_w</p:attrName>
                                            </p:attrNameLst>
                                          </p:cBhvr>
                                          <p:tavLst>
                                            <p:tav tm="0">
                                              <p:val>
                                                <p:fltVal val="0"/>
                                              </p:val>
                                            </p:tav>
                                            <p:tav tm="100000">
                                              <p:val>
                                                <p:strVal val="#ppt_w"/>
                                              </p:val>
                                            </p:tav>
                                          </p:tavLst>
                                        </p:anim>
                                        <p:anim calcmode="lin" valueType="num">
                                          <p:cBhvr>
                                            <p:cTn id="29" dur="300" fill="hold"/>
                                            <p:tgtEl>
                                              <p:spTgt spid="39"/>
                                            </p:tgtEl>
                                            <p:attrNameLst>
                                              <p:attrName>ppt_h</p:attrName>
                                            </p:attrNameLst>
                                          </p:cBhvr>
                                          <p:tavLst>
                                            <p:tav tm="0">
                                              <p:val>
                                                <p:fltVal val="0"/>
                                              </p:val>
                                            </p:tav>
                                            <p:tav tm="100000">
                                              <p:val>
                                                <p:strVal val="#ppt_h"/>
                                              </p:val>
                                            </p:tav>
                                          </p:tavLst>
                                        </p:anim>
                                        <p:animEffect transition="in" filter="fade">
                                          <p:cBhvr>
                                            <p:cTn id="30" dur="300"/>
                                            <p:tgtEl>
                                              <p:spTgt spid="39"/>
                                            </p:tgtEl>
                                          </p:cBhvr>
                                        </p:animEffect>
                                      </p:childTnLst>
                                    </p:cTn>
                                  </p:par>
                                  <p:par>
                                    <p:cTn id="31" presetID="6" presetClass="emph" presetSubtype="0" autoRev="1" fill="hold" grpId="1" nodeType="withEffect">
                                      <p:stCondLst>
                                        <p:cond delay="1400"/>
                                      </p:stCondLst>
                                      <p:childTnLst>
                                        <p:animScale>
                                          <p:cBhvr>
                                            <p:cTn id="32" dur="150" fill="hold"/>
                                            <p:tgtEl>
                                              <p:spTgt spid="39"/>
                                            </p:tgtEl>
                                          </p:cBhvr>
                                          <p:by x="110000" y="110000"/>
                                        </p:animScale>
                                      </p:childTnLst>
                                    </p:cTn>
                                  </p:par>
                                  <p:par>
                                    <p:cTn id="33" presetID="53" presetClass="entr" presetSubtype="16" fill="hold" grpId="0" nodeType="withEffect">
                                      <p:stCondLst>
                                        <p:cond delay="600"/>
                                      </p:stCondLst>
                                      <p:childTnLst>
                                        <p:set>
                                          <p:cBhvr>
                                            <p:cTn id="34" dur="1" fill="hold">
                                              <p:stCondLst>
                                                <p:cond delay="0"/>
                                              </p:stCondLst>
                                            </p:cTn>
                                            <p:tgtEl>
                                              <p:spTgt spid="40"/>
                                            </p:tgtEl>
                                            <p:attrNameLst>
                                              <p:attrName>style.visibility</p:attrName>
                                            </p:attrNameLst>
                                          </p:cBhvr>
                                          <p:to>
                                            <p:strVal val="visible"/>
                                          </p:to>
                                        </p:set>
                                        <p:anim calcmode="lin" valueType="num">
                                          <p:cBhvr>
                                            <p:cTn id="35" dur="300" fill="hold"/>
                                            <p:tgtEl>
                                              <p:spTgt spid="40"/>
                                            </p:tgtEl>
                                            <p:attrNameLst>
                                              <p:attrName>ppt_w</p:attrName>
                                            </p:attrNameLst>
                                          </p:cBhvr>
                                          <p:tavLst>
                                            <p:tav tm="0">
                                              <p:val>
                                                <p:fltVal val="0"/>
                                              </p:val>
                                            </p:tav>
                                            <p:tav tm="100000">
                                              <p:val>
                                                <p:strVal val="#ppt_w"/>
                                              </p:val>
                                            </p:tav>
                                          </p:tavLst>
                                        </p:anim>
                                        <p:anim calcmode="lin" valueType="num">
                                          <p:cBhvr>
                                            <p:cTn id="36" dur="300" fill="hold"/>
                                            <p:tgtEl>
                                              <p:spTgt spid="40"/>
                                            </p:tgtEl>
                                            <p:attrNameLst>
                                              <p:attrName>ppt_h</p:attrName>
                                            </p:attrNameLst>
                                          </p:cBhvr>
                                          <p:tavLst>
                                            <p:tav tm="0">
                                              <p:val>
                                                <p:fltVal val="0"/>
                                              </p:val>
                                            </p:tav>
                                            <p:tav tm="100000">
                                              <p:val>
                                                <p:strVal val="#ppt_h"/>
                                              </p:val>
                                            </p:tav>
                                          </p:tavLst>
                                        </p:anim>
                                        <p:animEffect transition="in" filter="fade">
                                          <p:cBhvr>
                                            <p:cTn id="37" dur="300"/>
                                            <p:tgtEl>
                                              <p:spTgt spid="40"/>
                                            </p:tgtEl>
                                          </p:cBhvr>
                                        </p:animEffect>
                                      </p:childTnLst>
                                    </p:cTn>
                                  </p:par>
                                  <p:par>
                                    <p:cTn id="38" presetID="6" presetClass="emph" presetSubtype="0" autoRev="1" fill="hold" grpId="1" nodeType="withEffect">
                                      <p:stCondLst>
                                        <p:cond delay="900"/>
                                      </p:stCondLst>
                                      <p:childTnLst>
                                        <p:animScale>
                                          <p:cBhvr>
                                            <p:cTn id="39" dur="150" fill="hold"/>
                                            <p:tgtEl>
                                              <p:spTgt spid="40"/>
                                            </p:tgtEl>
                                          </p:cBhvr>
                                          <p:by x="110000" y="110000"/>
                                        </p:animScale>
                                      </p:childTnLst>
                                    </p:cTn>
                                  </p:par>
                                  <p:par>
                                    <p:cTn id="40" presetID="53" presetClass="entr" presetSubtype="16" fill="hold" grpId="0" nodeType="withEffect">
                                      <p:stCondLst>
                                        <p:cond delay="100"/>
                                      </p:stCondLst>
                                      <p:childTnLst>
                                        <p:set>
                                          <p:cBhvr>
                                            <p:cTn id="41" dur="1" fill="hold">
                                              <p:stCondLst>
                                                <p:cond delay="0"/>
                                              </p:stCondLst>
                                            </p:cTn>
                                            <p:tgtEl>
                                              <p:spTgt spid="41"/>
                                            </p:tgtEl>
                                            <p:attrNameLst>
                                              <p:attrName>style.visibility</p:attrName>
                                            </p:attrNameLst>
                                          </p:cBhvr>
                                          <p:to>
                                            <p:strVal val="visible"/>
                                          </p:to>
                                        </p:set>
                                        <p:anim calcmode="lin" valueType="num">
                                          <p:cBhvr>
                                            <p:cTn id="42" dur="300" fill="hold"/>
                                            <p:tgtEl>
                                              <p:spTgt spid="41"/>
                                            </p:tgtEl>
                                            <p:attrNameLst>
                                              <p:attrName>ppt_w</p:attrName>
                                            </p:attrNameLst>
                                          </p:cBhvr>
                                          <p:tavLst>
                                            <p:tav tm="0">
                                              <p:val>
                                                <p:fltVal val="0"/>
                                              </p:val>
                                            </p:tav>
                                            <p:tav tm="100000">
                                              <p:val>
                                                <p:strVal val="#ppt_w"/>
                                              </p:val>
                                            </p:tav>
                                          </p:tavLst>
                                        </p:anim>
                                        <p:anim calcmode="lin" valueType="num">
                                          <p:cBhvr>
                                            <p:cTn id="43" dur="300" fill="hold"/>
                                            <p:tgtEl>
                                              <p:spTgt spid="41"/>
                                            </p:tgtEl>
                                            <p:attrNameLst>
                                              <p:attrName>ppt_h</p:attrName>
                                            </p:attrNameLst>
                                          </p:cBhvr>
                                          <p:tavLst>
                                            <p:tav tm="0">
                                              <p:val>
                                                <p:fltVal val="0"/>
                                              </p:val>
                                            </p:tav>
                                            <p:tav tm="100000">
                                              <p:val>
                                                <p:strVal val="#ppt_h"/>
                                              </p:val>
                                            </p:tav>
                                          </p:tavLst>
                                        </p:anim>
                                        <p:animEffect transition="in" filter="fade">
                                          <p:cBhvr>
                                            <p:cTn id="44" dur="300"/>
                                            <p:tgtEl>
                                              <p:spTgt spid="41"/>
                                            </p:tgtEl>
                                          </p:cBhvr>
                                        </p:animEffect>
                                      </p:childTnLst>
                                    </p:cTn>
                                  </p:par>
                                  <p:par>
                                    <p:cTn id="45" presetID="6" presetClass="emph" presetSubtype="0" autoRev="1" fill="hold" grpId="1" nodeType="withEffect">
                                      <p:stCondLst>
                                        <p:cond delay="400"/>
                                      </p:stCondLst>
                                      <p:childTnLst>
                                        <p:animScale>
                                          <p:cBhvr>
                                            <p:cTn id="46" dur="150" fill="hold"/>
                                            <p:tgtEl>
                                              <p:spTgt spid="41"/>
                                            </p:tgtEl>
                                          </p:cBhvr>
                                          <p:by x="110000" y="110000"/>
                                        </p:animScale>
                                      </p:childTnLst>
                                    </p:cTn>
                                  </p:par>
                                </p:childTnLst>
                              </p:cTn>
                            </p:par>
                            <p:par>
                              <p:cTn id="47" fill="hold">
                                <p:stCondLst>
                                  <p:cond delay="1700"/>
                                </p:stCondLst>
                                <p:childTnLst>
                                  <p:par>
                                    <p:cTn id="48" presetID="53" presetClass="entr" presetSubtype="16" fill="hold" grpId="0" nodeType="afterEffect">
                                      <p:stCondLst>
                                        <p:cond delay="0"/>
                                      </p:stCondLst>
                                      <p:childTnLst>
                                        <p:set>
                                          <p:cBhvr>
                                            <p:cTn id="49" dur="1" fill="hold">
                                              <p:stCondLst>
                                                <p:cond delay="0"/>
                                              </p:stCondLst>
                                            </p:cTn>
                                            <p:tgtEl>
                                              <p:spTgt spid="94"/>
                                            </p:tgtEl>
                                            <p:attrNameLst>
                                              <p:attrName>style.visibility</p:attrName>
                                            </p:attrNameLst>
                                          </p:cBhvr>
                                          <p:to>
                                            <p:strVal val="visible"/>
                                          </p:to>
                                        </p:set>
                                        <p:anim calcmode="lin" valueType="num">
                                          <p:cBhvr>
                                            <p:cTn id="50" dur="300" fill="hold"/>
                                            <p:tgtEl>
                                              <p:spTgt spid="94"/>
                                            </p:tgtEl>
                                            <p:attrNameLst>
                                              <p:attrName>ppt_w</p:attrName>
                                            </p:attrNameLst>
                                          </p:cBhvr>
                                          <p:tavLst>
                                            <p:tav tm="0">
                                              <p:val>
                                                <p:fltVal val="0"/>
                                              </p:val>
                                            </p:tav>
                                            <p:tav tm="100000">
                                              <p:val>
                                                <p:strVal val="#ppt_w"/>
                                              </p:val>
                                            </p:tav>
                                          </p:tavLst>
                                        </p:anim>
                                        <p:anim calcmode="lin" valueType="num">
                                          <p:cBhvr>
                                            <p:cTn id="51" dur="300" fill="hold"/>
                                            <p:tgtEl>
                                              <p:spTgt spid="94"/>
                                            </p:tgtEl>
                                            <p:attrNameLst>
                                              <p:attrName>ppt_h</p:attrName>
                                            </p:attrNameLst>
                                          </p:cBhvr>
                                          <p:tavLst>
                                            <p:tav tm="0">
                                              <p:val>
                                                <p:fltVal val="0"/>
                                              </p:val>
                                            </p:tav>
                                            <p:tav tm="100000">
                                              <p:val>
                                                <p:strVal val="#ppt_h"/>
                                              </p:val>
                                            </p:tav>
                                          </p:tavLst>
                                        </p:anim>
                                        <p:animEffect transition="in" filter="fade">
                                          <p:cBhvr>
                                            <p:cTn id="52" dur="300"/>
                                            <p:tgtEl>
                                              <p:spTgt spid="94"/>
                                            </p:tgtEl>
                                          </p:cBhvr>
                                        </p:animEffect>
                                      </p:childTnLst>
                                    </p:cTn>
                                  </p:par>
                                  <p:par>
                                    <p:cTn id="53" presetID="6" presetClass="emph" presetSubtype="0" autoRev="1" fill="hold" grpId="1" nodeType="withEffect">
                                      <p:stCondLst>
                                        <p:cond delay="300"/>
                                      </p:stCondLst>
                                      <p:childTnLst>
                                        <p:animScale>
                                          <p:cBhvr>
                                            <p:cTn id="54" dur="150" fill="hold"/>
                                            <p:tgtEl>
                                              <p:spTgt spid="94"/>
                                            </p:tgtEl>
                                          </p:cBhvr>
                                          <p:by x="110000" y="110000"/>
                                        </p:animScale>
                                      </p:childTnLst>
                                    </p:cTn>
                                  </p:par>
                                  <p:par>
                                    <p:cTn id="55" presetID="53" presetClass="entr" presetSubtype="16" fill="hold" grpId="0" nodeType="withEffect">
                                      <p:stCondLst>
                                        <p:cond delay="500"/>
                                      </p:stCondLst>
                                      <p:childTnLst>
                                        <p:set>
                                          <p:cBhvr>
                                            <p:cTn id="56" dur="1" fill="hold">
                                              <p:stCondLst>
                                                <p:cond delay="0"/>
                                              </p:stCondLst>
                                            </p:cTn>
                                            <p:tgtEl>
                                              <p:spTgt spid="95"/>
                                            </p:tgtEl>
                                            <p:attrNameLst>
                                              <p:attrName>style.visibility</p:attrName>
                                            </p:attrNameLst>
                                          </p:cBhvr>
                                          <p:to>
                                            <p:strVal val="visible"/>
                                          </p:to>
                                        </p:set>
                                        <p:anim calcmode="lin" valueType="num">
                                          <p:cBhvr>
                                            <p:cTn id="57" dur="300" fill="hold"/>
                                            <p:tgtEl>
                                              <p:spTgt spid="95"/>
                                            </p:tgtEl>
                                            <p:attrNameLst>
                                              <p:attrName>ppt_w</p:attrName>
                                            </p:attrNameLst>
                                          </p:cBhvr>
                                          <p:tavLst>
                                            <p:tav tm="0">
                                              <p:val>
                                                <p:fltVal val="0"/>
                                              </p:val>
                                            </p:tav>
                                            <p:tav tm="100000">
                                              <p:val>
                                                <p:strVal val="#ppt_w"/>
                                              </p:val>
                                            </p:tav>
                                          </p:tavLst>
                                        </p:anim>
                                        <p:anim calcmode="lin" valueType="num">
                                          <p:cBhvr>
                                            <p:cTn id="58" dur="300" fill="hold"/>
                                            <p:tgtEl>
                                              <p:spTgt spid="95"/>
                                            </p:tgtEl>
                                            <p:attrNameLst>
                                              <p:attrName>ppt_h</p:attrName>
                                            </p:attrNameLst>
                                          </p:cBhvr>
                                          <p:tavLst>
                                            <p:tav tm="0">
                                              <p:val>
                                                <p:fltVal val="0"/>
                                              </p:val>
                                            </p:tav>
                                            <p:tav tm="100000">
                                              <p:val>
                                                <p:strVal val="#ppt_h"/>
                                              </p:val>
                                            </p:tav>
                                          </p:tavLst>
                                        </p:anim>
                                        <p:animEffect transition="in" filter="fade">
                                          <p:cBhvr>
                                            <p:cTn id="59" dur="300"/>
                                            <p:tgtEl>
                                              <p:spTgt spid="95"/>
                                            </p:tgtEl>
                                          </p:cBhvr>
                                        </p:animEffect>
                                      </p:childTnLst>
                                    </p:cTn>
                                  </p:par>
                                  <p:par>
                                    <p:cTn id="60" presetID="6" presetClass="emph" presetSubtype="0" autoRev="1" fill="hold" grpId="1" nodeType="withEffect">
                                      <p:stCondLst>
                                        <p:cond delay="800"/>
                                      </p:stCondLst>
                                      <p:childTnLst>
                                        <p:animScale>
                                          <p:cBhvr>
                                            <p:cTn id="61" dur="300" fill="hold"/>
                                            <p:tgtEl>
                                              <p:spTgt spid="95"/>
                                            </p:tgtEl>
                                          </p:cBhvr>
                                          <p:by x="110000" y="110000"/>
                                        </p:animScale>
                                      </p:childTnLst>
                                    </p:cTn>
                                  </p:par>
                                </p:childTnLst>
                              </p:cTn>
                            </p:par>
                            <p:par>
                              <p:cTn id="62" fill="hold">
                                <p:stCondLst>
                                  <p:cond delay="3100"/>
                                </p:stCondLst>
                                <p:childTnLst>
                                  <p:par>
                                    <p:cTn id="63" presetID="22" presetClass="entr" presetSubtype="8"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left)">
                                          <p:cBhvr>
                                            <p:cTn id="65" dur="250"/>
                                            <p:tgtEl>
                                              <p:spTgt spid="3"/>
                                            </p:tgtEl>
                                          </p:cBhvr>
                                        </p:animEffect>
                                      </p:childTnLst>
                                    </p:cTn>
                                  </p:par>
                                </p:childTnLst>
                              </p:cTn>
                            </p:par>
                            <p:par>
                              <p:cTn id="66" fill="hold">
                                <p:stCondLst>
                                  <p:cond delay="3350"/>
                                </p:stCondLst>
                                <p:childTnLst>
                                  <p:par>
                                    <p:cTn id="67" presetID="53" presetClass="entr" presetSubtype="16"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 calcmode="lin" valueType="num">
                                          <p:cBhvr>
                                            <p:cTn id="69" dur="300" fill="hold"/>
                                            <p:tgtEl>
                                              <p:spTgt spid="86"/>
                                            </p:tgtEl>
                                            <p:attrNameLst>
                                              <p:attrName>ppt_w</p:attrName>
                                            </p:attrNameLst>
                                          </p:cBhvr>
                                          <p:tavLst>
                                            <p:tav tm="0">
                                              <p:val>
                                                <p:fltVal val="0"/>
                                              </p:val>
                                            </p:tav>
                                            <p:tav tm="100000">
                                              <p:val>
                                                <p:strVal val="#ppt_w"/>
                                              </p:val>
                                            </p:tav>
                                          </p:tavLst>
                                        </p:anim>
                                        <p:anim calcmode="lin" valueType="num">
                                          <p:cBhvr>
                                            <p:cTn id="70" dur="300" fill="hold"/>
                                            <p:tgtEl>
                                              <p:spTgt spid="86"/>
                                            </p:tgtEl>
                                            <p:attrNameLst>
                                              <p:attrName>ppt_h</p:attrName>
                                            </p:attrNameLst>
                                          </p:cBhvr>
                                          <p:tavLst>
                                            <p:tav tm="0">
                                              <p:val>
                                                <p:fltVal val="0"/>
                                              </p:val>
                                            </p:tav>
                                            <p:tav tm="100000">
                                              <p:val>
                                                <p:strVal val="#ppt_h"/>
                                              </p:val>
                                            </p:tav>
                                          </p:tavLst>
                                        </p:anim>
                                        <p:animEffect transition="in" filter="fade">
                                          <p:cBhvr>
                                            <p:cTn id="71" dur="300"/>
                                            <p:tgtEl>
                                              <p:spTgt spid="86"/>
                                            </p:tgtEl>
                                          </p:cBhvr>
                                        </p:animEffect>
                                      </p:childTnLst>
                                    </p:cTn>
                                  </p:par>
                                  <p:par>
                                    <p:cTn id="72" presetID="6" presetClass="emph" presetSubtype="0" autoRev="1" fill="hold" grpId="1" nodeType="withEffect">
                                      <p:stCondLst>
                                        <p:cond delay="300"/>
                                      </p:stCondLst>
                                      <p:childTnLst>
                                        <p:animScale>
                                          <p:cBhvr>
                                            <p:cTn id="73" dur="150" fill="hold"/>
                                            <p:tgtEl>
                                              <p:spTgt spid="86"/>
                                            </p:tgtEl>
                                          </p:cBhvr>
                                          <p:by x="110000" y="110000"/>
                                        </p:animScale>
                                      </p:childTnLst>
                                    </p:cTn>
                                  </p:par>
                                  <p:par>
                                    <p:cTn id="74" presetID="53" presetClass="entr" presetSubtype="16" fill="hold" grpId="0" nodeType="withEffect">
                                      <p:stCondLst>
                                        <p:cond delay="500"/>
                                      </p:stCondLst>
                                      <p:childTnLst>
                                        <p:set>
                                          <p:cBhvr>
                                            <p:cTn id="75" dur="1" fill="hold">
                                              <p:stCondLst>
                                                <p:cond delay="0"/>
                                              </p:stCondLst>
                                            </p:cTn>
                                            <p:tgtEl>
                                              <p:spTgt spid="87"/>
                                            </p:tgtEl>
                                            <p:attrNameLst>
                                              <p:attrName>style.visibility</p:attrName>
                                            </p:attrNameLst>
                                          </p:cBhvr>
                                          <p:to>
                                            <p:strVal val="visible"/>
                                          </p:to>
                                        </p:set>
                                        <p:anim calcmode="lin" valueType="num">
                                          <p:cBhvr>
                                            <p:cTn id="76" dur="300" fill="hold"/>
                                            <p:tgtEl>
                                              <p:spTgt spid="87"/>
                                            </p:tgtEl>
                                            <p:attrNameLst>
                                              <p:attrName>ppt_w</p:attrName>
                                            </p:attrNameLst>
                                          </p:cBhvr>
                                          <p:tavLst>
                                            <p:tav tm="0">
                                              <p:val>
                                                <p:fltVal val="0"/>
                                              </p:val>
                                            </p:tav>
                                            <p:tav tm="100000">
                                              <p:val>
                                                <p:strVal val="#ppt_w"/>
                                              </p:val>
                                            </p:tav>
                                          </p:tavLst>
                                        </p:anim>
                                        <p:anim calcmode="lin" valueType="num">
                                          <p:cBhvr>
                                            <p:cTn id="77" dur="300" fill="hold"/>
                                            <p:tgtEl>
                                              <p:spTgt spid="87"/>
                                            </p:tgtEl>
                                            <p:attrNameLst>
                                              <p:attrName>ppt_h</p:attrName>
                                            </p:attrNameLst>
                                          </p:cBhvr>
                                          <p:tavLst>
                                            <p:tav tm="0">
                                              <p:val>
                                                <p:fltVal val="0"/>
                                              </p:val>
                                            </p:tav>
                                            <p:tav tm="100000">
                                              <p:val>
                                                <p:strVal val="#ppt_h"/>
                                              </p:val>
                                            </p:tav>
                                          </p:tavLst>
                                        </p:anim>
                                        <p:animEffect transition="in" filter="fade">
                                          <p:cBhvr>
                                            <p:cTn id="78" dur="300"/>
                                            <p:tgtEl>
                                              <p:spTgt spid="87"/>
                                            </p:tgtEl>
                                          </p:cBhvr>
                                        </p:animEffect>
                                      </p:childTnLst>
                                    </p:cTn>
                                  </p:par>
                                  <p:par>
                                    <p:cTn id="79" presetID="6" presetClass="emph" presetSubtype="0" autoRev="1" fill="hold" grpId="1" nodeType="withEffect">
                                      <p:stCondLst>
                                        <p:cond delay="800"/>
                                      </p:stCondLst>
                                      <p:childTnLst>
                                        <p:animScale>
                                          <p:cBhvr>
                                            <p:cTn id="80" dur="300" fill="hold"/>
                                            <p:tgtEl>
                                              <p:spTgt spid="87"/>
                                            </p:tgtEl>
                                          </p:cBhvr>
                                          <p:by x="110000" y="110000"/>
                                        </p:animScale>
                                      </p:childTnLst>
                                    </p:cTn>
                                  </p:par>
                                  <p:par>
                                    <p:cTn id="81" presetID="2" presetClass="entr" presetSubtype="2" fill="hold" grpId="0" nodeType="withEffect">
                                      <p:stCondLst>
                                        <p:cond delay="800"/>
                                      </p:stCondLst>
                                      <p:childTnLst>
                                        <p:set>
                                          <p:cBhvr>
                                            <p:cTn id="82" dur="1" fill="hold">
                                              <p:stCondLst>
                                                <p:cond delay="0"/>
                                              </p:stCondLst>
                                            </p:cTn>
                                            <p:tgtEl>
                                              <p:spTgt spid="44"/>
                                            </p:tgtEl>
                                            <p:attrNameLst>
                                              <p:attrName>style.visibility</p:attrName>
                                            </p:attrNameLst>
                                          </p:cBhvr>
                                          <p:to>
                                            <p:strVal val="visible"/>
                                          </p:to>
                                        </p:set>
                                        <p:anim calcmode="lin" valueType="num">
                                          <p:cBhvr additive="base">
                                            <p:cTn id="83" dur="600" fill="hold"/>
                                            <p:tgtEl>
                                              <p:spTgt spid="44"/>
                                            </p:tgtEl>
                                            <p:attrNameLst>
                                              <p:attrName>ppt_x</p:attrName>
                                            </p:attrNameLst>
                                          </p:cBhvr>
                                          <p:tavLst>
                                            <p:tav tm="0">
                                              <p:val>
                                                <p:strVal val="1+#ppt_w/2"/>
                                              </p:val>
                                            </p:tav>
                                            <p:tav tm="100000">
                                              <p:val>
                                                <p:strVal val="#ppt_x"/>
                                              </p:val>
                                            </p:tav>
                                          </p:tavLst>
                                        </p:anim>
                                        <p:anim calcmode="lin" valueType="num">
                                          <p:cBhvr additive="base">
                                            <p:cTn id="84" dur="600" fill="hold"/>
                                            <p:tgtEl>
                                              <p:spTgt spid="44"/>
                                            </p:tgtEl>
                                            <p:attrNameLst>
                                              <p:attrName>ppt_y</p:attrName>
                                            </p:attrNameLst>
                                          </p:cBhvr>
                                          <p:tavLst>
                                            <p:tav tm="0">
                                              <p:val>
                                                <p:strVal val="#ppt_y"/>
                                              </p:val>
                                            </p:tav>
                                            <p:tav tm="100000">
                                              <p:val>
                                                <p:strVal val="#ppt_y"/>
                                              </p:val>
                                            </p:tav>
                                          </p:tavLst>
                                        </p:anim>
                                      </p:childTnLst>
                                    </p:cTn>
                                  </p:par>
                                  <p:par>
                                    <p:cTn id="85" presetID="22" presetClass="entr" presetSubtype="8" fill="hold" nodeType="withEffect">
                                      <p:stCondLst>
                                        <p:cond delay="800"/>
                                      </p:stCondLst>
                                      <p:childTnLst>
                                        <p:set>
                                          <p:cBhvr>
                                            <p:cTn id="86" dur="1" fill="hold">
                                              <p:stCondLst>
                                                <p:cond delay="0"/>
                                              </p:stCondLst>
                                            </p:cTn>
                                            <p:tgtEl>
                                              <p:spTgt spid="96"/>
                                            </p:tgtEl>
                                            <p:attrNameLst>
                                              <p:attrName>style.visibility</p:attrName>
                                            </p:attrNameLst>
                                          </p:cBhvr>
                                          <p:to>
                                            <p:strVal val="visible"/>
                                          </p:to>
                                        </p:set>
                                        <p:animEffect transition="in" filter="wipe(left)">
                                          <p:cBhvr>
                                            <p:cTn id="87" dur="500"/>
                                            <p:tgtEl>
                                              <p:spTgt spid="96"/>
                                            </p:tgtEl>
                                          </p:cBhvr>
                                        </p:animEffect>
                                      </p:childTnLst>
                                    </p:cTn>
                                  </p:par>
                                </p:childTnLst>
                              </p:cTn>
                            </p:par>
                            <p:par>
                              <p:cTn id="88" fill="hold">
                                <p:stCondLst>
                                  <p:cond delay="4750"/>
                                </p:stCondLst>
                                <p:childTnLst>
                                  <p:par>
                                    <p:cTn id="89" presetID="53" presetClass="entr" presetSubtype="16" fill="hold" grpId="0" nodeType="afterEffect">
                                      <p:stCondLst>
                                        <p:cond delay="0"/>
                                      </p:stCondLst>
                                      <p:childTnLst>
                                        <p:set>
                                          <p:cBhvr>
                                            <p:cTn id="90" dur="1" fill="hold">
                                              <p:stCondLst>
                                                <p:cond delay="0"/>
                                              </p:stCondLst>
                                            </p:cTn>
                                            <p:tgtEl>
                                              <p:spTgt spid="88"/>
                                            </p:tgtEl>
                                            <p:attrNameLst>
                                              <p:attrName>style.visibility</p:attrName>
                                            </p:attrNameLst>
                                          </p:cBhvr>
                                          <p:to>
                                            <p:strVal val="visible"/>
                                          </p:to>
                                        </p:set>
                                        <p:anim calcmode="lin" valueType="num">
                                          <p:cBhvr>
                                            <p:cTn id="91" dur="300" fill="hold"/>
                                            <p:tgtEl>
                                              <p:spTgt spid="88"/>
                                            </p:tgtEl>
                                            <p:attrNameLst>
                                              <p:attrName>ppt_w</p:attrName>
                                            </p:attrNameLst>
                                          </p:cBhvr>
                                          <p:tavLst>
                                            <p:tav tm="0">
                                              <p:val>
                                                <p:fltVal val="0"/>
                                              </p:val>
                                            </p:tav>
                                            <p:tav tm="100000">
                                              <p:val>
                                                <p:strVal val="#ppt_w"/>
                                              </p:val>
                                            </p:tav>
                                          </p:tavLst>
                                        </p:anim>
                                        <p:anim calcmode="lin" valueType="num">
                                          <p:cBhvr>
                                            <p:cTn id="92" dur="300" fill="hold"/>
                                            <p:tgtEl>
                                              <p:spTgt spid="88"/>
                                            </p:tgtEl>
                                            <p:attrNameLst>
                                              <p:attrName>ppt_h</p:attrName>
                                            </p:attrNameLst>
                                          </p:cBhvr>
                                          <p:tavLst>
                                            <p:tav tm="0">
                                              <p:val>
                                                <p:fltVal val="0"/>
                                              </p:val>
                                            </p:tav>
                                            <p:tav tm="100000">
                                              <p:val>
                                                <p:strVal val="#ppt_h"/>
                                              </p:val>
                                            </p:tav>
                                          </p:tavLst>
                                        </p:anim>
                                        <p:animEffect transition="in" filter="fade">
                                          <p:cBhvr>
                                            <p:cTn id="93" dur="300"/>
                                            <p:tgtEl>
                                              <p:spTgt spid="88"/>
                                            </p:tgtEl>
                                          </p:cBhvr>
                                        </p:animEffect>
                                      </p:childTnLst>
                                    </p:cTn>
                                  </p:par>
                                  <p:par>
                                    <p:cTn id="94" presetID="6" presetClass="emph" presetSubtype="0" autoRev="1" fill="hold" grpId="1" nodeType="withEffect">
                                      <p:stCondLst>
                                        <p:cond delay="300"/>
                                      </p:stCondLst>
                                      <p:childTnLst>
                                        <p:animScale>
                                          <p:cBhvr>
                                            <p:cTn id="95" dur="150" fill="hold"/>
                                            <p:tgtEl>
                                              <p:spTgt spid="88"/>
                                            </p:tgtEl>
                                          </p:cBhvr>
                                          <p:by x="110000" y="110000"/>
                                        </p:animScale>
                                      </p:childTnLst>
                                    </p:cTn>
                                  </p:par>
                                  <p:par>
                                    <p:cTn id="96" presetID="53" presetClass="entr" presetSubtype="16" fill="hold" grpId="0" nodeType="withEffect">
                                      <p:stCondLst>
                                        <p:cond delay="500"/>
                                      </p:stCondLst>
                                      <p:childTnLst>
                                        <p:set>
                                          <p:cBhvr>
                                            <p:cTn id="97" dur="1" fill="hold">
                                              <p:stCondLst>
                                                <p:cond delay="0"/>
                                              </p:stCondLst>
                                            </p:cTn>
                                            <p:tgtEl>
                                              <p:spTgt spid="89"/>
                                            </p:tgtEl>
                                            <p:attrNameLst>
                                              <p:attrName>style.visibility</p:attrName>
                                            </p:attrNameLst>
                                          </p:cBhvr>
                                          <p:to>
                                            <p:strVal val="visible"/>
                                          </p:to>
                                        </p:set>
                                        <p:anim calcmode="lin" valueType="num">
                                          <p:cBhvr>
                                            <p:cTn id="98" dur="300" fill="hold"/>
                                            <p:tgtEl>
                                              <p:spTgt spid="89"/>
                                            </p:tgtEl>
                                            <p:attrNameLst>
                                              <p:attrName>ppt_w</p:attrName>
                                            </p:attrNameLst>
                                          </p:cBhvr>
                                          <p:tavLst>
                                            <p:tav tm="0">
                                              <p:val>
                                                <p:fltVal val="0"/>
                                              </p:val>
                                            </p:tav>
                                            <p:tav tm="100000">
                                              <p:val>
                                                <p:strVal val="#ppt_w"/>
                                              </p:val>
                                            </p:tav>
                                          </p:tavLst>
                                        </p:anim>
                                        <p:anim calcmode="lin" valueType="num">
                                          <p:cBhvr>
                                            <p:cTn id="99" dur="300" fill="hold"/>
                                            <p:tgtEl>
                                              <p:spTgt spid="89"/>
                                            </p:tgtEl>
                                            <p:attrNameLst>
                                              <p:attrName>ppt_h</p:attrName>
                                            </p:attrNameLst>
                                          </p:cBhvr>
                                          <p:tavLst>
                                            <p:tav tm="0">
                                              <p:val>
                                                <p:fltVal val="0"/>
                                              </p:val>
                                            </p:tav>
                                            <p:tav tm="100000">
                                              <p:val>
                                                <p:strVal val="#ppt_h"/>
                                              </p:val>
                                            </p:tav>
                                          </p:tavLst>
                                        </p:anim>
                                        <p:animEffect transition="in" filter="fade">
                                          <p:cBhvr>
                                            <p:cTn id="100" dur="300"/>
                                            <p:tgtEl>
                                              <p:spTgt spid="89"/>
                                            </p:tgtEl>
                                          </p:cBhvr>
                                        </p:animEffect>
                                      </p:childTnLst>
                                    </p:cTn>
                                  </p:par>
                                  <p:par>
                                    <p:cTn id="101" presetID="6" presetClass="emph" presetSubtype="0" autoRev="1" fill="hold" grpId="1" nodeType="withEffect">
                                      <p:stCondLst>
                                        <p:cond delay="800"/>
                                      </p:stCondLst>
                                      <p:childTnLst>
                                        <p:animScale>
                                          <p:cBhvr>
                                            <p:cTn id="102" dur="300" fill="hold"/>
                                            <p:tgtEl>
                                              <p:spTgt spid="89"/>
                                            </p:tgtEl>
                                          </p:cBhvr>
                                          <p:by x="110000" y="110000"/>
                                        </p:animScale>
                                      </p:childTnLst>
                                    </p:cTn>
                                  </p:par>
                                  <p:par>
                                    <p:cTn id="103" presetID="2" presetClass="entr" presetSubtype="2" fill="hold" grpId="0" nodeType="withEffect">
                                      <p:stCondLst>
                                        <p:cond delay="800"/>
                                      </p:stCondLst>
                                      <p:childTnLst>
                                        <p:set>
                                          <p:cBhvr>
                                            <p:cTn id="104" dur="1" fill="hold">
                                              <p:stCondLst>
                                                <p:cond delay="0"/>
                                              </p:stCondLst>
                                            </p:cTn>
                                            <p:tgtEl>
                                              <p:spTgt spid="45"/>
                                            </p:tgtEl>
                                            <p:attrNameLst>
                                              <p:attrName>style.visibility</p:attrName>
                                            </p:attrNameLst>
                                          </p:cBhvr>
                                          <p:to>
                                            <p:strVal val="visible"/>
                                          </p:to>
                                        </p:set>
                                        <p:anim calcmode="lin" valueType="num">
                                          <p:cBhvr additive="base">
                                            <p:cTn id="105" dur="600" fill="hold"/>
                                            <p:tgtEl>
                                              <p:spTgt spid="45"/>
                                            </p:tgtEl>
                                            <p:attrNameLst>
                                              <p:attrName>ppt_x</p:attrName>
                                            </p:attrNameLst>
                                          </p:cBhvr>
                                          <p:tavLst>
                                            <p:tav tm="0">
                                              <p:val>
                                                <p:strVal val="1+#ppt_w/2"/>
                                              </p:val>
                                            </p:tav>
                                            <p:tav tm="100000">
                                              <p:val>
                                                <p:strVal val="#ppt_x"/>
                                              </p:val>
                                            </p:tav>
                                          </p:tavLst>
                                        </p:anim>
                                        <p:anim calcmode="lin" valueType="num">
                                          <p:cBhvr additive="base">
                                            <p:cTn id="106" dur="600" fill="hold"/>
                                            <p:tgtEl>
                                              <p:spTgt spid="45"/>
                                            </p:tgtEl>
                                            <p:attrNameLst>
                                              <p:attrName>ppt_y</p:attrName>
                                            </p:attrNameLst>
                                          </p:cBhvr>
                                          <p:tavLst>
                                            <p:tav tm="0">
                                              <p:val>
                                                <p:strVal val="#ppt_y"/>
                                              </p:val>
                                            </p:tav>
                                            <p:tav tm="100000">
                                              <p:val>
                                                <p:strVal val="#ppt_y"/>
                                              </p:val>
                                            </p:tav>
                                          </p:tavLst>
                                        </p:anim>
                                      </p:childTnLst>
                                    </p:cTn>
                                  </p:par>
                                  <p:par>
                                    <p:cTn id="107" presetID="22" presetClass="entr" presetSubtype="8" fill="hold" nodeType="withEffect">
                                      <p:stCondLst>
                                        <p:cond delay="1200"/>
                                      </p:stCondLst>
                                      <p:childTnLst>
                                        <p:set>
                                          <p:cBhvr>
                                            <p:cTn id="108" dur="1" fill="hold">
                                              <p:stCondLst>
                                                <p:cond delay="0"/>
                                              </p:stCondLst>
                                            </p:cTn>
                                            <p:tgtEl>
                                              <p:spTgt spid="97"/>
                                            </p:tgtEl>
                                            <p:attrNameLst>
                                              <p:attrName>style.visibility</p:attrName>
                                            </p:attrNameLst>
                                          </p:cBhvr>
                                          <p:to>
                                            <p:strVal val="visible"/>
                                          </p:to>
                                        </p:set>
                                        <p:animEffect transition="in" filter="wipe(left)">
                                          <p:cBhvr>
                                            <p:cTn id="109" dur="500"/>
                                            <p:tgtEl>
                                              <p:spTgt spid="97"/>
                                            </p:tgtEl>
                                          </p:cBhvr>
                                        </p:animEffect>
                                      </p:childTnLst>
                                    </p:cTn>
                                  </p:par>
                                </p:childTnLst>
                              </p:cTn>
                            </p:par>
                            <p:par>
                              <p:cTn id="110" fill="hold">
                                <p:stCondLst>
                                  <p:cond delay="6450"/>
                                </p:stCondLst>
                                <p:childTnLst>
                                  <p:par>
                                    <p:cTn id="111" presetID="53" presetClass="entr" presetSubtype="16" fill="hold" grpId="0" nodeType="afterEffect">
                                      <p:stCondLst>
                                        <p:cond delay="0"/>
                                      </p:stCondLst>
                                      <p:childTnLst>
                                        <p:set>
                                          <p:cBhvr>
                                            <p:cTn id="112" dur="1" fill="hold">
                                              <p:stCondLst>
                                                <p:cond delay="0"/>
                                              </p:stCondLst>
                                            </p:cTn>
                                            <p:tgtEl>
                                              <p:spTgt spid="90"/>
                                            </p:tgtEl>
                                            <p:attrNameLst>
                                              <p:attrName>style.visibility</p:attrName>
                                            </p:attrNameLst>
                                          </p:cBhvr>
                                          <p:to>
                                            <p:strVal val="visible"/>
                                          </p:to>
                                        </p:set>
                                        <p:anim calcmode="lin" valueType="num">
                                          <p:cBhvr>
                                            <p:cTn id="113" dur="300" fill="hold"/>
                                            <p:tgtEl>
                                              <p:spTgt spid="90"/>
                                            </p:tgtEl>
                                            <p:attrNameLst>
                                              <p:attrName>ppt_w</p:attrName>
                                            </p:attrNameLst>
                                          </p:cBhvr>
                                          <p:tavLst>
                                            <p:tav tm="0">
                                              <p:val>
                                                <p:fltVal val="0"/>
                                              </p:val>
                                            </p:tav>
                                            <p:tav tm="100000">
                                              <p:val>
                                                <p:strVal val="#ppt_w"/>
                                              </p:val>
                                            </p:tav>
                                          </p:tavLst>
                                        </p:anim>
                                        <p:anim calcmode="lin" valueType="num">
                                          <p:cBhvr>
                                            <p:cTn id="114" dur="300" fill="hold"/>
                                            <p:tgtEl>
                                              <p:spTgt spid="90"/>
                                            </p:tgtEl>
                                            <p:attrNameLst>
                                              <p:attrName>ppt_h</p:attrName>
                                            </p:attrNameLst>
                                          </p:cBhvr>
                                          <p:tavLst>
                                            <p:tav tm="0">
                                              <p:val>
                                                <p:fltVal val="0"/>
                                              </p:val>
                                            </p:tav>
                                            <p:tav tm="100000">
                                              <p:val>
                                                <p:strVal val="#ppt_h"/>
                                              </p:val>
                                            </p:tav>
                                          </p:tavLst>
                                        </p:anim>
                                        <p:animEffect transition="in" filter="fade">
                                          <p:cBhvr>
                                            <p:cTn id="115" dur="300"/>
                                            <p:tgtEl>
                                              <p:spTgt spid="90"/>
                                            </p:tgtEl>
                                          </p:cBhvr>
                                        </p:animEffect>
                                      </p:childTnLst>
                                    </p:cTn>
                                  </p:par>
                                </p:childTnLst>
                              </p:cTn>
                            </p:par>
                            <p:par>
                              <p:cTn id="116" fill="hold">
                                <p:stCondLst>
                                  <p:cond delay="6750"/>
                                </p:stCondLst>
                                <p:childTnLst>
                                  <p:par>
                                    <p:cTn id="117" presetID="6" presetClass="emph" presetSubtype="0" autoRev="1" fill="hold" grpId="1" nodeType="afterEffect">
                                      <p:stCondLst>
                                        <p:cond delay="300"/>
                                      </p:stCondLst>
                                      <p:childTnLst>
                                        <p:animScale>
                                          <p:cBhvr>
                                            <p:cTn id="118" dur="150" fill="hold"/>
                                            <p:tgtEl>
                                              <p:spTgt spid="90"/>
                                            </p:tgtEl>
                                          </p:cBhvr>
                                          <p:by x="110000" y="110000"/>
                                        </p:animScale>
                                      </p:childTnLst>
                                    </p:cTn>
                                  </p:par>
                                  <p:par>
                                    <p:cTn id="119" presetID="53" presetClass="entr" presetSubtype="16" fill="hold" grpId="0" nodeType="withEffect">
                                      <p:stCondLst>
                                        <p:cond delay="500"/>
                                      </p:stCondLst>
                                      <p:childTnLst>
                                        <p:set>
                                          <p:cBhvr>
                                            <p:cTn id="120" dur="1" fill="hold">
                                              <p:stCondLst>
                                                <p:cond delay="0"/>
                                              </p:stCondLst>
                                            </p:cTn>
                                            <p:tgtEl>
                                              <p:spTgt spid="91"/>
                                            </p:tgtEl>
                                            <p:attrNameLst>
                                              <p:attrName>style.visibility</p:attrName>
                                            </p:attrNameLst>
                                          </p:cBhvr>
                                          <p:to>
                                            <p:strVal val="visible"/>
                                          </p:to>
                                        </p:set>
                                        <p:anim calcmode="lin" valueType="num">
                                          <p:cBhvr>
                                            <p:cTn id="121" dur="300" fill="hold"/>
                                            <p:tgtEl>
                                              <p:spTgt spid="91"/>
                                            </p:tgtEl>
                                            <p:attrNameLst>
                                              <p:attrName>ppt_w</p:attrName>
                                            </p:attrNameLst>
                                          </p:cBhvr>
                                          <p:tavLst>
                                            <p:tav tm="0">
                                              <p:val>
                                                <p:fltVal val="0"/>
                                              </p:val>
                                            </p:tav>
                                            <p:tav tm="100000">
                                              <p:val>
                                                <p:strVal val="#ppt_w"/>
                                              </p:val>
                                            </p:tav>
                                          </p:tavLst>
                                        </p:anim>
                                        <p:anim calcmode="lin" valueType="num">
                                          <p:cBhvr>
                                            <p:cTn id="122" dur="300" fill="hold"/>
                                            <p:tgtEl>
                                              <p:spTgt spid="91"/>
                                            </p:tgtEl>
                                            <p:attrNameLst>
                                              <p:attrName>ppt_h</p:attrName>
                                            </p:attrNameLst>
                                          </p:cBhvr>
                                          <p:tavLst>
                                            <p:tav tm="0">
                                              <p:val>
                                                <p:fltVal val="0"/>
                                              </p:val>
                                            </p:tav>
                                            <p:tav tm="100000">
                                              <p:val>
                                                <p:strVal val="#ppt_h"/>
                                              </p:val>
                                            </p:tav>
                                          </p:tavLst>
                                        </p:anim>
                                        <p:animEffect transition="in" filter="fade">
                                          <p:cBhvr>
                                            <p:cTn id="123" dur="300"/>
                                            <p:tgtEl>
                                              <p:spTgt spid="91"/>
                                            </p:tgtEl>
                                          </p:cBhvr>
                                        </p:animEffect>
                                      </p:childTnLst>
                                    </p:cTn>
                                  </p:par>
                                  <p:par>
                                    <p:cTn id="124" presetID="6" presetClass="emph" presetSubtype="0" autoRev="1" fill="hold" grpId="1" nodeType="withEffect">
                                      <p:stCondLst>
                                        <p:cond delay="800"/>
                                      </p:stCondLst>
                                      <p:childTnLst>
                                        <p:animScale>
                                          <p:cBhvr>
                                            <p:cTn id="125" dur="300" fill="hold"/>
                                            <p:tgtEl>
                                              <p:spTgt spid="91"/>
                                            </p:tgtEl>
                                          </p:cBhvr>
                                          <p:by x="110000" y="110000"/>
                                        </p:animScale>
                                      </p:childTnLst>
                                    </p:cTn>
                                  </p:par>
                                  <p:par>
                                    <p:cTn id="126" presetID="2" presetClass="entr" presetSubtype="2" fill="hold" grpId="0" nodeType="withEffect">
                                      <p:stCondLst>
                                        <p:cond delay="800"/>
                                      </p:stCondLst>
                                      <p:childTnLst>
                                        <p:set>
                                          <p:cBhvr>
                                            <p:cTn id="127" dur="1" fill="hold">
                                              <p:stCondLst>
                                                <p:cond delay="0"/>
                                              </p:stCondLst>
                                            </p:cTn>
                                            <p:tgtEl>
                                              <p:spTgt spid="46"/>
                                            </p:tgtEl>
                                            <p:attrNameLst>
                                              <p:attrName>style.visibility</p:attrName>
                                            </p:attrNameLst>
                                          </p:cBhvr>
                                          <p:to>
                                            <p:strVal val="visible"/>
                                          </p:to>
                                        </p:set>
                                        <p:anim calcmode="lin" valueType="num">
                                          <p:cBhvr additive="base">
                                            <p:cTn id="128" dur="600" fill="hold"/>
                                            <p:tgtEl>
                                              <p:spTgt spid="46"/>
                                            </p:tgtEl>
                                            <p:attrNameLst>
                                              <p:attrName>ppt_x</p:attrName>
                                            </p:attrNameLst>
                                          </p:cBhvr>
                                          <p:tavLst>
                                            <p:tav tm="0">
                                              <p:val>
                                                <p:strVal val="1+#ppt_w/2"/>
                                              </p:val>
                                            </p:tav>
                                            <p:tav tm="100000">
                                              <p:val>
                                                <p:strVal val="#ppt_x"/>
                                              </p:val>
                                            </p:tav>
                                          </p:tavLst>
                                        </p:anim>
                                        <p:anim calcmode="lin" valueType="num">
                                          <p:cBhvr additive="base">
                                            <p:cTn id="129" dur="600" fill="hold"/>
                                            <p:tgtEl>
                                              <p:spTgt spid="46"/>
                                            </p:tgtEl>
                                            <p:attrNameLst>
                                              <p:attrName>ppt_y</p:attrName>
                                            </p:attrNameLst>
                                          </p:cBhvr>
                                          <p:tavLst>
                                            <p:tav tm="0">
                                              <p:val>
                                                <p:strVal val="#ppt_y"/>
                                              </p:val>
                                            </p:tav>
                                            <p:tav tm="100000">
                                              <p:val>
                                                <p:strVal val="#ppt_y"/>
                                              </p:val>
                                            </p:tav>
                                          </p:tavLst>
                                        </p:anim>
                                      </p:childTnLst>
                                    </p:cTn>
                                  </p:par>
                                  <p:par>
                                    <p:cTn id="130" presetID="22" presetClass="entr" presetSubtype="8" fill="hold" nodeType="withEffect">
                                      <p:stCondLst>
                                        <p:cond delay="1600"/>
                                      </p:stCondLst>
                                      <p:childTnLst>
                                        <p:set>
                                          <p:cBhvr>
                                            <p:cTn id="131" dur="1" fill="hold">
                                              <p:stCondLst>
                                                <p:cond delay="0"/>
                                              </p:stCondLst>
                                            </p:cTn>
                                            <p:tgtEl>
                                              <p:spTgt spid="98"/>
                                            </p:tgtEl>
                                            <p:attrNameLst>
                                              <p:attrName>style.visibility</p:attrName>
                                            </p:attrNameLst>
                                          </p:cBhvr>
                                          <p:to>
                                            <p:strVal val="visible"/>
                                          </p:to>
                                        </p:set>
                                        <p:animEffect transition="in" filter="wipe(left)">
                                          <p:cBhvr>
                                            <p:cTn id="132" dur="500"/>
                                            <p:tgtEl>
                                              <p:spTgt spid="98"/>
                                            </p:tgtEl>
                                          </p:cBhvr>
                                        </p:animEffect>
                                      </p:childTnLst>
                                    </p:cTn>
                                  </p:par>
                                </p:childTnLst>
                              </p:cTn>
                            </p:par>
                            <p:par>
                              <p:cTn id="133" fill="hold">
                                <p:stCondLst>
                                  <p:cond delay="8850"/>
                                </p:stCondLst>
                                <p:childTnLst>
                                  <p:par>
                                    <p:cTn id="134" presetID="53" presetClass="entr" presetSubtype="16" fill="hold" grpId="0" nodeType="afterEffect">
                                      <p:stCondLst>
                                        <p:cond delay="0"/>
                                      </p:stCondLst>
                                      <p:childTnLst>
                                        <p:set>
                                          <p:cBhvr>
                                            <p:cTn id="135" dur="1" fill="hold">
                                              <p:stCondLst>
                                                <p:cond delay="0"/>
                                              </p:stCondLst>
                                            </p:cTn>
                                            <p:tgtEl>
                                              <p:spTgt spid="92"/>
                                            </p:tgtEl>
                                            <p:attrNameLst>
                                              <p:attrName>style.visibility</p:attrName>
                                            </p:attrNameLst>
                                          </p:cBhvr>
                                          <p:to>
                                            <p:strVal val="visible"/>
                                          </p:to>
                                        </p:set>
                                        <p:anim calcmode="lin" valueType="num">
                                          <p:cBhvr>
                                            <p:cTn id="136" dur="300" fill="hold"/>
                                            <p:tgtEl>
                                              <p:spTgt spid="92"/>
                                            </p:tgtEl>
                                            <p:attrNameLst>
                                              <p:attrName>ppt_w</p:attrName>
                                            </p:attrNameLst>
                                          </p:cBhvr>
                                          <p:tavLst>
                                            <p:tav tm="0">
                                              <p:val>
                                                <p:fltVal val="0"/>
                                              </p:val>
                                            </p:tav>
                                            <p:tav tm="100000">
                                              <p:val>
                                                <p:strVal val="#ppt_w"/>
                                              </p:val>
                                            </p:tav>
                                          </p:tavLst>
                                        </p:anim>
                                        <p:anim calcmode="lin" valueType="num">
                                          <p:cBhvr>
                                            <p:cTn id="137" dur="300" fill="hold"/>
                                            <p:tgtEl>
                                              <p:spTgt spid="92"/>
                                            </p:tgtEl>
                                            <p:attrNameLst>
                                              <p:attrName>ppt_h</p:attrName>
                                            </p:attrNameLst>
                                          </p:cBhvr>
                                          <p:tavLst>
                                            <p:tav tm="0">
                                              <p:val>
                                                <p:fltVal val="0"/>
                                              </p:val>
                                            </p:tav>
                                            <p:tav tm="100000">
                                              <p:val>
                                                <p:strVal val="#ppt_h"/>
                                              </p:val>
                                            </p:tav>
                                          </p:tavLst>
                                        </p:anim>
                                        <p:animEffect transition="in" filter="fade">
                                          <p:cBhvr>
                                            <p:cTn id="138" dur="300"/>
                                            <p:tgtEl>
                                              <p:spTgt spid="92"/>
                                            </p:tgtEl>
                                          </p:cBhvr>
                                        </p:animEffect>
                                      </p:childTnLst>
                                    </p:cTn>
                                  </p:par>
                                </p:childTnLst>
                              </p:cTn>
                            </p:par>
                            <p:par>
                              <p:cTn id="139" fill="hold">
                                <p:stCondLst>
                                  <p:cond delay="9150"/>
                                </p:stCondLst>
                                <p:childTnLst>
                                  <p:par>
                                    <p:cTn id="140" presetID="6" presetClass="emph" presetSubtype="0" autoRev="1" fill="hold" grpId="1" nodeType="afterEffect">
                                      <p:stCondLst>
                                        <p:cond delay="300"/>
                                      </p:stCondLst>
                                      <p:childTnLst>
                                        <p:animScale>
                                          <p:cBhvr>
                                            <p:cTn id="141" dur="150" fill="hold"/>
                                            <p:tgtEl>
                                              <p:spTgt spid="92"/>
                                            </p:tgtEl>
                                          </p:cBhvr>
                                          <p:by x="110000" y="110000"/>
                                        </p:animScale>
                                      </p:childTnLst>
                                    </p:cTn>
                                  </p:par>
                                  <p:par>
                                    <p:cTn id="142" presetID="53" presetClass="entr" presetSubtype="16" fill="hold" grpId="0" nodeType="withEffect">
                                      <p:stCondLst>
                                        <p:cond delay="500"/>
                                      </p:stCondLst>
                                      <p:childTnLst>
                                        <p:set>
                                          <p:cBhvr>
                                            <p:cTn id="143" dur="1" fill="hold">
                                              <p:stCondLst>
                                                <p:cond delay="0"/>
                                              </p:stCondLst>
                                            </p:cTn>
                                            <p:tgtEl>
                                              <p:spTgt spid="93"/>
                                            </p:tgtEl>
                                            <p:attrNameLst>
                                              <p:attrName>style.visibility</p:attrName>
                                            </p:attrNameLst>
                                          </p:cBhvr>
                                          <p:to>
                                            <p:strVal val="visible"/>
                                          </p:to>
                                        </p:set>
                                        <p:anim calcmode="lin" valueType="num">
                                          <p:cBhvr>
                                            <p:cTn id="144" dur="300" fill="hold"/>
                                            <p:tgtEl>
                                              <p:spTgt spid="93"/>
                                            </p:tgtEl>
                                            <p:attrNameLst>
                                              <p:attrName>ppt_w</p:attrName>
                                            </p:attrNameLst>
                                          </p:cBhvr>
                                          <p:tavLst>
                                            <p:tav tm="0">
                                              <p:val>
                                                <p:fltVal val="0"/>
                                              </p:val>
                                            </p:tav>
                                            <p:tav tm="100000">
                                              <p:val>
                                                <p:strVal val="#ppt_w"/>
                                              </p:val>
                                            </p:tav>
                                          </p:tavLst>
                                        </p:anim>
                                        <p:anim calcmode="lin" valueType="num">
                                          <p:cBhvr>
                                            <p:cTn id="145" dur="300" fill="hold"/>
                                            <p:tgtEl>
                                              <p:spTgt spid="93"/>
                                            </p:tgtEl>
                                            <p:attrNameLst>
                                              <p:attrName>ppt_h</p:attrName>
                                            </p:attrNameLst>
                                          </p:cBhvr>
                                          <p:tavLst>
                                            <p:tav tm="0">
                                              <p:val>
                                                <p:fltVal val="0"/>
                                              </p:val>
                                            </p:tav>
                                            <p:tav tm="100000">
                                              <p:val>
                                                <p:strVal val="#ppt_h"/>
                                              </p:val>
                                            </p:tav>
                                          </p:tavLst>
                                        </p:anim>
                                        <p:animEffect transition="in" filter="fade">
                                          <p:cBhvr>
                                            <p:cTn id="146" dur="300"/>
                                            <p:tgtEl>
                                              <p:spTgt spid="93"/>
                                            </p:tgtEl>
                                          </p:cBhvr>
                                        </p:animEffect>
                                      </p:childTnLst>
                                    </p:cTn>
                                  </p:par>
                                  <p:par>
                                    <p:cTn id="147" presetID="6" presetClass="emph" presetSubtype="0" autoRev="1" fill="hold" grpId="1" nodeType="withEffect">
                                      <p:stCondLst>
                                        <p:cond delay="800"/>
                                      </p:stCondLst>
                                      <p:childTnLst>
                                        <p:animScale>
                                          <p:cBhvr>
                                            <p:cTn id="148" dur="300" fill="hold"/>
                                            <p:tgtEl>
                                              <p:spTgt spid="93"/>
                                            </p:tgtEl>
                                          </p:cBhvr>
                                          <p:by x="110000" y="110000"/>
                                        </p:animScale>
                                      </p:childTnLst>
                                    </p:cTn>
                                  </p:par>
                                  <p:par>
                                    <p:cTn id="149" presetID="2" presetClass="entr" presetSubtype="2" fill="hold" grpId="0" nodeType="withEffect">
                                      <p:stCondLst>
                                        <p:cond delay="800"/>
                                      </p:stCondLst>
                                      <p:childTnLst>
                                        <p:set>
                                          <p:cBhvr>
                                            <p:cTn id="150" dur="1" fill="hold">
                                              <p:stCondLst>
                                                <p:cond delay="0"/>
                                              </p:stCondLst>
                                            </p:cTn>
                                            <p:tgtEl>
                                              <p:spTgt spid="47"/>
                                            </p:tgtEl>
                                            <p:attrNameLst>
                                              <p:attrName>style.visibility</p:attrName>
                                            </p:attrNameLst>
                                          </p:cBhvr>
                                          <p:to>
                                            <p:strVal val="visible"/>
                                          </p:to>
                                        </p:set>
                                        <p:anim calcmode="lin" valueType="num">
                                          <p:cBhvr additive="base">
                                            <p:cTn id="151" dur="600" fill="hold"/>
                                            <p:tgtEl>
                                              <p:spTgt spid="47"/>
                                            </p:tgtEl>
                                            <p:attrNameLst>
                                              <p:attrName>ppt_x</p:attrName>
                                            </p:attrNameLst>
                                          </p:cBhvr>
                                          <p:tavLst>
                                            <p:tav tm="0">
                                              <p:val>
                                                <p:strVal val="1+#ppt_w/2"/>
                                              </p:val>
                                            </p:tav>
                                            <p:tav tm="100000">
                                              <p:val>
                                                <p:strVal val="#ppt_x"/>
                                              </p:val>
                                            </p:tav>
                                          </p:tavLst>
                                        </p:anim>
                                        <p:anim calcmode="lin" valueType="num">
                                          <p:cBhvr additive="base">
                                            <p:cTn id="152" dur="6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4" grpId="0"/>
          <p:bldP spid="45" grpId="0"/>
          <p:bldP spid="46" grpId="0"/>
          <p:bldP spid="47" grpId="0"/>
          <p:bldP spid="86" grpId="0" animBg="1"/>
          <p:bldP spid="86" grpId="1" animBg="1"/>
          <p:bldP spid="87" grpId="0"/>
          <p:bldP spid="87" grpId="1"/>
          <p:bldP spid="88" grpId="0" animBg="1"/>
          <p:bldP spid="88" grpId="1" animBg="1"/>
          <p:bldP spid="89" grpId="0"/>
          <p:bldP spid="89" grpId="1"/>
          <p:bldP spid="90" grpId="0" animBg="1"/>
          <p:bldP spid="90" grpId="1" animBg="1"/>
          <p:bldP spid="91" grpId="0"/>
          <p:bldP spid="91" grpId="1"/>
          <p:bldP spid="92" grpId="0" animBg="1"/>
          <p:bldP spid="92" grpId="1" animBg="1"/>
          <p:bldP spid="93" grpId="0"/>
          <p:bldP spid="93" grpId="1"/>
          <p:bldP spid="94" grpId="0" animBg="1"/>
          <p:bldP spid="94" grpId="1" animBg="1"/>
          <p:bldP spid="95" grpId="0"/>
          <p:bldP spid="95" grpId="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92599" y="2560170"/>
            <a:ext cx="6497813" cy="1223716"/>
          </a:xfrm>
          <a:custGeom>
            <a:avLst/>
            <a:gdLst/>
            <a:ahLst/>
            <a:cxnLst/>
            <a:rect l="l" t="t" r="r" b="b"/>
            <a:pathLst>
              <a:path w="6497813" h="1223716">
                <a:moveTo>
                  <a:pt x="0" y="0"/>
                </a:moveTo>
                <a:lnTo>
                  <a:pt x="6497813" y="0"/>
                </a:lnTo>
                <a:lnTo>
                  <a:pt x="6497813" y="1223716"/>
                </a:lnTo>
                <a:lnTo>
                  <a:pt x="124270" y="1223716"/>
                </a:lnTo>
                <a:cubicBezTo>
                  <a:pt x="210685" y="1069007"/>
                  <a:pt x="259682" y="890681"/>
                  <a:pt x="259682" y="700911"/>
                </a:cubicBezTo>
                <a:cubicBezTo>
                  <a:pt x="259682" y="433116"/>
                  <a:pt x="162111" y="188110"/>
                  <a:pt x="0" y="0"/>
                </a:cubicBezTo>
                <a:close/>
              </a:path>
            </a:pathLst>
          </a:custGeom>
          <a:gradFill>
            <a:gsLst>
              <a:gs pos="0">
                <a:srgbClr val="108692"/>
              </a:gs>
              <a:gs pos="100000">
                <a:srgbClr val="16B2C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631155" y="2182230"/>
            <a:ext cx="2157702" cy="2157702"/>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1270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1" name="矩形 10"/>
          <p:cNvSpPr/>
          <p:nvPr/>
        </p:nvSpPr>
        <p:spPr>
          <a:xfrm>
            <a:off x="7049477" y="2689925"/>
            <a:ext cx="4285273" cy="830993"/>
          </a:xfrm>
          <a:prstGeom prst="rect">
            <a:avLst/>
          </a:prstGeom>
        </p:spPr>
        <p:txBody>
          <a:bodyPr wrap="square" lIns="91437" tIns="45718" rIns="91437" bIns="45718">
            <a:spAutoFit/>
          </a:bodyPr>
          <a:lstStyle/>
          <a:p>
            <a:r>
              <a:rPr lang="zh-CN" altLang="en-US" sz="4800" b="1" dirty="0">
                <a:solidFill>
                  <a:schemeClr val="bg1"/>
                </a:solidFill>
                <a:latin typeface="微软雅黑" pitchFamily="34" charset="-122"/>
                <a:ea typeface="微软雅黑" pitchFamily="34" charset="-122"/>
              </a:rPr>
              <a:t>个人简历介绍</a:t>
            </a:r>
          </a:p>
        </p:txBody>
      </p:sp>
      <p:sp>
        <p:nvSpPr>
          <p:cNvPr id="13" name="TextBox 12"/>
          <p:cNvSpPr txBox="1"/>
          <p:nvPr/>
        </p:nvSpPr>
        <p:spPr>
          <a:xfrm>
            <a:off x="3648408" y="2526224"/>
            <a:ext cx="2157702" cy="1323429"/>
          </a:xfrm>
          <a:prstGeom prst="rect">
            <a:avLst/>
          </a:prstGeom>
          <a:noFill/>
        </p:spPr>
        <p:txBody>
          <a:bodyPr wrap="square" lIns="91431" tIns="45715" rIns="91431" bIns="45715" rtlCol="0">
            <a:spAutoFit/>
          </a:bodyPr>
          <a:lstStyle/>
          <a:p>
            <a:pPr algn="ctr"/>
            <a:r>
              <a:rPr lang="en-US" altLang="zh-CN" sz="8000" b="1" dirty="0">
                <a:solidFill>
                  <a:schemeClr val="bg1"/>
                </a:solidFill>
                <a:latin typeface="微软雅黑" pitchFamily="34" charset="-122"/>
                <a:ea typeface="微软雅黑" pitchFamily="34" charset="-122"/>
              </a:rPr>
              <a:t>A</a:t>
            </a:r>
            <a:endParaRPr lang="zh-CN" altLang="en-US" sz="8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12798836"/>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Effect transition="in" filter="fade">
                                      <p:cBhvr>
                                        <p:cTn id="9" dur="300"/>
                                        <p:tgtEl>
                                          <p:spTgt spid="9"/>
                                        </p:tgtEl>
                                      </p:cBhvr>
                                    </p:animEffect>
                                  </p:childTnLst>
                                </p:cTn>
                              </p:par>
                              <p:par>
                                <p:cTn id="10" presetID="6" presetClass="emph" presetSubtype="0" autoRev="1" fill="hold" grpId="1" nodeType="withEffect">
                                  <p:stCondLst>
                                    <p:cond delay="300"/>
                                  </p:stCondLst>
                                  <p:childTnLst>
                                    <p:animScale>
                                      <p:cBhvr>
                                        <p:cTn id="11" dur="150" fill="hold"/>
                                        <p:tgtEl>
                                          <p:spTgt spid="9"/>
                                        </p:tgtEl>
                                      </p:cBhvr>
                                      <p:by x="110000" y="110000"/>
                                    </p:animScale>
                                  </p:childTnLst>
                                </p:cTn>
                              </p:par>
                              <p:par>
                                <p:cTn id="12" presetID="53" presetClass="entr" presetSubtype="16" fill="hold" grpId="0" nodeType="withEffect">
                                  <p:stCondLst>
                                    <p:cond delay="5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300" fill="hold"/>
                                        <p:tgtEl>
                                          <p:spTgt spid="13"/>
                                        </p:tgtEl>
                                        <p:attrNameLst>
                                          <p:attrName>ppt_w</p:attrName>
                                        </p:attrNameLst>
                                      </p:cBhvr>
                                      <p:tavLst>
                                        <p:tav tm="0">
                                          <p:val>
                                            <p:fltVal val="0"/>
                                          </p:val>
                                        </p:tav>
                                        <p:tav tm="100000">
                                          <p:val>
                                            <p:strVal val="#ppt_w"/>
                                          </p:val>
                                        </p:tav>
                                      </p:tavLst>
                                    </p:anim>
                                    <p:anim calcmode="lin" valueType="num">
                                      <p:cBhvr>
                                        <p:cTn id="15" dur="300" fill="hold"/>
                                        <p:tgtEl>
                                          <p:spTgt spid="13"/>
                                        </p:tgtEl>
                                        <p:attrNameLst>
                                          <p:attrName>ppt_h</p:attrName>
                                        </p:attrNameLst>
                                      </p:cBhvr>
                                      <p:tavLst>
                                        <p:tav tm="0">
                                          <p:val>
                                            <p:fltVal val="0"/>
                                          </p:val>
                                        </p:tav>
                                        <p:tav tm="100000">
                                          <p:val>
                                            <p:strVal val="#ppt_h"/>
                                          </p:val>
                                        </p:tav>
                                      </p:tavLst>
                                    </p:anim>
                                    <p:animEffect transition="in" filter="fade">
                                      <p:cBhvr>
                                        <p:cTn id="16" dur="300"/>
                                        <p:tgtEl>
                                          <p:spTgt spid="13"/>
                                        </p:tgtEl>
                                      </p:cBhvr>
                                    </p:animEffect>
                                  </p:childTnLst>
                                </p:cTn>
                              </p:par>
                              <p:par>
                                <p:cTn id="17" presetID="6" presetClass="emph" presetSubtype="0" autoRev="1" fill="hold" grpId="1" nodeType="withEffect">
                                  <p:stCondLst>
                                    <p:cond delay="800"/>
                                  </p:stCondLst>
                                  <p:childTnLst>
                                    <p:animScale>
                                      <p:cBhvr>
                                        <p:cTn id="18" dur="300" fill="hold"/>
                                        <p:tgtEl>
                                          <p:spTgt spid="13"/>
                                        </p:tgtEl>
                                      </p:cBhvr>
                                      <p:by x="110000" y="110000"/>
                                    </p:animScale>
                                  </p:childTnLst>
                                </p:cTn>
                              </p:par>
                            </p:childTnLst>
                          </p:cTn>
                        </p:par>
                        <p:par>
                          <p:cTn id="19" fill="hold">
                            <p:stCondLst>
                              <p:cond delay="14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1900"/>
                            </p:stCondLst>
                            <p:childTnLst>
                              <p:par>
                                <p:cTn id="24" presetID="31"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250" fill="hold"/>
                                        <p:tgtEl>
                                          <p:spTgt spid="11"/>
                                        </p:tgtEl>
                                        <p:attrNameLst>
                                          <p:attrName>ppt_w</p:attrName>
                                        </p:attrNameLst>
                                      </p:cBhvr>
                                      <p:tavLst>
                                        <p:tav tm="0">
                                          <p:val>
                                            <p:fltVal val="0"/>
                                          </p:val>
                                        </p:tav>
                                        <p:tav tm="100000">
                                          <p:val>
                                            <p:strVal val="#ppt_w"/>
                                          </p:val>
                                        </p:tav>
                                      </p:tavLst>
                                    </p:anim>
                                    <p:anim calcmode="lin" valueType="num">
                                      <p:cBhvr>
                                        <p:cTn id="27" dur="1250" fill="hold"/>
                                        <p:tgtEl>
                                          <p:spTgt spid="11"/>
                                        </p:tgtEl>
                                        <p:attrNameLst>
                                          <p:attrName>ppt_h</p:attrName>
                                        </p:attrNameLst>
                                      </p:cBhvr>
                                      <p:tavLst>
                                        <p:tav tm="0">
                                          <p:val>
                                            <p:fltVal val="0"/>
                                          </p:val>
                                        </p:tav>
                                        <p:tav tm="100000">
                                          <p:val>
                                            <p:strVal val="#ppt_h"/>
                                          </p:val>
                                        </p:tav>
                                      </p:tavLst>
                                    </p:anim>
                                    <p:anim calcmode="lin" valueType="num">
                                      <p:cBhvr>
                                        <p:cTn id="28" dur="1250" fill="hold"/>
                                        <p:tgtEl>
                                          <p:spTgt spid="11"/>
                                        </p:tgtEl>
                                        <p:attrNameLst>
                                          <p:attrName>style.rotation</p:attrName>
                                        </p:attrNameLst>
                                      </p:cBhvr>
                                      <p:tavLst>
                                        <p:tav tm="0">
                                          <p:val>
                                            <p:fltVal val="90"/>
                                          </p:val>
                                        </p:tav>
                                        <p:tav tm="100000">
                                          <p:val>
                                            <p:fltVal val="0"/>
                                          </p:val>
                                        </p:tav>
                                      </p:tavLst>
                                    </p:anim>
                                    <p:animEffect transition="in" filter="fade">
                                      <p:cBhvr>
                                        <p:cTn id="29"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9" grpId="1" animBg="1"/>
      <p:bldP spid="11" grpId="0"/>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六边形 27"/>
          <p:cNvSpPr/>
          <p:nvPr/>
        </p:nvSpPr>
        <p:spPr>
          <a:xfrm rot="1800000">
            <a:off x="2943921" y="2052330"/>
            <a:ext cx="1826144" cy="1574831"/>
          </a:xfrm>
          <a:prstGeom prst="hexagon">
            <a:avLst/>
          </a:prstGeom>
          <a:gradFill>
            <a:gsLst>
              <a:gs pos="0">
                <a:srgbClr val="108692"/>
              </a:gs>
              <a:gs pos="100000">
                <a:srgbClr val="16B2C1"/>
              </a:gs>
            </a:gsLst>
            <a:lin ang="10200000" scaled="0"/>
          </a:gradFill>
          <a:ln w="57150">
            <a:solidFill>
              <a:schemeClr val="bg1"/>
            </a:solidFill>
          </a:ln>
          <a:effectLst>
            <a:outerShdw blurRad="190500" dist="762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29" name="六边形 28"/>
          <p:cNvSpPr/>
          <p:nvPr/>
        </p:nvSpPr>
        <p:spPr>
          <a:xfrm rot="1800000">
            <a:off x="2007081" y="3528753"/>
            <a:ext cx="1826144" cy="1574831"/>
          </a:xfrm>
          <a:prstGeom prst="hexagon">
            <a:avLst/>
          </a:prstGeom>
          <a:gradFill>
            <a:gsLst>
              <a:gs pos="0">
                <a:srgbClr val="108692"/>
              </a:gs>
              <a:gs pos="100000">
                <a:srgbClr val="16B2C1"/>
              </a:gs>
            </a:gsLst>
            <a:lin ang="10200000" scaled="0"/>
          </a:gradFill>
          <a:ln w="57150">
            <a:solidFill>
              <a:schemeClr val="bg1"/>
            </a:solidFill>
          </a:ln>
          <a:effectLst>
            <a:outerShdw blurRad="190500" dist="762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30" name="六边形 29"/>
          <p:cNvSpPr/>
          <p:nvPr/>
        </p:nvSpPr>
        <p:spPr>
          <a:xfrm rot="1800000">
            <a:off x="3814381" y="3645260"/>
            <a:ext cx="1826144" cy="1574831"/>
          </a:xfrm>
          <a:prstGeom prst="hexagon">
            <a:avLst/>
          </a:prstGeom>
          <a:gradFill>
            <a:gsLst>
              <a:gs pos="0">
                <a:srgbClr val="108692"/>
              </a:gs>
              <a:gs pos="100000">
                <a:srgbClr val="16B2C1"/>
              </a:gs>
            </a:gsLst>
            <a:lin ang="10200000" scaled="0"/>
          </a:gradFill>
          <a:ln w="57150">
            <a:solidFill>
              <a:schemeClr val="bg1"/>
            </a:solidFill>
          </a:ln>
          <a:effectLst>
            <a:outerShdw blurRad="190500" dist="762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pic>
        <p:nvPicPr>
          <p:cNvPr id="31" name="图片 30"/>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123462" y="1384354"/>
            <a:ext cx="925578" cy="787024"/>
          </a:xfrm>
          <a:prstGeom prst="rect">
            <a:avLst/>
          </a:prstGeom>
        </p:spPr>
      </p:pic>
      <p:cxnSp>
        <p:nvCxnSpPr>
          <p:cNvPr id="32" name="直接连接符 31"/>
          <p:cNvCxnSpPr/>
          <p:nvPr/>
        </p:nvCxnSpPr>
        <p:spPr>
          <a:xfrm>
            <a:off x="6658829" y="2186138"/>
            <a:ext cx="0" cy="3601234"/>
          </a:xfrm>
          <a:prstGeom prst="line">
            <a:avLst/>
          </a:prstGeom>
          <a:ln w="28575">
            <a:solidFill>
              <a:srgbClr val="FC6E5B"/>
            </a:solidFill>
            <a:prstDash val="sysDash"/>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7133529" y="2302569"/>
            <a:ext cx="2340400" cy="430987"/>
          </a:xfrm>
          <a:prstGeom prst="rect">
            <a:avLst/>
          </a:prstGeom>
          <a:noFill/>
        </p:spPr>
        <p:txBody>
          <a:bodyPr wrap="none" lIns="91404" tIns="45702" rIns="91404" bIns="45702" rtlCol="0">
            <a:spAutoFit/>
          </a:bodyPr>
          <a:lstStyle/>
          <a:p>
            <a:r>
              <a:rPr lang="zh-CN" altLang="en-US" sz="2200" b="1" dirty="0">
                <a:solidFill>
                  <a:srgbClr val="01ACBE"/>
                </a:solidFill>
                <a:latin typeface="微软雅黑" pitchFamily="34" charset="-122"/>
                <a:ea typeface="微软雅黑" pitchFamily="34" charset="-122"/>
              </a:rPr>
              <a:t>学校</a:t>
            </a:r>
            <a:r>
              <a:rPr lang="zh-CN" altLang="en-US" dirty="0">
                <a:latin typeface="微软雅黑" pitchFamily="34" charset="-122"/>
                <a:ea typeface="微软雅黑" pitchFamily="34" charset="-122"/>
              </a:rPr>
              <a:t>   </a:t>
            </a:r>
            <a:r>
              <a:rPr lang="zh-CN" altLang="en-US" dirty="0">
                <a:solidFill>
                  <a:schemeClr val="tx1">
                    <a:lumMod val="50000"/>
                    <a:lumOff val="50000"/>
                  </a:schemeClr>
                </a:solidFill>
                <a:latin typeface="微软雅黑" pitchFamily="34" charset="-122"/>
                <a:ea typeface="微软雅黑" pitchFamily="34" charset="-122"/>
              </a:rPr>
              <a:t>广东金融学院</a:t>
            </a:r>
          </a:p>
        </p:txBody>
      </p:sp>
      <p:cxnSp>
        <p:nvCxnSpPr>
          <p:cNvPr id="34" name="直接连接符 33"/>
          <p:cNvCxnSpPr/>
          <p:nvPr/>
        </p:nvCxnSpPr>
        <p:spPr>
          <a:xfrm>
            <a:off x="7198205" y="2806740"/>
            <a:ext cx="2375955" cy="0"/>
          </a:xfrm>
          <a:prstGeom prst="line">
            <a:avLst/>
          </a:prstGeom>
          <a:ln w="28575">
            <a:solidFill>
              <a:srgbClr val="FC6E5B"/>
            </a:solidFill>
            <a:prstDash val="sysDash"/>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9557299" y="2733556"/>
            <a:ext cx="145158" cy="145211"/>
          </a:xfrm>
          <a:prstGeom prst="ellipse">
            <a:avLst/>
          </a:prstGeom>
          <a:solidFill>
            <a:srgbClr val="FC6E5B"/>
          </a:solidFill>
          <a:ln>
            <a:solidFill>
              <a:srgbClr val="FC6E5B"/>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36" name="椭圆 35"/>
          <p:cNvSpPr/>
          <p:nvPr/>
        </p:nvSpPr>
        <p:spPr>
          <a:xfrm>
            <a:off x="6586253" y="5786212"/>
            <a:ext cx="145158" cy="145211"/>
          </a:xfrm>
          <a:prstGeom prst="ellipse">
            <a:avLst/>
          </a:prstGeom>
          <a:solidFill>
            <a:srgbClr val="FC6E5B"/>
          </a:solidFill>
          <a:ln>
            <a:solidFill>
              <a:srgbClr val="FC6E5B"/>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37" name="TextBox 36"/>
          <p:cNvSpPr txBox="1"/>
          <p:nvPr/>
        </p:nvSpPr>
        <p:spPr>
          <a:xfrm>
            <a:off x="7131445" y="2878765"/>
            <a:ext cx="2340400" cy="430987"/>
          </a:xfrm>
          <a:prstGeom prst="rect">
            <a:avLst/>
          </a:prstGeom>
          <a:noFill/>
        </p:spPr>
        <p:txBody>
          <a:bodyPr wrap="none" lIns="91404" tIns="45702" rIns="91404" bIns="45702" rtlCol="0">
            <a:spAutoFit/>
          </a:bodyPr>
          <a:lstStyle/>
          <a:p>
            <a:r>
              <a:rPr lang="zh-CN" altLang="en-US" sz="2200" b="1" dirty="0">
                <a:solidFill>
                  <a:srgbClr val="01ACBE"/>
                </a:solidFill>
                <a:latin typeface="微软雅黑" pitchFamily="34" charset="-122"/>
                <a:ea typeface="微软雅黑" pitchFamily="34" charset="-122"/>
              </a:rPr>
              <a:t>专业</a:t>
            </a:r>
            <a:r>
              <a:rPr lang="zh-CN" altLang="en-US" dirty="0">
                <a:latin typeface="微软雅黑" pitchFamily="34" charset="-122"/>
                <a:ea typeface="微软雅黑" pitchFamily="34" charset="-122"/>
              </a:rPr>
              <a:t>   </a:t>
            </a:r>
            <a:r>
              <a:rPr lang="zh-CN" altLang="en-US" dirty="0">
                <a:solidFill>
                  <a:schemeClr val="tx1">
                    <a:lumMod val="50000"/>
                    <a:lumOff val="50000"/>
                  </a:schemeClr>
                </a:solidFill>
                <a:latin typeface="微软雅黑" pitchFamily="34" charset="-122"/>
                <a:ea typeface="微软雅黑" pitchFamily="34" charset="-122"/>
              </a:rPr>
              <a:t>信息管理专业</a:t>
            </a:r>
          </a:p>
        </p:txBody>
      </p:sp>
      <p:cxnSp>
        <p:nvCxnSpPr>
          <p:cNvPr id="40" name="直接连接符 39"/>
          <p:cNvCxnSpPr/>
          <p:nvPr/>
        </p:nvCxnSpPr>
        <p:spPr>
          <a:xfrm>
            <a:off x="7196121" y="3382937"/>
            <a:ext cx="2375955" cy="0"/>
          </a:xfrm>
          <a:prstGeom prst="line">
            <a:avLst/>
          </a:prstGeom>
          <a:ln w="28575">
            <a:solidFill>
              <a:srgbClr val="FC6E5B"/>
            </a:solidFill>
            <a:prstDash val="sysDash"/>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9555216" y="3309752"/>
            <a:ext cx="145158" cy="145211"/>
          </a:xfrm>
          <a:prstGeom prst="ellipse">
            <a:avLst/>
          </a:prstGeom>
          <a:solidFill>
            <a:srgbClr val="FC6E5B"/>
          </a:solidFill>
          <a:ln>
            <a:solidFill>
              <a:srgbClr val="FC6E5B"/>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42" name="TextBox 41"/>
          <p:cNvSpPr txBox="1"/>
          <p:nvPr/>
        </p:nvSpPr>
        <p:spPr>
          <a:xfrm>
            <a:off x="7133529" y="3454964"/>
            <a:ext cx="2109598" cy="430987"/>
          </a:xfrm>
          <a:prstGeom prst="rect">
            <a:avLst/>
          </a:prstGeom>
          <a:noFill/>
        </p:spPr>
        <p:txBody>
          <a:bodyPr wrap="none" lIns="91404" tIns="45702" rIns="91404" bIns="45702" rtlCol="0">
            <a:spAutoFit/>
          </a:bodyPr>
          <a:lstStyle/>
          <a:p>
            <a:r>
              <a:rPr lang="zh-CN" altLang="en-US" sz="2200" b="1" dirty="0">
                <a:solidFill>
                  <a:srgbClr val="01ACBE"/>
                </a:solidFill>
                <a:latin typeface="微软雅黑" pitchFamily="34" charset="-122"/>
                <a:ea typeface="微软雅黑" pitchFamily="34" charset="-122"/>
              </a:rPr>
              <a:t>学历</a:t>
            </a:r>
            <a:r>
              <a:rPr lang="zh-CN" altLang="en-US" dirty="0">
                <a:latin typeface="微软雅黑" pitchFamily="34" charset="-122"/>
                <a:ea typeface="微软雅黑" pitchFamily="34" charset="-122"/>
              </a:rPr>
              <a:t>   </a:t>
            </a:r>
            <a:r>
              <a:rPr lang="zh-CN" altLang="en-US" dirty="0">
                <a:solidFill>
                  <a:schemeClr val="tx1">
                    <a:lumMod val="50000"/>
                    <a:lumOff val="50000"/>
                  </a:schemeClr>
                </a:solidFill>
                <a:latin typeface="微软雅黑" pitchFamily="34" charset="-122"/>
                <a:ea typeface="微软雅黑" pitchFamily="34" charset="-122"/>
              </a:rPr>
              <a:t>硕士研究生</a:t>
            </a:r>
          </a:p>
        </p:txBody>
      </p:sp>
      <p:cxnSp>
        <p:nvCxnSpPr>
          <p:cNvPr id="43" name="直接连接符 42"/>
          <p:cNvCxnSpPr/>
          <p:nvPr/>
        </p:nvCxnSpPr>
        <p:spPr>
          <a:xfrm>
            <a:off x="7198205" y="3959135"/>
            <a:ext cx="2375955" cy="0"/>
          </a:xfrm>
          <a:prstGeom prst="line">
            <a:avLst/>
          </a:prstGeom>
          <a:ln w="28575">
            <a:solidFill>
              <a:srgbClr val="FC6E5B"/>
            </a:solidFill>
            <a:prstDash val="sysDash"/>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9557299" y="3885949"/>
            <a:ext cx="145158" cy="145211"/>
          </a:xfrm>
          <a:prstGeom prst="ellipse">
            <a:avLst/>
          </a:prstGeom>
          <a:solidFill>
            <a:srgbClr val="FC6E5B"/>
          </a:solidFill>
          <a:ln>
            <a:solidFill>
              <a:srgbClr val="FC6E5B"/>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45" name="TextBox 44"/>
          <p:cNvSpPr txBox="1"/>
          <p:nvPr/>
        </p:nvSpPr>
        <p:spPr>
          <a:xfrm>
            <a:off x="7198205" y="4084609"/>
            <a:ext cx="1381930" cy="430987"/>
          </a:xfrm>
          <a:prstGeom prst="rect">
            <a:avLst/>
          </a:prstGeom>
          <a:noFill/>
        </p:spPr>
        <p:txBody>
          <a:bodyPr wrap="none" lIns="91404" tIns="45702" rIns="91404" bIns="45702" rtlCol="0">
            <a:spAutoFit/>
          </a:bodyPr>
          <a:lstStyle/>
          <a:p>
            <a:r>
              <a:rPr lang="zh-CN" altLang="en-US" sz="2200" b="1" dirty="0">
                <a:solidFill>
                  <a:srgbClr val="01ACBE"/>
                </a:solidFill>
                <a:latin typeface="微软雅黑" pitchFamily="34" charset="-122"/>
                <a:ea typeface="微软雅黑" pitchFamily="34" charset="-122"/>
              </a:rPr>
              <a:t>荣获殊荣</a:t>
            </a:r>
            <a:r>
              <a:rPr lang="zh-CN" altLang="en-US" dirty="0">
                <a:solidFill>
                  <a:srgbClr val="01ACBE"/>
                </a:solidFill>
                <a:latin typeface="微软雅黑" pitchFamily="34" charset="-122"/>
                <a:ea typeface="微软雅黑" pitchFamily="34" charset="-122"/>
              </a:rPr>
              <a:t> </a:t>
            </a:r>
          </a:p>
        </p:txBody>
      </p:sp>
      <p:sp>
        <p:nvSpPr>
          <p:cNvPr id="46" name="TextBox 45"/>
          <p:cNvSpPr txBox="1"/>
          <p:nvPr/>
        </p:nvSpPr>
        <p:spPr>
          <a:xfrm>
            <a:off x="7198205" y="4471762"/>
            <a:ext cx="3262007" cy="584910"/>
          </a:xfrm>
          <a:prstGeom prst="rect">
            <a:avLst/>
          </a:prstGeom>
          <a:noFill/>
        </p:spPr>
        <p:txBody>
          <a:bodyPr wrap="none" lIns="91404" tIns="45702" rIns="91404" bIns="45702" rtlCol="0">
            <a:spAutoFit/>
          </a:bodyPr>
          <a:lstStyle/>
          <a:p>
            <a:r>
              <a:rPr lang="zh-CN" altLang="en-US" sz="1600" dirty="0">
                <a:solidFill>
                  <a:schemeClr val="tx1">
                    <a:lumMod val="50000"/>
                    <a:lumOff val="50000"/>
                  </a:schemeClr>
                </a:solidFill>
                <a:latin typeface="微软雅黑" pitchFamily="34" charset="-122"/>
                <a:ea typeface="微软雅黑" pitchFamily="34" charset="-122"/>
              </a:rPr>
              <a:t>曾获全国某某策划大赛金奖第一名</a:t>
            </a:r>
            <a:endParaRPr lang="en-US" altLang="zh-CN" sz="1600" dirty="0">
              <a:solidFill>
                <a:schemeClr val="tx1">
                  <a:lumMod val="50000"/>
                  <a:lumOff val="50000"/>
                </a:schemeClr>
              </a:solidFill>
              <a:latin typeface="微软雅黑" pitchFamily="34" charset="-122"/>
              <a:ea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rPr>
              <a:t>连续四年荣获全校全免奖学金</a:t>
            </a:r>
          </a:p>
        </p:txBody>
      </p:sp>
      <p:sp>
        <p:nvSpPr>
          <p:cNvPr id="47" name="TextBox 46"/>
          <p:cNvSpPr txBox="1"/>
          <p:nvPr/>
        </p:nvSpPr>
        <p:spPr>
          <a:xfrm>
            <a:off x="7198205" y="4995101"/>
            <a:ext cx="1381930" cy="430987"/>
          </a:xfrm>
          <a:prstGeom prst="rect">
            <a:avLst/>
          </a:prstGeom>
          <a:noFill/>
        </p:spPr>
        <p:txBody>
          <a:bodyPr wrap="none" lIns="91404" tIns="45702" rIns="91404" bIns="45702" rtlCol="0">
            <a:spAutoFit/>
          </a:bodyPr>
          <a:lstStyle/>
          <a:p>
            <a:r>
              <a:rPr lang="zh-CN" altLang="en-US" sz="2200" b="1" dirty="0">
                <a:solidFill>
                  <a:srgbClr val="01ACBE"/>
                </a:solidFill>
                <a:latin typeface="微软雅黑" pitchFamily="34" charset="-122"/>
                <a:ea typeface="微软雅黑" pitchFamily="34" charset="-122"/>
              </a:rPr>
              <a:t>其他情况</a:t>
            </a:r>
            <a:r>
              <a:rPr lang="zh-CN" altLang="en-US" dirty="0">
                <a:solidFill>
                  <a:srgbClr val="01ACBE"/>
                </a:solidFill>
                <a:latin typeface="微软雅黑" pitchFamily="34" charset="-122"/>
                <a:ea typeface="微软雅黑" pitchFamily="34" charset="-122"/>
              </a:rPr>
              <a:t> </a:t>
            </a:r>
          </a:p>
        </p:txBody>
      </p:sp>
      <p:sp>
        <p:nvSpPr>
          <p:cNvPr id="48" name="TextBox 47"/>
          <p:cNvSpPr txBox="1"/>
          <p:nvPr/>
        </p:nvSpPr>
        <p:spPr>
          <a:xfrm>
            <a:off x="7198205" y="5382254"/>
            <a:ext cx="3262007" cy="584910"/>
          </a:xfrm>
          <a:prstGeom prst="rect">
            <a:avLst/>
          </a:prstGeom>
          <a:noFill/>
        </p:spPr>
        <p:txBody>
          <a:bodyPr wrap="none" lIns="91404" tIns="45702" rIns="91404" bIns="45702" rtlCol="0">
            <a:spAutoFit/>
          </a:bodyPr>
          <a:lstStyle/>
          <a:p>
            <a:r>
              <a:rPr lang="zh-CN" altLang="en-US" sz="1600" dirty="0">
                <a:solidFill>
                  <a:schemeClr val="tx1">
                    <a:lumMod val="50000"/>
                    <a:lumOff val="50000"/>
                  </a:schemeClr>
                </a:solidFill>
                <a:latin typeface="微软雅黑" pitchFamily="34" charset="-122"/>
                <a:ea typeface="微软雅黑" pitchFamily="34" charset="-122"/>
              </a:rPr>
              <a:t>曾获全国某某策划大赛金奖第一名</a:t>
            </a:r>
            <a:endParaRPr lang="en-US" altLang="zh-CN" sz="1600" dirty="0">
              <a:solidFill>
                <a:schemeClr val="tx1">
                  <a:lumMod val="50000"/>
                  <a:lumOff val="50000"/>
                </a:schemeClr>
              </a:solidFill>
              <a:latin typeface="微软雅黑" pitchFamily="34" charset="-122"/>
              <a:ea typeface="微软雅黑" pitchFamily="34" charset="-122"/>
            </a:endParaRPr>
          </a:p>
          <a:p>
            <a:r>
              <a:rPr lang="zh-CN" altLang="en-US" sz="1600" dirty="0">
                <a:solidFill>
                  <a:schemeClr val="tx1">
                    <a:lumMod val="50000"/>
                    <a:lumOff val="50000"/>
                  </a:schemeClr>
                </a:solidFill>
                <a:latin typeface="微软雅黑" pitchFamily="34" charset="-122"/>
                <a:ea typeface="微软雅黑" pitchFamily="34" charset="-122"/>
              </a:rPr>
              <a:t>连续四年荣获全校全免奖学金</a:t>
            </a:r>
          </a:p>
        </p:txBody>
      </p:sp>
      <p:grpSp>
        <p:nvGrpSpPr>
          <p:cNvPr id="53" name="组合 52"/>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54"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学历详细介绍</a:t>
            </a:r>
          </a:p>
        </p:txBody>
      </p:sp>
      <p:sp>
        <p:nvSpPr>
          <p:cNvPr id="57" name="椭圆 56"/>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58" name="TextBox 57"/>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88777280"/>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 calcmode="lin" valueType="num">
                                      <p:cBhvr>
                                        <p:cTn id="10" dur="300" fill="hold"/>
                                        <p:tgtEl>
                                          <p:spTgt spid="57"/>
                                        </p:tgtEl>
                                        <p:attrNameLst>
                                          <p:attrName>ppt_w</p:attrName>
                                        </p:attrNameLst>
                                      </p:cBhvr>
                                      <p:tavLst>
                                        <p:tav tm="0">
                                          <p:val>
                                            <p:fltVal val="0"/>
                                          </p:val>
                                        </p:tav>
                                        <p:tav tm="100000">
                                          <p:val>
                                            <p:strVal val="#ppt_w"/>
                                          </p:val>
                                        </p:tav>
                                      </p:tavLst>
                                    </p:anim>
                                    <p:anim calcmode="lin" valueType="num">
                                      <p:cBhvr>
                                        <p:cTn id="11" dur="300" fill="hold"/>
                                        <p:tgtEl>
                                          <p:spTgt spid="57"/>
                                        </p:tgtEl>
                                        <p:attrNameLst>
                                          <p:attrName>ppt_h</p:attrName>
                                        </p:attrNameLst>
                                      </p:cBhvr>
                                      <p:tavLst>
                                        <p:tav tm="0">
                                          <p:val>
                                            <p:fltVal val="0"/>
                                          </p:val>
                                        </p:tav>
                                        <p:tav tm="100000">
                                          <p:val>
                                            <p:strVal val="#ppt_h"/>
                                          </p:val>
                                        </p:tav>
                                      </p:tavLst>
                                    </p:anim>
                                    <p:animEffect transition="in" filter="fade">
                                      <p:cBhvr>
                                        <p:cTn id="12" dur="300"/>
                                        <p:tgtEl>
                                          <p:spTgt spid="57"/>
                                        </p:tgtEl>
                                      </p:cBhvr>
                                    </p:animEffect>
                                  </p:childTnLst>
                                </p:cTn>
                              </p:par>
                              <p:par>
                                <p:cTn id="13" presetID="6" presetClass="emph" presetSubtype="0" autoRev="1" fill="hold" grpId="1" nodeType="withEffect">
                                  <p:stCondLst>
                                    <p:cond delay="300"/>
                                  </p:stCondLst>
                                  <p:childTnLst>
                                    <p:animScale>
                                      <p:cBhvr>
                                        <p:cTn id="14" dur="150" fill="hold"/>
                                        <p:tgtEl>
                                          <p:spTgt spid="57"/>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58"/>
                                        </p:tgtEl>
                                        <p:attrNameLst>
                                          <p:attrName>style.visibility</p:attrName>
                                        </p:attrNameLst>
                                      </p:cBhvr>
                                      <p:to>
                                        <p:strVal val="visible"/>
                                      </p:to>
                                    </p:set>
                                    <p:anim calcmode="lin" valueType="num">
                                      <p:cBhvr>
                                        <p:cTn id="17" dur="300" fill="hold"/>
                                        <p:tgtEl>
                                          <p:spTgt spid="58"/>
                                        </p:tgtEl>
                                        <p:attrNameLst>
                                          <p:attrName>ppt_w</p:attrName>
                                        </p:attrNameLst>
                                      </p:cBhvr>
                                      <p:tavLst>
                                        <p:tav tm="0">
                                          <p:val>
                                            <p:fltVal val="0"/>
                                          </p:val>
                                        </p:tav>
                                        <p:tav tm="100000">
                                          <p:val>
                                            <p:strVal val="#ppt_w"/>
                                          </p:val>
                                        </p:tav>
                                      </p:tavLst>
                                    </p:anim>
                                    <p:anim calcmode="lin" valueType="num">
                                      <p:cBhvr>
                                        <p:cTn id="18" dur="300" fill="hold"/>
                                        <p:tgtEl>
                                          <p:spTgt spid="58"/>
                                        </p:tgtEl>
                                        <p:attrNameLst>
                                          <p:attrName>ppt_h</p:attrName>
                                        </p:attrNameLst>
                                      </p:cBhvr>
                                      <p:tavLst>
                                        <p:tav tm="0">
                                          <p:val>
                                            <p:fltVal val="0"/>
                                          </p:val>
                                        </p:tav>
                                        <p:tav tm="100000">
                                          <p:val>
                                            <p:strVal val="#ppt_h"/>
                                          </p:val>
                                        </p:tav>
                                      </p:tavLst>
                                    </p:anim>
                                    <p:animEffect transition="in" filter="fade">
                                      <p:cBhvr>
                                        <p:cTn id="19" dur="300"/>
                                        <p:tgtEl>
                                          <p:spTgt spid="58"/>
                                        </p:tgtEl>
                                      </p:cBhvr>
                                    </p:animEffect>
                                  </p:childTnLst>
                                </p:cTn>
                              </p:par>
                              <p:par>
                                <p:cTn id="20" presetID="6" presetClass="emph" presetSubtype="0" autoRev="1" fill="hold" grpId="1" nodeType="withEffect">
                                  <p:stCondLst>
                                    <p:cond delay="250"/>
                                  </p:stCondLst>
                                  <p:childTnLst>
                                    <p:animScale>
                                      <p:cBhvr>
                                        <p:cTn id="21" dur="300" fill="hold"/>
                                        <p:tgtEl>
                                          <p:spTgt spid="58"/>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childTnLst>
                          </p:cTn>
                        </p:par>
                        <p:par>
                          <p:cTn id="26" fill="hold">
                            <p:stCondLst>
                              <p:cond delay="1350"/>
                            </p:stCondLst>
                            <p:childTnLst>
                              <p:par>
                                <p:cTn id="27" presetID="53" presetClass="entr" presetSubtype="52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anim calcmode="lin" valueType="num">
                                      <p:cBhvr>
                                        <p:cTn id="32" dur="500" fill="hold"/>
                                        <p:tgtEl>
                                          <p:spTgt spid="29"/>
                                        </p:tgtEl>
                                        <p:attrNameLst>
                                          <p:attrName>ppt_x</p:attrName>
                                        </p:attrNameLst>
                                      </p:cBhvr>
                                      <p:tavLst>
                                        <p:tav tm="0">
                                          <p:val>
                                            <p:fltVal val="0.5"/>
                                          </p:val>
                                        </p:tav>
                                        <p:tav tm="100000">
                                          <p:val>
                                            <p:strVal val="#ppt_x"/>
                                          </p:val>
                                        </p:tav>
                                      </p:tavLst>
                                    </p:anim>
                                    <p:anim calcmode="lin" valueType="num">
                                      <p:cBhvr>
                                        <p:cTn id="33" dur="500" fill="hold"/>
                                        <p:tgtEl>
                                          <p:spTgt spid="29"/>
                                        </p:tgtEl>
                                        <p:attrNameLst>
                                          <p:attrName>ppt_y</p:attrName>
                                        </p:attrNameLst>
                                      </p:cBhvr>
                                      <p:tavLst>
                                        <p:tav tm="0">
                                          <p:val>
                                            <p:fltVal val="0.5"/>
                                          </p:val>
                                        </p:tav>
                                        <p:tav tm="100000">
                                          <p:val>
                                            <p:strVal val="#ppt_y"/>
                                          </p:val>
                                        </p:tav>
                                      </p:tavLst>
                                    </p:anim>
                                  </p:childTnLst>
                                </p:cTn>
                              </p:par>
                            </p:childTnLst>
                          </p:cTn>
                        </p:par>
                        <p:par>
                          <p:cTn id="34" fill="hold">
                            <p:stCondLst>
                              <p:cond delay="1850"/>
                            </p:stCondLst>
                            <p:childTnLst>
                              <p:par>
                                <p:cTn id="35" presetID="53" presetClass="entr" presetSubtype="52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anim calcmode="lin" valueType="num">
                                      <p:cBhvr>
                                        <p:cTn id="40" dur="500" fill="hold"/>
                                        <p:tgtEl>
                                          <p:spTgt spid="28"/>
                                        </p:tgtEl>
                                        <p:attrNameLst>
                                          <p:attrName>ppt_x</p:attrName>
                                        </p:attrNameLst>
                                      </p:cBhvr>
                                      <p:tavLst>
                                        <p:tav tm="0">
                                          <p:val>
                                            <p:fltVal val="0.5"/>
                                          </p:val>
                                        </p:tav>
                                        <p:tav tm="100000">
                                          <p:val>
                                            <p:strVal val="#ppt_x"/>
                                          </p:val>
                                        </p:tav>
                                      </p:tavLst>
                                    </p:anim>
                                    <p:anim calcmode="lin" valueType="num">
                                      <p:cBhvr>
                                        <p:cTn id="41" dur="500" fill="hold"/>
                                        <p:tgtEl>
                                          <p:spTgt spid="28"/>
                                        </p:tgtEl>
                                        <p:attrNameLst>
                                          <p:attrName>ppt_y</p:attrName>
                                        </p:attrNameLst>
                                      </p:cBhvr>
                                      <p:tavLst>
                                        <p:tav tm="0">
                                          <p:val>
                                            <p:fltVal val="0.5"/>
                                          </p:val>
                                        </p:tav>
                                        <p:tav tm="100000">
                                          <p:val>
                                            <p:strVal val="#ppt_y"/>
                                          </p:val>
                                        </p:tav>
                                      </p:tavLst>
                                    </p:anim>
                                  </p:childTnLst>
                                </p:cTn>
                              </p:par>
                            </p:childTnLst>
                          </p:cTn>
                        </p:par>
                        <p:par>
                          <p:cTn id="42" fill="hold">
                            <p:stCondLst>
                              <p:cond delay="2350"/>
                            </p:stCondLst>
                            <p:childTnLst>
                              <p:par>
                                <p:cTn id="43" presetID="53" presetClass="entr" presetSubtype="52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anim calcmode="lin" valueType="num">
                                      <p:cBhvr>
                                        <p:cTn id="48" dur="500" fill="hold"/>
                                        <p:tgtEl>
                                          <p:spTgt spid="30"/>
                                        </p:tgtEl>
                                        <p:attrNameLst>
                                          <p:attrName>ppt_x</p:attrName>
                                        </p:attrNameLst>
                                      </p:cBhvr>
                                      <p:tavLst>
                                        <p:tav tm="0">
                                          <p:val>
                                            <p:fltVal val="0.5"/>
                                          </p:val>
                                        </p:tav>
                                        <p:tav tm="100000">
                                          <p:val>
                                            <p:strVal val="#ppt_x"/>
                                          </p:val>
                                        </p:tav>
                                      </p:tavLst>
                                    </p:anim>
                                    <p:anim calcmode="lin" valueType="num">
                                      <p:cBhvr>
                                        <p:cTn id="49" dur="500" fill="hold"/>
                                        <p:tgtEl>
                                          <p:spTgt spid="30"/>
                                        </p:tgtEl>
                                        <p:attrNameLst>
                                          <p:attrName>ppt_y</p:attrName>
                                        </p:attrNameLst>
                                      </p:cBhvr>
                                      <p:tavLst>
                                        <p:tav tm="0">
                                          <p:val>
                                            <p:fltVal val="0.5"/>
                                          </p:val>
                                        </p:tav>
                                        <p:tav tm="100000">
                                          <p:val>
                                            <p:strVal val="#ppt_y"/>
                                          </p:val>
                                        </p:tav>
                                      </p:tavLst>
                                    </p:anim>
                                  </p:childTnLst>
                                </p:cTn>
                              </p:par>
                            </p:childTnLst>
                          </p:cTn>
                        </p:par>
                        <p:par>
                          <p:cTn id="50" fill="hold">
                            <p:stCondLst>
                              <p:cond delay="2850"/>
                            </p:stCondLst>
                            <p:childTnLst>
                              <p:par>
                                <p:cTn id="51" presetID="45" presetClass="entr" presetSubtype="0"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2000"/>
                                        <p:tgtEl>
                                          <p:spTgt spid="31"/>
                                        </p:tgtEl>
                                      </p:cBhvr>
                                    </p:animEffect>
                                    <p:anim calcmode="lin" valueType="num">
                                      <p:cBhvr>
                                        <p:cTn id="54" dur="2000" fill="hold"/>
                                        <p:tgtEl>
                                          <p:spTgt spid="31"/>
                                        </p:tgtEl>
                                        <p:attrNameLst>
                                          <p:attrName>ppt_w</p:attrName>
                                        </p:attrNameLst>
                                      </p:cBhvr>
                                      <p:tavLst>
                                        <p:tav tm="0" fmla="#ppt_w*sin(2.5*pi*$)">
                                          <p:val>
                                            <p:fltVal val="0"/>
                                          </p:val>
                                        </p:tav>
                                        <p:tav tm="100000">
                                          <p:val>
                                            <p:fltVal val="1"/>
                                          </p:val>
                                        </p:tav>
                                      </p:tavLst>
                                    </p:anim>
                                    <p:anim calcmode="lin" valueType="num">
                                      <p:cBhvr>
                                        <p:cTn id="55" dur="2000" fill="hold"/>
                                        <p:tgtEl>
                                          <p:spTgt spid="31"/>
                                        </p:tgtEl>
                                        <p:attrNameLst>
                                          <p:attrName>ppt_h</p:attrName>
                                        </p:attrNameLst>
                                      </p:cBhvr>
                                      <p:tavLst>
                                        <p:tav tm="0">
                                          <p:val>
                                            <p:strVal val="#ppt_h"/>
                                          </p:val>
                                        </p:tav>
                                        <p:tav tm="100000">
                                          <p:val>
                                            <p:strVal val="#ppt_h"/>
                                          </p:val>
                                        </p:tav>
                                      </p:tavLst>
                                    </p:anim>
                                  </p:childTnLst>
                                </p:cTn>
                              </p:par>
                            </p:childTnLst>
                          </p:cTn>
                        </p:par>
                        <p:par>
                          <p:cTn id="56" fill="hold">
                            <p:stCondLst>
                              <p:cond delay="4850"/>
                            </p:stCondLst>
                            <p:childTnLst>
                              <p:par>
                                <p:cTn id="57" presetID="22" presetClass="entr" presetSubtype="1"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up)">
                                      <p:cBhvr>
                                        <p:cTn id="59" dur="750"/>
                                        <p:tgtEl>
                                          <p:spTgt spid="32"/>
                                        </p:tgtEl>
                                      </p:cBhvr>
                                    </p:animEffect>
                                  </p:childTnLst>
                                </p:cTn>
                              </p:par>
                            </p:childTnLst>
                          </p:cTn>
                        </p:par>
                        <p:par>
                          <p:cTn id="60" fill="hold">
                            <p:stCondLst>
                              <p:cond delay="5600"/>
                            </p:stCondLst>
                            <p:childTnLst>
                              <p:par>
                                <p:cTn id="61" presetID="45"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1000"/>
                                        <p:tgtEl>
                                          <p:spTgt spid="36"/>
                                        </p:tgtEl>
                                      </p:cBhvr>
                                    </p:animEffect>
                                    <p:anim calcmode="lin" valueType="num">
                                      <p:cBhvr>
                                        <p:cTn id="64" dur="1000" fill="hold"/>
                                        <p:tgtEl>
                                          <p:spTgt spid="36"/>
                                        </p:tgtEl>
                                        <p:attrNameLst>
                                          <p:attrName>ppt_w</p:attrName>
                                        </p:attrNameLst>
                                      </p:cBhvr>
                                      <p:tavLst>
                                        <p:tav tm="0" fmla="#ppt_w*sin(2.5*pi*$)">
                                          <p:val>
                                            <p:fltVal val="0"/>
                                          </p:val>
                                        </p:tav>
                                        <p:tav tm="100000">
                                          <p:val>
                                            <p:fltVal val="1"/>
                                          </p:val>
                                        </p:tav>
                                      </p:tavLst>
                                    </p:anim>
                                    <p:anim calcmode="lin" valueType="num">
                                      <p:cBhvr>
                                        <p:cTn id="65" dur="1000" fill="hold"/>
                                        <p:tgtEl>
                                          <p:spTgt spid="36"/>
                                        </p:tgtEl>
                                        <p:attrNameLst>
                                          <p:attrName>ppt_h</p:attrName>
                                        </p:attrNameLst>
                                      </p:cBhvr>
                                      <p:tavLst>
                                        <p:tav tm="0">
                                          <p:val>
                                            <p:strVal val="#ppt_h"/>
                                          </p:val>
                                        </p:tav>
                                        <p:tav tm="100000">
                                          <p:val>
                                            <p:strVal val="#ppt_h"/>
                                          </p:val>
                                        </p:tav>
                                      </p:tavLst>
                                    </p:anim>
                                  </p:childTnLst>
                                </p:cTn>
                              </p:par>
                            </p:childTnLst>
                          </p:cTn>
                        </p:par>
                        <p:par>
                          <p:cTn id="66" fill="hold">
                            <p:stCondLst>
                              <p:cond delay="6600"/>
                            </p:stCondLst>
                            <p:childTnLst>
                              <p:par>
                                <p:cTn id="67" presetID="22" presetClass="entr" presetSubtype="8"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500"/>
                                        <p:tgtEl>
                                          <p:spTgt spid="33"/>
                                        </p:tgtEl>
                                      </p:cBhvr>
                                    </p:animEffect>
                                  </p:childTnLst>
                                </p:cTn>
                              </p:par>
                            </p:childTnLst>
                          </p:cTn>
                        </p:par>
                        <p:par>
                          <p:cTn id="70" fill="hold">
                            <p:stCondLst>
                              <p:cond delay="7100"/>
                            </p:stCondLst>
                            <p:childTnLst>
                              <p:par>
                                <p:cTn id="71" presetID="22" presetClass="entr" presetSubtype="8"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left)">
                                      <p:cBhvr>
                                        <p:cTn id="73" dur="500"/>
                                        <p:tgtEl>
                                          <p:spTgt spid="34"/>
                                        </p:tgtEl>
                                      </p:cBhvr>
                                    </p:animEffect>
                                  </p:childTnLst>
                                </p:cTn>
                              </p:par>
                            </p:childTnLst>
                          </p:cTn>
                        </p:par>
                        <p:par>
                          <p:cTn id="74" fill="hold">
                            <p:stCondLst>
                              <p:cond delay="7600"/>
                            </p:stCondLst>
                            <p:childTnLst>
                              <p:par>
                                <p:cTn id="75" presetID="45" presetClass="entr" presetSubtype="0"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fade">
                                      <p:cBhvr>
                                        <p:cTn id="77" dur="1000"/>
                                        <p:tgtEl>
                                          <p:spTgt spid="35"/>
                                        </p:tgtEl>
                                      </p:cBhvr>
                                    </p:animEffect>
                                    <p:anim calcmode="lin" valueType="num">
                                      <p:cBhvr>
                                        <p:cTn id="78" dur="1000" fill="hold"/>
                                        <p:tgtEl>
                                          <p:spTgt spid="35"/>
                                        </p:tgtEl>
                                        <p:attrNameLst>
                                          <p:attrName>ppt_w</p:attrName>
                                        </p:attrNameLst>
                                      </p:cBhvr>
                                      <p:tavLst>
                                        <p:tav tm="0" fmla="#ppt_w*sin(2.5*pi*$)">
                                          <p:val>
                                            <p:fltVal val="0"/>
                                          </p:val>
                                        </p:tav>
                                        <p:tav tm="100000">
                                          <p:val>
                                            <p:fltVal val="1"/>
                                          </p:val>
                                        </p:tav>
                                      </p:tavLst>
                                    </p:anim>
                                    <p:anim calcmode="lin" valueType="num">
                                      <p:cBhvr>
                                        <p:cTn id="79" dur="1000" fill="hold"/>
                                        <p:tgtEl>
                                          <p:spTgt spid="35"/>
                                        </p:tgtEl>
                                        <p:attrNameLst>
                                          <p:attrName>ppt_h</p:attrName>
                                        </p:attrNameLst>
                                      </p:cBhvr>
                                      <p:tavLst>
                                        <p:tav tm="0">
                                          <p:val>
                                            <p:strVal val="#ppt_h"/>
                                          </p:val>
                                        </p:tav>
                                        <p:tav tm="100000">
                                          <p:val>
                                            <p:strVal val="#ppt_h"/>
                                          </p:val>
                                        </p:tav>
                                      </p:tavLst>
                                    </p:anim>
                                  </p:childTnLst>
                                </p:cTn>
                              </p:par>
                            </p:childTnLst>
                          </p:cTn>
                        </p:par>
                        <p:par>
                          <p:cTn id="80" fill="hold">
                            <p:stCondLst>
                              <p:cond delay="8600"/>
                            </p:stCondLst>
                            <p:childTnLst>
                              <p:par>
                                <p:cTn id="81" presetID="22" presetClass="entr" presetSubtype="8"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wipe(left)">
                                      <p:cBhvr>
                                        <p:cTn id="83" dur="500"/>
                                        <p:tgtEl>
                                          <p:spTgt spid="37"/>
                                        </p:tgtEl>
                                      </p:cBhvr>
                                    </p:animEffect>
                                  </p:childTnLst>
                                </p:cTn>
                              </p:par>
                            </p:childTnLst>
                          </p:cTn>
                        </p:par>
                        <p:par>
                          <p:cTn id="84" fill="hold">
                            <p:stCondLst>
                              <p:cond delay="9100"/>
                            </p:stCondLst>
                            <p:childTnLst>
                              <p:par>
                                <p:cTn id="85" presetID="22" presetClass="entr" presetSubtype="8" fill="hold"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childTnLst>
                          </p:cTn>
                        </p:par>
                        <p:par>
                          <p:cTn id="88" fill="hold">
                            <p:stCondLst>
                              <p:cond delay="9600"/>
                            </p:stCondLst>
                            <p:childTnLst>
                              <p:par>
                                <p:cTn id="89" presetID="45" presetClass="entr" presetSubtype="0"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1000"/>
                                        <p:tgtEl>
                                          <p:spTgt spid="41"/>
                                        </p:tgtEl>
                                      </p:cBhvr>
                                    </p:animEffect>
                                    <p:anim calcmode="lin" valueType="num">
                                      <p:cBhvr>
                                        <p:cTn id="92" dur="1000" fill="hold"/>
                                        <p:tgtEl>
                                          <p:spTgt spid="41"/>
                                        </p:tgtEl>
                                        <p:attrNameLst>
                                          <p:attrName>ppt_w</p:attrName>
                                        </p:attrNameLst>
                                      </p:cBhvr>
                                      <p:tavLst>
                                        <p:tav tm="0" fmla="#ppt_w*sin(2.5*pi*$)">
                                          <p:val>
                                            <p:fltVal val="0"/>
                                          </p:val>
                                        </p:tav>
                                        <p:tav tm="100000">
                                          <p:val>
                                            <p:fltVal val="1"/>
                                          </p:val>
                                        </p:tav>
                                      </p:tavLst>
                                    </p:anim>
                                    <p:anim calcmode="lin" valueType="num">
                                      <p:cBhvr>
                                        <p:cTn id="93" dur="1000" fill="hold"/>
                                        <p:tgtEl>
                                          <p:spTgt spid="41"/>
                                        </p:tgtEl>
                                        <p:attrNameLst>
                                          <p:attrName>ppt_h</p:attrName>
                                        </p:attrNameLst>
                                      </p:cBhvr>
                                      <p:tavLst>
                                        <p:tav tm="0">
                                          <p:val>
                                            <p:strVal val="#ppt_h"/>
                                          </p:val>
                                        </p:tav>
                                        <p:tav tm="100000">
                                          <p:val>
                                            <p:strVal val="#ppt_h"/>
                                          </p:val>
                                        </p:tav>
                                      </p:tavLst>
                                    </p:anim>
                                  </p:childTnLst>
                                </p:cTn>
                              </p:par>
                            </p:childTnLst>
                          </p:cTn>
                        </p:par>
                        <p:par>
                          <p:cTn id="94" fill="hold">
                            <p:stCondLst>
                              <p:cond delay="10600"/>
                            </p:stCondLst>
                            <p:childTnLst>
                              <p:par>
                                <p:cTn id="95" presetID="22" presetClass="entr" presetSubtype="8" fill="hold" grpId="0" nodeType="afterEffect">
                                  <p:stCondLst>
                                    <p:cond delay="0"/>
                                  </p:stCondLst>
                                  <p:childTnLst>
                                    <p:set>
                                      <p:cBhvr>
                                        <p:cTn id="96" dur="1" fill="hold">
                                          <p:stCondLst>
                                            <p:cond delay="0"/>
                                          </p:stCondLst>
                                        </p:cTn>
                                        <p:tgtEl>
                                          <p:spTgt spid="42"/>
                                        </p:tgtEl>
                                        <p:attrNameLst>
                                          <p:attrName>style.visibility</p:attrName>
                                        </p:attrNameLst>
                                      </p:cBhvr>
                                      <p:to>
                                        <p:strVal val="visible"/>
                                      </p:to>
                                    </p:set>
                                    <p:animEffect transition="in" filter="wipe(left)">
                                      <p:cBhvr>
                                        <p:cTn id="97" dur="500"/>
                                        <p:tgtEl>
                                          <p:spTgt spid="42"/>
                                        </p:tgtEl>
                                      </p:cBhvr>
                                    </p:animEffect>
                                  </p:childTnLst>
                                </p:cTn>
                              </p:par>
                            </p:childTnLst>
                          </p:cTn>
                        </p:par>
                        <p:par>
                          <p:cTn id="98" fill="hold">
                            <p:stCondLst>
                              <p:cond delay="11100"/>
                            </p:stCondLst>
                            <p:childTnLst>
                              <p:par>
                                <p:cTn id="99" presetID="22" presetClass="entr" presetSubtype="8" fill="hold"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wipe(left)">
                                      <p:cBhvr>
                                        <p:cTn id="101" dur="500"/>
                                        <p:tgtEl>
                                          <p:spTgt spid="43"/>
                                        </p:tgtEl>
                                      </p:cBhvr>
                                    </p:animEffect>
                                  </p:childTnLst>
                                </p:cTn>
                              </p:par>
                            </p:childTnLst>
                          </p:cTn>
                        </p:par>
                        <p:par>
                          <p:cTn id="102" fill="hold">
                            <p:stCondLst>
                              <p:cond delay="11600"/>
                            </p:stCondLst>
                            <p:childTnLst>
                              <p:par>
                                <p:cTn id="103" presetID="45" presetClass="entr" presetSubtype="0" fill="hold" grpId="0" nodeType="after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1000"/>
                                        <p:tgtEl>
                                          <p:spTgt spid="44"/>
                                        </p:tgtEl>
                                      </p:cBhvr>
                                    </p:animEffect>
                                    <p:anim calcmode="lin" valueType="num">
                                      <p:cBhvr>
                                        <p:cTn id="106" dur="1000" fill="hold"/>
                                        <p:tgtEl>
                                          <p:spTgt spid="44"/>
                                        </p:tgtEl>
                                        <p:attrNameLst>
                                          <p:attrName>ppt_w</p:attrName>
                                        </p:attrNameLst>
                                      </p:cBhvr>
                                      <p:tavLst>
                                        <p:tav tm="0" fmla="#ppt_w*sin(2.5*pi*$)">
                                          <p:val>
                                            <p:fltVal val="0"/>
                                          </p:val>
                                        </p:tav>
                                        <p:tav tm="100000">
                                          <p:val>
                                            <p:fltVal val="1"/>
                                          </p:val>
                                        </p:tav>
                                      </p:tavLst>
                                    </p:anim>
                                    <p:anim calcmode="lin" valueType="num">
                                      <p:cBhvr>
                                        <p:cTn id="107" dur="1000" fill="hold"/>
                                        <p:tgtEl>
                                          <p:spTgt spid="44"/>
                                        </p:tgtEl>
                                        <p:attrNameLst>
                                          <p:attrName>ppt_h</p:attrName>
                                        </p:attrNameLst>
                                      </p:cBhvr>
                                      <p:tavLst>
                                        <p:tav tm="0">
                                          <p:val>
                                            <p:strVal val="#ppt_h"/>
                                          </p:val>
                                        </p:tav>
                                        <p:tav tm="100000">
                                          <p:val>
                                            <p:strVal val="#ppt_h"/>
                                          </p:val>
                                        </p:tav>
                                      </p:tavLst>
                                    </p:anim>
                                  </p:childTnLst>
                                </p:cTn>
                              </p:par>
                            </p:childTnLst>
                          </p:cTn>
                        </p:par>
                        <p:par>
                          <p:cTn id="108" fill="hold">
                            <p:stCondLst>
                              <p:cond delay="12600"/>
                            </p:stCondLst>
                            <p:childTnLst>
                              <p:par>
                                <p:cTn id="109" presetID="22" presetClass="entr" presetSubtype="4" fill="hold" grpId="0" nodeType="after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wipe(down)">
                                      <p:cBhvr>
                                        <p:cTn id="111" dur="500"/>
                                        <p:tgtEl>
                                          <p:spTgt spid="45"/>
                                        </p:tgtEl>
                                      </p:cBhvr>
                                    </p:animEffect>
                                  </p:childTnLst>
                                </p:cTn>
                              </p:par>
                            </p:childTnLst>
                          </p:cTn>
                        </p:par>
                        <p:par>
                          <p:cTn id="112" fill="hold">
                            <p:stCondLst>
                              <p:cond delay="13100"/>
                            </p:stCondLst>
                            <p:childTnLst>
                              <p:par>
                                <p:cTn id="113" presetID="22" presetClass="entr" presetSubtype="4" fill="hold" grpId="0" nodeType="afterEffect">
                                  <p:stCondLst>
                                    <p:cond delay="0"/>
                                  </p:stCondLst>
                                  <p:childTnLst>
                                    <p:set>
                                      <p:cBhvr>
                                        <p:cTn id="114" dur="1" fill="hold">
                                          <p:stCondLst>
                                            <p:cond delay="0"/>
                                          </p:stCondLst>
                                        </p:cTn>
                                        <p:tgtEl>
                                          <p:spTgt spid="46"/>
                                        </p:tgtEl>
                                        <p:attrNameLst>
                                          <p:attrName>style.visibility</p:attrName>
                                        </p:attrNameLst>
                                      </p:cBhvr>
                                      <p:to>
                                        <p:strVal val="visible"/>
                                      </p:to>
                                    </p:set>
                                    <p:animEffect transition="in" filter="wipe(down)">
                                      <p:cBhvr>
                                        <p:cTn id="115" dur="500"/>
                                        <p:tgtEl>
                                          <p:spTgt spid="46"/>
                                        </p:tgtEl>
                                      </p:cBhvr>
                                    </p:animEffect>
                                  </p:childTnLst>
                                </p:cTn>
                              </p:par>
                            </p:childTnLst>
                          </p:cTn>
                        </p:par>
                        <p:par>
                          <p:cTn id="116" fill="hold">
                            <p:stCondLst>
                              <p:cond delay="13600"/>
                            </p:stCondLst>
                            <p:childTnLst>
                              <p:par>
                                <p:cTn id="117" presetID="22" presetClass="entr" presetSubtype="4" fill="hold" grpId="0" nodeType="afterEffect">
                                  <p:stCondLst>
                                    <p:cond delay="0"/>
                                  </p:stCondLst>
                                  <p:childTnLst>
                                    <p:set>
                                      <p:cBhvr>
                                        <p:cTn id="118" dur="1" fill="hold">
                                          <p:stCondLst>
                                            <p:cond delay="0"/>
                                          </p:stCondLst>
                                        </p:cTn>
                                        <p:tgtEl>
                                          <p:spTgt spid="47"/>
                                        </p:tgtEl>
                                        <p:attrNameLst>
                                          <p:attrName>style.visibility</p:attrName>
                                        </p:attrNameLst>
                                      </p:cBhvr>
                                      <p:to>
                                        <p:strVal val="visible"/>
                                      </p:to>
                                    </p:set>
                                    <p:animEffect transition="in" filter="wipe(down)">
                                      <p:cBhvr>
                                        <p:cTn id="119" dur="500"/>
                                        <p:tgtEl>
                                          <p:spTgt spid="47"/>
                                        </p:tgtEl>
                                      </p:cBhvr>
                                    </p:animEffect>
                                  </p:childTnLst>
                                </p:cTn>
                              </p:par>
                            </p:childTnLst>
                          </p:cTn>
                        </p:par>
                        <p:par>
                          <p:cTn id="120" fill="hold">
                            <p:stCondLst>
                              <p:cond delay="14100"/>
                            </p:stCondLst>
                            <p:childTnLst>
                              <p:par>
                                <p:cTn id="121" presetID="22" presetClass="entr" presetSubtype="4" fill="hold" grpId="0" nodeType="afterEffect">
                                  <p:stCondLst>
                                    <p:cond delay="0"/>
                                  </p:stCondLst>
                                  <p:childTnLst>
                                    <p:set>
                                      <p:cBhvr>
                                        <p:cTn id="122" dur="1" fill="hold">
                                          <p:stCondLst>
                                            <p:cond delay="0"/>
                                          </p:stCondLst>
                                        </p:cTn>
                                        <p:tgtEl>
                                          <p:spTgt spid="48"/>
                                        </p:tgtEl>
                                        <p:attrNameLst>
                                          <p:attrName>style.visibility</p:attrName>
                                        </p:attrNameLst>
                                      </p:cBhvr>
                                      <p:to>
                                        <p:strVal val="visible"/>
                                      </p:to>
                                    </p:set>
                                    <p:animEffect transition="in" filter="wipe(down)">
                                      <p:cBhvr>
                                        <p:cTn id="12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3" grpId="0"/>
      <p:bldP spid="35" grpId="0" animBg="1"/>
      <p:bldP spid="36" grpId="0" animBg="1"/>
      <p:bldP spid="37" grpId="0"/>
      <p:bldP spid="41" grpId="0" animBg="1"/>
      <p:bldP spid="42" grpId="0"/>
      <p:bldP spid="44" grpId="0" animBg="1"/>
      <p:bldP spid="45" grpId="0"/>
      <p:bldP spid="46" grpId="0"/>
      <p:bldP spid="47" grpId="0"/>
      <p:bldP spid="48" grpId="0"/>
      <p:bldP spid="56" grpId="0"/>
      <p:bldP spid="57" grpId="0" animBg="1"/>
      <p:bldP spid="57" grpId="1" animBg="1"/>
      <p:bldP spid="58" grpId="0"/>
      <p:bldP spid="5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42"/>
          <p:cNvSpPr/>
          <p:nvPr/>
        </p:nvSpPr>
        <p:spPr>
          <a:xfrm flipH="1">
            <a:off x="2100785" y="2382877"/>
            <a:ext cx="1493866" cy="815268"/>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就读于某某学院，</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课余期间有自创社团，项大奖！</a:t>
            </a:r>
            <a:endParaRPr lang="en-US"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66" name="Rectangle 42"/>
          <p:cNvSpPr/>
          <p:nvPr/>
        </p:nvSpPr>
        <p:spPr>
          <a:xfrm flipH="1">
            <a:off x="1938685" y="2109419"/>
            <a:ext cx="1639124" cy="253281"/>
          </a:xfrm>
          <a:prstGeom prst="rect">
            <a:avLst/>
          </a:prstGeom>
          <a:noFill/>
          <a:ln w="12700" cap="flat" cmpd="sng" algn="ctr">
            <a:noFill/>
            <a:prstDash val="solid"/>
          </a:ln>
          <a:effectLst/>
        </p:spPr>
        <p:txBody>
          <a:bodyPr lIns="91404" tIns="0" rIns="91404" bIns="0" rtlCol="0" anchor="t"/>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67" name="Rectangle 42"/>
          <p:cNvSpPr/>
          <p:nvPr/>
        </p:nvSpPr>
        <p:spPr>
          <a:xfrm flipH="1">
            <a:off x="5393739" y="2382877"/>
            <a:ext cx="1493866" cy="815268"/>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就读于某某学院，</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课余期间有自创社团，项大奖！</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68" name="Rectangle 42"/>
          <p:cNvSpPr/>
          <p:nvPr/>
        </p:nvSpPr>
        <p:spPr>
          <a:xfrm flipH="1">
            <a:off x="5250622" y="2109419"/>
            <a:ext cx="1639124" cy="253281"/>
          </a:xfrm>
          <a:prstGeom prst="rect">
            <a:avLst/>
          </a:prstGeom>
          <a:noFill/>
          <a:ln w="12700" cap="flat" cmpd="sng" algn="ctr">
            <a:noFill/>
            <a:prstDash val="solid"/>
          </a:ln>
          <a:effectLst/>
        </p:spPr>
        <p:txBody>
          <a:bodyPr lIns="91404" tIns="0" rIns="91404" bIns="0" rtlCol="0" anchor="t"/>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69" name="Rectangle 42"/>
          <p:cNvSpPr/>
          <p:nvPr/>
        </p:nvSpPr>
        <p:spPr>
          <a:xfrm flipH="1">
            <a:off x="8696613" y="2382877"/>
            <a:ext cx="1493866" cy="815268"/>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就读于某某学院，</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课余期间有自创社团，项大奖！</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70" name="Rectangle 42"/>
          <p:cNvSpPr/>
          <p:nvPr/>
        </p:nvSpPr>
        <p:spPr>
          <a:xfrm flipH="1">
            <a:off x="8562559" y="2109419"/>
            <a:ext cx="1639124" cy="253281"/>
          </a:xfrm>
          <a:prstGeom prst="rect">
            <a:avLst/>
          </a:prstGeom>
          <a:noFill/>
          <a:ln w="12700" cap="flat" cmpd="sng" algn="ctr">
            <a:noFill/>
            <a:prstDash val="solid"/>
          </a:ln>
          <a:effectLst/>
        </p:spPr>
        <p:txBody>
          <a:bodyPr lIns="91404" tIns="0" rIns="91404" bIns="0" rtlCol="0" anchor="t"/>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71" name="Rectangle 42"/>
          <p:cNvSpPr/>
          <p:nvPr/>
        </p:nvSpPr>
        <p:spPr>
          <a:xfrm flipH="1">
            <a:off x="3755831" y="4819065"/>
            <a:ext cx="1493866" cy="815268"/>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就读于某某学院，</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课余期间有自创社团，项大奖！</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72" name="Rectangle 42"/>
          <p:cNvSpPr/>
          <p:nvPr/>
        </p:nvSpPr>
        <p:spPr>
          <a:xfrm flipH="1">
            <a:off x="3594653" y="4545607"/>
            <a:ext cx="1639124" cy="253281"/>
          </a:xfrm>
          <a:prstGeom prst="rect">
            <a:avLst/>
          </a:prstGeom>
          <a:noFill/>
          <a:ln w="12700" cap="flat" cmpd="sng" algn="ctr">
            <a:noFill/>
            <a:prstDash val="solid"/>
          </a:ln>
          <a:effectLst/>
        </p:spPr>
        <p:txBody>
          <a:bodyPr lIns="91404" tIns="0" rIns="91404" bIns="0" rtlCol="0" anchor="t"/>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73" name="Rectangle 42"/>
          <p:cNvSpPr/>
          <p:nvPr/>
        </p:nvSpPr>
        <p:spPr>
          <a:xfrm flipH="1">
            <a:off x="7058705" y="4819065"/>
            <a:ext cx="1493866" cy="815268"/>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就读于某某学院，</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课余期间有自创社团，项大奖！</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74" name="Rectangle 42"/>
          <p:cNvSpPr/>
          <p:nvPr/>
        </p:nvSpPr>
        <p:spPr>
          <a:xfrm flipH="1">
            <a:off x="6906590" y="4545607"/>
            <a:ext cx="1639124" cy="253281"/>
          </a:xfrm>
          <a:prstGeom prst="rect">
            <a:avLst/>
          </a:prstGeom>
          <a:noFill/>
          <a:ln w="12700" cap="flat" cmpd="sng" algn="ctr">
            <a:noFill/>
            <a:prstDash val="solid"/>
          </a:ln>
          <a:effectLst/>
        </p:spPr>
        <p:txBody>
          <a:bodyPr lIns="91404" tIns="0" rIns="91404" bIns="0" rtlCol="0" anchor="t"/>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75" name="矩形 74"/>
          <p:cNvSpPr/>
          <p:nvPr/>
        </p:nvSpPr>
        <p:spPr>
          <a:xfrm>
            <a:off x="2103309" y="3198145"/>
            <a:ext cx="1637185" cy="61885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76" name="矩形 75"/>
          <p:cNvSpPr/>
          <p:nvPr/>
        </p:nvSpPr>
        <p:spPr>
          <a:xfrm>
            <a:off x="3741784" y="3816997"/>
            <a:ext cx="1637185" cy="61885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77" name="矩形 76"/>
          <p:cNvSpPr/>
          <p:nvPr/>
        </p:nvSpPr>
        <p:spPr>
          <a:xfrm>
            <a:off x="5378969" y="3198145"/>
            <a:ext cx="1637185" cy="61885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78" name="矩形 77"/>
          <p:cNvSpPr/>
          <p:nvPr/>
        </p:nvSpPr>
        <p:spPr>
          <a:xfrm>
            <a:off x="7036193" y="3816997"/>
            <a:ext cx="1637185" cy="61885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79" name="矩形 78"/>
          <p:cNvSpPr/>
          <p:nvPr/>
        </p:nvSpPr>
        <p:spPr>
          <a:xfrm>
            <a:off x="8673378" y="3204568"/>
            <a:ext cx="1637185" cy="618852"/>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80" name="矩形 79"/>
          <p:cNvSpPr/>
          <p:nvPr/>
        </p:nvSpPr>
        <p:spPr>
          <a:xfrm>
            <a:off x="3732975" y="2033097"/>
            <a:ext cx="45713" cy="3528676"/>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81" name="矩形 80"/>
          <p:cNvSpPr/>
          <p:nvPr/>
        </p:nvSpPr>
        <p:spPr>
          <a:xfrm>
            <a:off x="5347305" y="2033097"/>
            <a:ext cx="45713" cy="3528676"/>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82" name="矩形 81"/>
          <p:cNvSpPr/>
          <p:nvPr/>
        </p:nvSpPr>
        <p:spPr>
          <a:xfrm>
            <a:off x="7004873" y="2033097"/>
            <a:ext cx="45713" cy="3528676"/>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83" name="矩形 82"/>
          <p:cNvSpPr/>
          <p:nvPr/>
        </p:nvSpPr>
        <p:spPr>
          <a:xfrm>
            <a:off x="8667388" y="2033097"/>
            <a:ext cx="45713" cy="3528676"/>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84" name="矩形 83"/>
          <p:cNvSpPr/>
          <p:nvPr/>
        </p:nvSpPr>
        <p:spPr>
          <a:xfrm>
            <a:off x="2207494" y="3267712"/>
            <a:ext cx="1428819" cy="400203"/>
          </a:xfrm>
          <a:prstGeom prst="rect">
            <a:avLst/>
          </a:prstGeom>
        </p:spPr>
        <p:txBody>
          <a:bodyPr wrap="square" lIns="91404" tIns="45702" rIns="91404" bIns="45702">
            <a:spAutoFit/>
          </a:bodyPr>
          <a:lstStyle/>
          <a:p>
            <a:pPr algn="ctr"/>
            <a:r>
              <a:rPr lang="en-US" altLang="zh-CN" sz="2000" b="1" dirty="0">
                <a:solidFill>
                  <a:schemeClr val="bg1"/>
                </a:solidFill>
                <a:latin typeface="Arial" panose="020B0604020202020204" pitchFamily="34" charset="0"/>
                <a:cs typeface="Arial" panose="020B0604020202020204" pitchFamily="34" charset="0"/>
              </a:rPr>
              <a:t>2010/2011</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85" name="矩形 84"/>
          <p:cNvSpPr/>
          <p:nvPr/>
        </p:nvSpPr>
        <p:spPr>
          <a:xfrm>
            <a:off x="3982059" y="3880142"/>
            <a:ext cx="1041410" cy="492557"/>
          </a:xfrm>
          <a:prstGeom prst="rect">
            <a:avLst/>
          </a:prstGeom>
        </p:spPr>
        <p:txBody>
          <a:bodyPr wrap="square" lIns="91404" tIns="45702" rIns="91404" bIns="45702">
            <a:spAutoFit/>
          </a:bodyPr>
          <a:lstStyle/>
          <a:p>
            <a:pPr algn="ctr"/>
            <a:r>
              <a:rPr lang="en-US" altLang="zh-CN" sz="2600" b="1" dirty="0">
                <a:solidFill>
                  <a:schemeClr val="bg1"/>
                </a:solidFill>
                <a:latin typeface="Arial" panose="020B0604020202020204" pitchFamily="34" charset="0"/>
                <a:cs typeface="Arial" panose="020B0604020202020204" pitchFamily="34" charset="0"/>
              </a:rPr>
              <a:t>2012</a:t>
            </a:r>
            <a:endParaRPr lang="zh-CN" altLang="en-US" sz="2600" b="1" dirty="0">
              <a:solidFill>
                <a:schemeClr val="bg1"/>
              </a:solidFill>
              <a:latin typeface="Arial" panose="020B0604020202020204" pitchFamily="34" charset="0"/>
              <a:cs typeface="Arial" panose="020B0604020202020204" pitchFamily="34" charset="0"/>
            </a:endParaRPr>
          </a:p>
        </p:txBody>
      </p:sp>
      <p:sp>
        <p:nvSpPr>
          <p:cNvPr id="86" name="矩形 85"/>
          <p:cNvSpPr/>
          <p:nvPr/>
        </p:nvSpPr>
        <p:spPr>
          <a:xfrm>
            <a:off x="5692595" y="3267713"/>
            <a:ext cx="1041410" cy="492557"/>
          </a:xfrm>
          <a:prstGeom prst="rect">
            <a:avLst/>
          </a:prstGeom>
        </p:spPr>
        <p:txBody>
          <a:bodyPr wrap="square" lIns="91404" tIns="45702" rIns="91404" bIns="45702">
            <a:spAutoFit/>
          </a:bodyPr>
          <a:lstStyle/>
          <a:p>
            <a:pPr algn="ctr"/>
            <a:r>
              <a:rPr lang="en-US" altLang="zh-CN" sz="2600" b="1" dirty="0">
                <a:solidFill>
                  <a:schemeClr val="bg1"/>
                </a:solidFill>
                <a:latin typeface="Arial" panose="020B0604020202020204" pitchFamily="34" charset="0"/>
                <a:cs typeface="Arial" panose="020B0604020202020204" pitchFamily="34" charset="0"/>
              </a:rPr>
              <a:t>2013</a:t>
            </a:r>
            <a:endParaRPr lang="zh-CN" altLang="en-US" sz="2600" b="1" dirty="0">
              <a:solidFill>
                <a:schemeClr val="bg1"/>
              </a:solidFill>
              <a:latin typeface="Arial" panose="020B0604020202020204" pitchFamily="34" charset="0"/>
              <a:cs typeface="Arial" panose="020B0604020202020204" pitchFamily="34" charset="0"/>
            </a:endParaRPr>
          </a:p>
        </p:txBody>
      </p:sp>
      <p:sp>
        <p:nvSpPr>
          <p:cNvPr id="87" name="矩形 86"/>
          <p:cNvSpPr/>
          <p:nvPr/>
        </p:nvSpPr>
        <p:spPr>
          <a:xfrm>
            <a:off x="7131771" y="3947147"/>
            <a:ext cx="1492990" cy="400203"/>
          </a:xfrm>
          <a:prstGeom prst="rect">
            <a:avLst/>
          </a:prstGeom>
        </p:spPr>
        <p:txBody>
          <a:bodyPr wrap="square" lIns="91404" tIns="45702" rIns="91404" bIns="45702">
            <a:spAutoFit/>
          </a:bodyPr>
          <a:lstStyle/>
          <a:p>
            <a:pPr algn="ctr"/>
            <a:r>
              <a:rPr lang="en-US" altLang="zh-CN" sz="2000" b="1" dirty="0">
                <a:solidFill>
                  <a:schemeClr val="bg1"/>
                </a:solidFill>
                <a:latin typeface="Arial" panose="020B0604020202020204" pitchFamily="34" charset="0"/>
                <a:cs typeface="Arial" panose="020B0604020202020204" pitchFamily="34" charset="0"/>
              </a:rPr>
              <a:t>2013/2015</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88" name="矩形 87"/>
          <p:cNvSpPr/>
          <p:nvPr/>
        </p:nvSpPr>
        <p:spPr>
          <a:xfrm>
            <a:off x="8995469" y="3261290"/>
            <a:ext cx="1041410" cy="492557"/>
          </a:xfrm>
          <a:prstGeom prst="rect">
            <a:avLst/>
          </a:prstGeom>
        </p:spPr>
        <p:txBody>
          <a:bodyPr wrap="square" lIns="91404" tIns="45702" rIns="91404" bIns="45702">
            <a:spAutoFit/>
          </a:bodyPr>
          <a:lstStyle/>
          <a:p>
            <a:pPr algn="ctr"/>
            <a:r>
              <a:rPr lang="en-US" altLang="zh-CN" sz="2600" b="1" dirty="0">
                <a:solidFill>
                  <a:schemeClr val="bg1"/>
                </a:solidFill>
                <a:latin typeface="Arial" panose="020B0604020202020204" pitchFamily="34" charset="0"/>
                <a:cs typeface="Arial" panose="020B0604020202020204" pitchFamily="34" charset="0"/>
              </a:rPr>
              <a:t>2016</a:t>
            </a:r>
            <a:endParaRPr lang="zh-CN" altLang="en-US" sz="2600" b="1" dirty="0">
              <a:solidFill>
                <a:schemeClr val="bg1"/>
              </a:solidFill>
              <a:latin typeface="Arial" panose="020B0604020202020204" pitchFamily="34" charset="0"/>
              <a:cs typeface="Arial" panose="020B0604020202020204" pitchFamily="34" charset="0"/>
            </a:endParaRPr>
          </a:p>
        </p:txBody>
      </p:sp>
      <p:sp>
        <p:nvSpPr>
          <p:cNvPr id="89" name="椭圆 88"/>
          <p:cNvSpPr/>
          <p:nvPr/>
        </p:nvSpPr>
        <p:spPr>
          <a:xfrm flipV="1">
            <a:off x="4398577" y="2421565"/>
            <a:ext cx="396956" cy="397100"/>
          </a:xfrm>
          <a:prstGeom prst="ellipse">
            <a:avLst/>
          </a:prstGeom>
          <a:solidFill>
            <a:srgbClr val="FC6E5B"/>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spcCol="0" rtlCol="0" anchor="ctr"/>
          <a:lstStyle/>
          <a:p>
            <a:pPr algn="ctr"/>
            <a:endParaRPr lang="zh-CN" altLang="en-US" dirty="0"/>
          </a:p>
        </p:txBody>
      </p:sp>
      <p:sp>
        <p:nvSpPr>
          <p:cNvPr id="90" name="椭圆 89"/>
          <p:cNvSpPr/>
          <p:nvPr/>
        </p:nvSpPr>
        <p:spPr>
          <a:xfrm flipV="1">
            <a:off x="2666427" y="4589008"/>
            <a:ext cx="396956" cy="397100"/>
          </a:xfrm>
          <a:prstGeom prst="ellipse">
            <a:avLst/>
          </a:prstGeom>
          <a:solidFill>
            <a:srgbClr val="FC6E5B"/>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spcCol="0" rtlCol="0" anchor="ctr"/>
          <a:lstStyle/>
          <a:p>
            <a:pPr algn="ctr"/>
            <a:endParaRPr lang="zh-CN" altLang="en-US" dirty="0"/>
          </a:p>
        </p:txBody>
      </p:sp>
      <p:sp>
        <p:nvSpPr>
          <p:cNvPr id="91" name="椭圆 90"/>
          <p:cNvSpPr/>
          <p:nvPr/>
        </p:nvSpPr>
        <p:spPr>
          <a:xfrm flipV="1">
            <a:off x="7679788" y="2428268"/>
            <a:ext cx="396956" cy="397100"/>
          </a:xfrm>
          <a:prstGeom prst="ellipse">
            <a:avLst/>
          </a:prstGeom>
          <a:solidFill>
            <a:srgbClr val="FC6E5B"/>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spcCol="0" rtlCol="0" anchor="ctr"/>
          <a:lstStyle/>
          <a:p>
            <a:pPr algn="ctr"/>
            <a:endParaRPr lang="zh-CN" altLang="en-US" dirty="0"/>
          </a:p>
        </p:txBody>
      </p:sp>
      <p:sp>
        <p:nvSpPr>
          <p:cNvPr id="92" name="椭圆 91"/>
          <p:cNvSpPr/>
          <p:nvPr/>
        </p:nvSpPr>
        <p:spPr>
          <a:xfrm flipV="1">
            <a:off x="5999082" y="4597566"/>
            <a:ext cx="396956" cy="397100"/>
          </a:xfrm>
          <a:prstGeom prst="ellipse">
            <a:avLst/>
          </a:prstGeom>
          <a:solidFill>
            <a:srgbClr val="FC6E5B"/>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spcCol="0" rtlCol="0" anchor="ctr"/>
          <a:lstStyle/>
          <a:p>
            <a:pPr algn="ctr"/>
            <a:endParaRPr lang="zh-CN" altLang="en-US" dirty="0"/>
          </a:p>
        </p:txBody>
      </p:sp>
      <p:sp>
        <p:nvSpPr>
          <p:cNvPr id="93" name="椭圆 92"/>
          <p:cNvSpPr/>
          <p:nvPr/>
        </p:nvSpPr>
        <p:spPr>
          <a:xfrm flipV="1">
            <a:off x="9317696" y="4589008"/>
            <a:ext cx="396956" cy="397100"/>
          </a:xfrm>
          <a:prstGeom prst="ellipse">
            <a:avLst/>
          </a:prstGeom>
          <a:solidFill>
            <a:srgbClr val="FC6E5B"/>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spcCol="0" rtlCol="0" anchor="ctr"/>
          <a:lstStyle/>
          <a:p>
            <a:pPr algn="ctr"/>
            <a:endParaRPr lang="zh-CN" altLang="en-US" dirty="0"/>
          </a:p>
        </p:txBody>
      </p:sp>
      <p:sp>
        <p:nvSpPr>
          <p:cNvPr id="94" name="矩形 93"/>
          <p:cNvSpPr/>
          <p:nvPr/>
        </p:nvSpPr>
        <p:spPr>
          <a:xfrm>
            <a:off x="2150497" y="4589008"/>
            <a:ext cx="1428819" cy="400203"/>
          </a:xfrm>
          <a:prstGeom prst="rect">
            <a:avLst/>
          </a:prstGeom>
        </p:spPr>
        <p:txBody>
          <a:bodyPr wrap="square" lIns="91404" tIns="45702" rIns="91404" bIns="45702">
            <a:spAutoFit/>
          </a:bodyPr>
          <a:lstStyle/>
          <a:p>
            <a:pPr algn="ctr"/>
            <a:r>
              <a:rPr lang="en-US" altLang="zh-CN" sz="2000" b="1" dirty="0">
                <a:solidFill>
                  <a:schemeClr val="bg1"/>
                </a:solidFill>
                <a:latin typeface="Arial" panose="020B0604020202020204" pitchFamily="34" charset="0"/>
                <a:cs typeface="Arial" panose="020B0604020202020204" pitchFamily="34" charset="0"/>
              </a:rPr>
              <a:t>A</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95" name="矩形 94"/>
          <p:cNvSpPr/>
          <p:nvPr/>
        </p:nvSpPr>
        <p:spPr>
          <a:xfrm>
            <a:off x="3882648" y="2420013"/>
            <a:ext cx="1428819" cy="400203"/>
          </a:xfrm>
          <a:prstGeom prst="rect">
            <a:avLst/>
          </a:prstGeom>
        </p:spPr>
        <p:txBody>
          <a:bodyPr wrap="square" lIns="91404" tIns="45702" rIns="91404" bIns="45702">
            <a:spAutoFit/>
          </a:bodyPr>
          <a:lstStyle/>
          <a:p>
            <a:pPr algn="ctr"/>
            <a:r>
              <a:rPr lang="en-US" altLang="zh-CN" sz="2000" b="1" dirty="0">
                <a:solidFill>
                  <a:schemeClr val="bg1"/>
                </a:solidFill>
                <a:latin typeface="Arial" panose="020B0604020202020204" pitchFamily="34" charset="0"/>
                <a:cs typeface="Arial" panose="020B0604020202020204" pitchFamily="34" charset="0"/>
              </a:rPr>
              <a:t>B</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96" name="矩形 95"/>
          <p:cNvSpPr/>
          <p:nvPr/>
        </p:nvSpPr>
        <p:spPr>
          <a:xfrm>
            <a:off x="5483152" y="4584047"/>
            <a:ext cx="1428819" cy="400203"/>
          </a:xfrm>
          <a:prstGeom prst="rect">
            <a:avLst/>
          </a:prstGeom>
        </p:spPr>
        <p:txBody>
          <a:bodyPr wrap="square" lIns="91404" tIns="45702" rIns="91404" bIns="45702">
            <a:spAutoFit/>
          </a:bodyPr>
          <a:lstStyle/>
          <a:p>
            <a:pPr algn="ctr"/>
            <a:r>
              <a:rPr lang="en-US" altLang="zh-CN" sz="2000" b="1" dirty="0">
                <a:solidFill>
                  <a:schemeClr val="bg1"/>
                </a:solidFill>
                <a:latin typeface="Arial" panose="020B0604020202020204" pitchFamily="34" charset="0"/>
                <a:cs typeface="Arial" panose="020B0604020202020204" pitchFamily="34" charset="0"/>
              </a:rPr>
              <a:t>C</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97" name="矩形 96"/>
          <p:cNvSpPr/>
          <p:nvPr/>
        </p:nvSpPr>
        <p:spPr>
          <a:xfrm>
            <a:off x="8801765" y="4585905"/>
            <a:ext cx="1428819" cy="400203"/>
          </a:xfrm>
          <a:prstGeom prst="rect">
            <a:avLst/>
          </a:prstGeom>
        </p:spPr>
        <p:txBody>
          <a:bodyPr wrap="square" lIns="91404" tIns="45702" rIns="91404" bIns="45702">
            <a:spAutoFit/>
          </a:bodyPr>
          <a:lstStyle/>
          <a:p>
            <a:pPr algn="ctr"/>
            <a:r>
              <a:rPr lang="en-US" altLang="zh-CN" sz="2000" b="1" dirty="0">
                <a:solidFill>
                  <a:schemeClr val="bg1"/>
                </a:solidFill>
                <a:latin typeface="Arial" panose="020B0604020202020204" pitchFamily="34" charset="0"/>
                <a:cs typeface="Arial" panose="020B0604020202020204" pitchFamily="34" charset="0"/>
              </a:rPr>
              <a:t>E</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98" name="矩形 97"/>
          <p:cNvSpPr/>
          <p:nvPr/>
        </p:nvSpPr>
        <p:spPr>
          <a:xfrm>
            <a:off x="7163857" y="2438635"/>
            <a:ext cx="1428819" cy="400203"/>
          </a:xfrm>
          <a:prstGeom prst="rect">
            <a:avLst/>
          </a:prstGeom>
        </p:spPr>
        <p:txBody>
          <a:bodyPr wrap="square" lIns="91404" tIns="45702" rIns="91404" bIns="45702">
            <a:spAutoFit/>
          </a:bodyPr>
          <a:lstStyle/>
          <a:p>
            <a:pPr algn="ctr"/>
            <a:r>
              <a:rPr lang="en-US" altLang="zh-CN" sz="2000" b="1" dirty="0">
                <a:solidFill>
                  <a:schemeClr val="bg1"/>
                </a:solidFill>
                <a:latin typeface="Arial" panose="020B0604020202020204" pitchFamily="34" charset="0"/>
                <a:cs typeface="Arial" panose="020B0604020202020204" pitchFamily="34" charset="0"/>
              </a:rPr>
              <a:t>D</a:t>
            </a:r>
            <a:endParaRPr lang="zh-CN" altLang="en-US" sz="2000" b="1" dirty="0">
              <a:solidFill>
                <a:schemeClr val="bg1"/>
              </a:solidFill>
              <a:latin typeface="Arial" panose="020B0604020202020204" pitchFamily="34" charset="0"/>
              <a:cs typeface="Arial" panose="020B0604020202020204" pitchFamily="34" charset="0"/>
            </a:endParaRPr>
          </a:p>
        </p:txBody>
      </p:sp>
      <p:grpSp>
        <p:nvGrpSpPr>
          <p:cNvPr id="42" name="组合 41"/>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43"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个人成长履历</a:t>
            </a:r>
          </a:p>
        </p:txBody>
      </p:sp>
      <p:sp>
        <p:nvSpPr>
          <p:cNvPr id="46" name="椭圆 45"/>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7" name="TextBox 46"/>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52153917"/>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 calcmode="lin" valueType="num">
                                      <p:cBhvr>
                                        <p:cTn id="10" dur="300" fill="hold"/>
                                        <p:tgtEl>
                                          <p:spTgt spid="46"/>
                                        </p:tgtEl>
                                        <p:attrNameLst>
                                          <p:attrName>ppt_w</p:attrName>
                                        </p:attrNameLst>
                                      </p:cBhvr>
                                      <p:tavLst>
                                        <p:tav tm="0">
                                          <p:val>
                                            <p:fltVal val="0"/>
                                          </p:val>
                                        </p:tav>
                                        <p:tav tm="100000">
                                          <p:val>
                                            <p:strVal val="#ppt_w"/>
                                          </p:val>
                                        </p:tav>
                                      </p:tavLst>
                                    </p:anim>
                                    <p:anim calcmode="lin" valueType="num">
                                      <p:cBhvr>
                                        <p:cTn id="11" dur="300" fill="hold"/>
                                        <p:tgtEl>
                                          <p:spTgt spid="46"/>
                                        </p:tgtEl>
                                        <p:attrNameLst>
                                          <p:attrName>ppt_h</p:attrName>
                                        </p:attrNameLst>
                                      </p:cBhvr>
                                      <p:tavLst>
                                        <p:tav tm="0">
                                          <p:val>
                                            <p:fltVal val="0"/>
                                          </p:val>
                                        </p:tav>
                                        <p:tav tm="100000">
                                          <p:val>
                                            <p:strVal val="#ppt_h"/>
                                          </p:val>
                                        </p:tav>
                                      </p:tavLst>
                                    </p:anim>
                                    <p:animEffect transition="in" filter="fade">
                                      <p:cBhvr>
                                        <p:cTn id="12" dur="300"/>
                                        <p:tgtEl>
                                          <p:spTgt spid="46"/>
                                        </p:tgtEl>
                                      </p:cBhvr>
                                    </p:animEffect>
                                  </p:childTnLst>
                                </p:cTn>
                              </p:par>
                              <p:par>
                                <p:cTn id="13" presetID="6" presetClass="emph" presetSubtype="0" autoRev="1" fill="hold" grpId="1" nodeType="withEffect">
                                  <p:stCondLst>
                                    <p:cond delay="300"/>
                                  </p:stCondLst>
                                  <p:childTnLst>
                                    <p:animScale>
                                      <p:cBhvr>
                                        <p:cTn id="14" dur="150" fill="hold"/>
                                        <p:tgtEl>
                                          <p:spTgt spid="46"/>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47"/>
                                        </p:tgtEl>
                                        <p:attrNameLst>
                                          <p:attrName>style.visibility</p:attrName>
                                        </p:attrNameLst>
                                      </p:cBhvr>
                                      <p:to>
                                        <p:strVal val="visible"/>
                                      </p:to>
                                    </p:set>
                                    <p:anim calcmode="lin" valueType="num">
                                      <p:cBhvr>
                                        <p:cTn id="17" dur="300" fill="hold"/>
                                        <p:tgtEl>
                                          <p:spTgt spid="47"/>
                                        </p:tgtEl>
                                        <p:attrNameLst>
                                          <p:attrName>ppt_w</p:attrName>
                                        </p:attrNameLst>
                                      </p:cBhvr>
                                      <p:tavLst>
                                        <p:tav tm="0">
                                          <p:val>
                                            <p:fltVal val="0"/>
                                          </p:val>
                                        </p:tav>
                                        <p:tav tm="100000">
                                          <p:val>
                                            <p:strVal val="#ppt_w"/>
                                          </p:val>
                                        </p:tav>
                                      </p:tavLst>
                                    </p:anim>
                                    <p:anim calcmode="lin" valueType="num">
                                      <p:cBhvr>
                                        <p:cTn id="18" dur="300" fill="hold"/>
                                        <p:tgtEl>
                                          <p:spTgt spid="47"/>
                                        </p:tgtEl>
                                        <p:attrNameLst>
                                          <p:attrName>ppt_h</p:attrName>
                                        </p:attrNameLst>
                                      </p:cBhvr>
                                      <p:tavLst>
                                        <p:tav tm="0">
                                          <p:val>
                                            <p:fltVal val="0"/>
                                          </p:val>
                                        </p:tav>
                                        <p:tav tm="100000">
                                          <p:val>
                                            <p:strVal val="#ppt_h"/>
                                          </p:val>
                                        </p:tav>
                                      </p:tavLst>
                                    </p:anim>
                                    <p:animEffect transition="in" filter="fade">
                                      <p:cBhvr>
                                        <p:cTn id="19" dur="300"/>
                                        <p:tgtEl>
                                          <p:spTgt spid="47"/>
                                        </p:tgtEl>
                                      </p:cBhvr>
                                    </p:animEffect>
                                  </p:childTnLst>
                                </p:cTn>
                              </p:par>
                              <p:par>
                                <p:cTn id="20" presetID="6" presetClass="emph" presetSubtype="0" autoRev="1" fill="hold" grpId="1" nodeType="withEffect">
                                  <p:stCondLst>
                                    <p:cond delay="250"/>
                                  </p:stCondLst>
                                  <p:childTnLst>
                                    <p:animScale>
                                      <p:cBhvr>
                                        <p:cTn id="21" dur="300" fill="hold"/>
                                        <p:tgtEl>
                                          <p:spTgt spid="47"/>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childTnLst>
                          </p:cTn>
                        </p:par>
                        <p:par>
                          <p:cTn id="26" fill="hold">
                            <p:stCondLst>
                              <p:cond delay="1350"/>
                            </p:stCondLst>
                            <p:childTnLst>
                              <p:par>
                                <p:cTn id="27" presetID="10" presetClass="entr" presetSubtype="0" fill="hold" grpId="0"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250"/>
                                        <p:tgtEl>
                                          <p:spTgt spid="80"/>
                                        </p:tgtEl>
                                      </p:cBhvr>
                                    </p:animEffect>
                                  </p:childTnLst>
                                </p:cTn>
                              </p:par>
                            </p:childTnLst>
                          </p:cTn>
                        </p:par>
                        <p:par>
                          <p:cTn id="30" fill="hold">
                            <p:stCondLst>
                              <p:cond delay="1600"/>
                            </p:stCondLst>
                            <p:childTnLst>
                              <p:par>
                                <p:cTn id="31" presetID="2" presetClass="entr" presetSubtype="8" fill="hold" grpId="0" nodeType="afterEffect">
                                  <p:stCondLst>
                                    <p:cond delay="0"/>
                                  </p:stCondLst>
                                  <p:childTnLst>
                                    <p:set>
                                      <p:cBhvr>
                                        <p:cTn id="32" dur="1" fill="hold">
                                          <p:stCondLst>
                                            <p:cond delay="0"/>
                                          </p:stCondLst>
                                        </p:cTn>
                                        <p:tgtEl>
                                          <p:spTgt spid="90"/>
                                        </p:tgtEl>
                                        <p:attrNameLst>
                                          <p:attrName>style.visibility</p:attrName>
                                        </p:attrNameLst>
                                      </p:cBhvr>
                                      <p:to>
                                        <p:strVal val="visible"/>
                                      </p:to>
                                    </p:set>
                                    <p:anim calcmode="lin" valueType="num">
                                      <p:cBhvr additive="base">
                                        <p:cTn id="33" dur="500" fill="hold"/>
                                        <p:tgtEl>
                                          <p:spTgt spid="90"/>
                                        </p:tgtEl>
                                        <p:attrNameLst>
                                          <p:attrName>ppt_x</p:attrName>
                                        </p:attrNameLst>
                                      </p:cBhvr>
                                      <p:tavLst>
                                        <p:tav tm="0">
                                          <p:val>
                                            <p:strVal val="0-#ppt_w/2"/>
                                          </p:val>
                                        </p:tav>
                                        <p:tav tm="100000">
                                          <p:val>
                                            <p:strVal val="#ppt_x"/>
                                          </p:val>
                                        </p:tav>
                                      </p:tavLst>
                                    </p:anim>
                                    <p:anim calcmode="lin" valueType="num">
                                      <p:cBhvr additive="base">
                                        <p:cTn id="34" dur="500" fill="hold"/>
                                        <p:tgtEl>
                                          <p:spTgt spid="90"/>
                                        </p:tgtEl>
                                        <p:attrNameLst>
                                          <p:attrName>ppt_y</p:attrName>
                                        </p:attrNameLst>
                                      </p:cBhvr>
                                      <p:tavLst>
                                        <p:tav tm="0">
                                          <p:val>
                                            <p:strVal val="#ppt_y"/>
                                          </p:val>
                                        </p:tav>
                                        <p:tav tm="100000">
                                          <p:val>
                                            <p:strVal val="#ppt_y"/>
                                          </p:val>
                                        </p:tav>
                                      </p:tavLst>
                                    </p:anim>
                                  </p:childTnLst>
                                </p:cTn>
                              </p:par>
                            </p:childTnLst>
                          </p:cTn>
                        </p:par>
                        <p:par>
                          <p:cTn id="35" fill="hold">
                            <p:stCondLst>
                              <p:cond delay="2100"/>
                            </p:stCondLst>
                            <p:childTnLst>
                              <p:par>
                                <p:cTn id="36" presetID="2" presetClass="entr" presetSubtype="8"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0-#ppt_w/2"/>
                                          </p:val>
                                        </p:tav>
                                        <p:tav tm="100000">
                                          <p:val>
                                            <p:strVal val="#ppt_x"/>
                                          </p:val>
                                        </p:tav>
                                      </p:tavLst>
                                    </p:anim>
                                    <p:anim calcmode="lin" valueType="num">
                                      <p:cBhvr additive="base">
                                        <p:cTn id="39" dur="500" fill="hold"/>
                                        <p:tgtEl>
                                          <p:spTgt spid="75"/>
                                        </p:tgtEl>
                                        <p:attrNameLst>
                                          <p:attrName>ppt_y</p:attrName>
                                        </p:attrNameLst>
                                      </p:cBhvr>
                                      <p:tavLst>
                                        <p:tav tm="0">
                                          <p:val>
                                            <p:strVal val="#ppt_y"/>
                                          </p:val>
                                        </p:tav>
                                        <p:tav tm="100000">
                                          <p:val>
                                            <p:strVal val="#ppt_y"/>
                                          </p:val>
                                        </p:tav>
                                      </p:tavLst>
                                    </p:anim>
                                  </p:childTnLst>
                                </p:cTn>
                              </p:par>
                            </p:childTnLst>
                          </p:cTn>
                        </p:par>
                        <p:par>
                          <p:cTn id="40" fill="hold">
                            <p:stCondLst>
                              <p:cond delay="2600"/>
                            </p:stCondLst>
                            <p:childTnLst>
                              <p:par>
                                <p:cTn id="41" presetID="45" presetClass="entr" presetSubtype="0" fill="hold" grpId="0" nodeType="afterEffect">
                                  <p:stCondLst>
                                    <p:cond delay="0"/>
                                  </p:stCondLst>
                                  <p:childTnLst>
                                    <p:set>
                                      <p:cBhvr>
                                        <p:cTn id="42" dur="1" fill="hold">
                                          <p:stCondLst>
                                            <p:cond delay="0"/>
                                          </p:stCondLst>
                                        </p:cTn>
                                        <p:tgtEl>
                                          <p:spTgt spid="94"/>
                                        </p:tgtEl>
                                        <p:attrNameLst>
                                          <p:attrName>style.visibility</p:attrName>
                                        </p:attrNameLst>
                                      </p:cBhvr>
                                      <p:to>
                                        <p:strVal val="visible"/>
                                      </p:to>
                                    </p:set>
                                    <p:animEffect transition="in" filter="fade">
                                      <p:cBhvr>
                                        <p:cTn id="43" dur="500"/>
                                        <p:tgtEl>
                                          <p:spTgt spid="94"/>
                                        </p:tgtEl>
                                      </p:cBhvr>
                                    </p:animEffect>
                                    <p:anim calcmode="lin" valueType="num">
                                      <p:cBhvr>
                                        <p:cTn id="44" dur="500" fill="hold"/>
                                        <p:tgtEl>
                                          <p:spTgt spid="94"/>
                                        </p:tgtEl>
                                        <p:attrNameLst>
                                          <p:attrName>ppt_w</p:attrName>
                                        </p:attrNameLst>
                                      </p:cBhvr>
                                      <p:tavLst>
                                        <p:tav tm="0" fmla="#ppt_w*sin(2.5*pi*$)">
                                          <p:val>
                                            <p:fltVal val="0"/>
                                          </p:val>
                                        </p:tav>
                                        <p:tav tm="100000">
                                          <p:val>
                                            <p:fltVal val="1"/>
                                          </p:val>
                                        </p:tav>
                                      </p:tavLst>
                                    </p:anim>
                                    <p:anim calcmode="lin" valueType="num">
                                      <p:cBhvr>
                                        <p:cTn id="45" dur="500" fill="hold"/>
                                        <p:tgtEl>
                                          <p:spTgt spid="94"/>
                                        </p:tgtEl>
                                        <p:attrNameLst>
                                          <p:attrName>ppt_h</p:attrName>
                                        </p:attrNameLst>
                                      </p:cBhvr>
                                      <p:tavLst>
                                        <p:tav tm="0">
                                          <p:val>
                                            <p:strVal val="#ppt_h"/>
                                          </p:val>
                                        </p:tav>
                                        <p:tav tm="100000">
                                          <p:val>
                                            <p:strVal val="#ppt_h"/>
                                          </p:val>
                                        </p:tav>
                                      </p:tavLst>
                                    </p:anim>
                                  </p:childTnLst>
                                </p:cTn>
                              </p:par>
                            </p:childTnLst>
                          </p:cTn>
                        </p:par>
                        <p:par>
                          <p:cTn id="46" fill="hold">
                            <p:stCondLst>
                              <p:cond delay="3100"/>
                            </p:stCondLst>
                            <p:childTnLst>
                              <p:par>
                                <p:cTn id="47" presetID="45" presetClass="entr" presetSubtype="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1250"/>
                                        <p:tgtEl>
                                          <p:spTgt spid="84"/>
                                        </p:tgtEl>
                                      </p:cBhvr>
                                    </p:animEffect>
                                    <p:anim calcmode="lin" valueType="num">
                                      <p:cBhvr>
                                        <p:cTn id="50" dur="1250" fill="hold"/>
                                        <p:tgtEl>
                                          <p:spTgt spid="84"/>
                                        </p:tgtEl>
                                        <p:attrNameLst>
                                          <p:attrName>ppt_w</p:attrName>
                                        </p:attrNameLst>
                                      </p:cBhvr>
                                      <p:tavLst>
                                        <p:tav tm="0" fmla="#ppt_w*sin(2.5*pi*$)">
                                          <p:val>
                                            <p:fltVal val="0"/>
                                          </p:val>
                                        </p:tav>
                                        <p:tav tm="100000">
                                          <p:val>
                                            <p:fltVal val="1"/>
                                          </p:val>
                                        </p:tav>
                                      </p:tavLst>
                                    </p:anim>
                                    <p:anim calcmode="lin" valueType="num">
                                      <p:cBhvr>
                                        <p:cTn id="51" dur="1250" fill="hold"/>
                                        <p:tgtEl>
                                          <p:spTgt spid="84"/>
                                        </p:tgtEl>
                                        <p:attrNameLst>
                                          <p:attrName>ppt_h</p:attrName>
                                        </p:attrNameLst>
                                      </p:cBhvr>
                                      <p:tavLst>
                                        <p:tav tm="0">
                                          <p:val>
                                            <p:strVal val="#ppt_h"/>
                                          </p:val>
                                        </p:tav>
                                        <p:tav tm="100000">
                                          <p:val>
                                            <p:strVal val="#ppt_h"/>
                                          </p:val>
                                        </p:tav>
                                      </p:tavLst>
                                    </p:anim>
                                  </p:childTnLst>
                                </p:cTn>
                              </p:par>
                            </p:childTnLst>
                          </p:cTn>
                        </p:par>
                        <p:par>
                          <p:cTn id="52" fill="hold">
                            <p:stCondLst>
                              <p:cond delay="4350"/>
                            </p:stCondLst>
                            <p:childTnLst>
                              <p:par>
                                <p:cTn id="53" presetID="10" presetClass="entr" presetSubtype="0" fill="hold" grpId="0" nodeType="after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750"/>
                                        <p:tgtEl>
                                          <p:spTgt spid="66"/>
                                        </p:tgtEl>
                                      </p:cBhvr>
                                    </p:animEffect>
                                  </p:childTnLst>
                                </p:cTn>
                              </p:par>
                            </p:childTnLst>
                          </p:cTn>
                        </p:par>
                        <p:par>
                          <p:cTn id="56" fill="hold">
                            <p:stCondLst>
                              <p:cond delay="5100"/>
                            </p:stCondLst>
                            <p:childTnLst>
                              <p:par>
                                <p:cTn id="57" presetID="10" presetClass="entr" presetSubtype="0" fill="hold" grpId="0" nodeType="after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750"/>
                                        <p:tgtEl>
                                          <p:spTgt spid="65"/>
                                        </p:tgtEl>
                                      </p:cBhvr>
                                    </p:animEffect>
                                  </p:childTnLst>
                                </p:cTn>
                              </p:par>
                            </p:childTnLst>
                          </p:cTn>
                        </p:par>
                        <p:par>
                          <p:cTn id="60" fill="hold">
                            <p:stCondLst>
                              <p:cond delay="5850"/>
                            </p:stCondLst>
                            <p:childTnLst>
                              <p:par>
                                <p:cTn id="61" presetID="2" presetClass="entr" presetSubtype="2" fill="hold" grpId="0" nodeType="afterEffect">
                                  <p:stCondLst>
                                    <p:cond delay="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1+#ppt_w/2"/>
                                          </p:val>
                                        </p:tav>
                                        <p:tav tm="100000">
                                          <p:val>
                                            <p:strVal val="#ppt_x"/>
                                          </p:val>
                                        </p:tav>
                                      </p:tavLst>
                                    </p:anim>
                                    <p:anim calcmode="lin" valueType="num">
                                      <p:cBhvr additive="base">
                                        <p:cTn id="64" dur="500" fill="hold"/>
                                        <p:tgtEl>
                                          <p:spTgt spid="89"/>
                                        </p:tgtEl>
                                        <p:attrNameLst>
                                          <p:attrName>ppt_y</p:attrName>
                                        </p:attrNameLst>
                                      </p:cBhvr>
                                      <p:tavLst>
                                        <p:tav tm="0">
                                          <p:val>
                                            <p:strVal val="#ppt_y"/>
                                          </p:val>
                                        </p:tav>
                                        <p:tav tm="100000">
                                          <p:val>
                                            <p:strVal val="#ppt_y"/>
                                          </p:val>
                                        </p:tav>
                                      </p:tavLst>
                                    </p:anim>
                                  </p:childTnLst>
                                </p:cTn>
                              </p:par>
                            </p:childTnLst>
                          </p:cTn>
                        </p:par>
                        <p:par>
                          <p:cTn id="65" fill="hold">
                            <p:stCondLst>
                              <p:cond delay="6350"/>
                            </p:stCondLst>
                            <p:childTnLst>
                              <p:par>
                                <p:cTn id="66" presetID="2" presetClass="entr" presetSubtype="2"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 calcmode="lin" valueType="num">
                                      <p:cBhvr additive="base">
                                        <p:cTn id="68" dur="500" fill="hold"/>
                                        <p:tgtEl>
                                          <p:spTgt spid="76"/>
                                        </p:tgtEl>
                                        <p:attrNameLst>
                                          <p:attrName>ppt_x</p:attrName>
                                        </p:attrNameLst>
                                      </p:cBhvr>
                                      <p:tavLst>
                                        <p:tav tm="0">
                                          <p:val>
                                            <p:strVal val="1+#ppt_w/2"/>
                                          </p:val>
                                        </p:tav>
                                        <p:tav tm="100000">
                                          <p:val>
                                            <p:strVal val="#ppt_x"/>
                                          </p:val>
                                        </p:tav>
                                      </p:tavLst>
                                    </p:anim>
                                    <p:anim calcmode="lin" valueType="num">
                                      <p:cBhvr additive="base">
                                        <p:cTn id="69" dur="500" fill="hold"/>
                                        <p:tgtEl>
                                          <p:spTgt spid="76"/>
                                        </p:tgtEl>
                                        <p:attrNameLst>
                                          <p:attrName>ppt_y</p:attrName>
                                        </p:attrNameLst>
                                      </p:cBhvr>
                                      <p:tavLst>
                                        <p:tav tm="0">
                                          <p:val>
                                            <p:strVal val="#ppt_y"/>
                                          </p:val>
                                        </p:tav>
                                        <p:tav tm="100000">
                                          <p:val>
                                            <p:strVal val="#ppt_y"/>
                                          </p:val>
                                        </p:tav>
                                      </p:tavLst>
                                    </p:anim>
                                  </p:childTnLst>
                                </p:cTn>
                              </p:par>
                            </p:childTnLst>
                          </p:cTn>
                        </p:par>
                        <p:par>
                          <p:cTn id="70" fill="hold">
                            <p:stCondLst>
                              <p:cond delay="6850"/>
                            </p:stCondLst>
                            <p:childTnLst>
                              <p:par>
                                <p:cTn id="71" presetID="45" presetClass="entr" presetSubtype="0" fill="hold" grpId="0" nodeType="after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fade">
                                      <p:cBhvr>
                                        <p:cTn id="73" dur="500"/>
                                        <p:tgtEl>
                                          <p:spTgt spid="95"/>
                                        </p:tgtEl>
                                      </p:cBhvr>
                                    </p:animEffect>
                                    <p:anim calcmode="lin" valueType="num">
                                      <p:cBhvr>
                                        <p:cTn id="74" dur="500" fill="hold"/>
                                        <p:tgtEl>
                                          <p:spTgt spid="95"/>
                                        </p:tgtEl>
                                        <p:attrNameLst>
                                          <p:attrName>ppt_w</p:attrName>
                                        </p:attrNameLst>
                                      </p:cBhvr>
                                      <p:tavLst>
                                        <p:tav tm="0" fmla="#ppt_w*sin(2.5*pi*$)">
                                          <p:val>
                                            <p:fltVal val="0"/>
                                          </p:val>
                                        </p:tav>
                                        <p:tav tm="100000">
                                          <p:val>
                                            <p:fltVal val="1"/>
                                          </p:val>
                                        </p:tav>
                                      </p:tavLst>
                                    </p:anim>
                                    <p:anim calcmode="lin" valueType="num">
                                      <p:cBhvr>
                                        <p:cTn id="75" dur="500" fill="hold"/>
                                        <p:tgtEl>
                                          <p:spTgt spid="95"/>
                                        </p:tgtEl>
                                        <p:attrNameLst>
                                          <p:attrName>ppt_h</p:attrName>
                                        </p:attrNameLst>
                                      </p:cBhvr>
                                      <p:tavLst>
                                        <p:tav tm="0">
                                          <p:val>
                                            <p:strVal val="#ppt_h"/>
                                          </p:val>
                                        </p:tav>
                                        <p:tav tm="100000">
                                          <p:val>
                                            <p:strVal val="#ppt_h"/>
                                          </p:val>
                                        </p:tav>
                                      </p:tavLst>
                                    </p:anim>
                                  </p:childTnLst>
                                </p:cTn>
                              </p:par>
                            </p:childTnLst>
                          </p:cTn>
                        </p:par>
                        <p:par>
                          <p:cTn id="76" fill="hold">
                            <p:stCondLst>
                              <p:cond delay="7350"/>
                            </p:stCondLst>
                            <p:childTnLst>
                              <p:par>
                                <p:cTn id="77" presetID="45" presetClass="entr" presetSubtype="0" fill="hold" grpId="0" nodeType="afterEffect">
                                  <p:stCondLst>
                                    <p:cond delay="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1250"/>
                                        <p:tgtEl>
                                          <p:spTgt spid="85"/>
                                        </p:tgtEl>
                                      </p:cBhvr>
                                    </p:animEffect>
                                    <p:anim calcmode="lin" valueType="num">
                                      <p:cBhvr>
                                        <p:cTn id="80" dur="1250" fill="hold"/>
                                        <p:tgtEl>
                                          <p:spTgt spid="85"/>
                                        </p:tgtEl>
                                        <p:attrNameLst>
                                          <p:attrName>ppt_w</p:attrName>
                                        </p:attrNameLst>
                                      </p:cBhvr>
                                      <p:tavLst>
                                        <p:tav tm="0" fmla="#ppt_w*sin(2.5*pi*$)">
                                          <p:val>
                                            <p:fltVal val="0"/>
                                          </p:val>
                                        </p:tav>
                                        <p:tav tm="100000">
                                          <p:val>
                                            <p:fltVal val="1"/>
                                          </p:val>
                                        </p:tav>
                                      </p:tavLst>
                                    </p:anim>
                                    <p:anim calcmode="lin" valueType="num">
                                      <p:cBhvr>
                                        <p:cTn id="81" dur="1250" fill="hold"/>
                                        <p:tgtEl>
                                          <p:spTgt spid="85"/>
                                        </p:tgtEl>
                                        <p:attrNameLst>
                                          <p:attrName>ppt_h</p:attrName>
                                        </p:attrNameLst>
                                      </p:cBhvr>
                                      <p:tavLst>
                                        <p:tav tm="0">
                                          <p:val>
                                            <p:strVal val="#ppt_h"/>
                                          </p:val>
                                        </p:tav>
                                        <p:tav tm="100000">
                                          <p:val>
                                            <p:strVal val="#ppt_h"/>
                                          </p:val>
                                        </p:tav>
                                      </p:tavLst>
                                    </p:anim>
                                  </p:childTnLst>
                                </p:cTn>
                              </p:par>
                            </p:childTnLst>
                          </p:cTn>
                        </p:par>
                        <p:par>
                          <p:cTn id="82" fill="hold">
                            <p:stCondLst>
                              <p:cond delay="8600"/>
                            </p:stCondLst>
                            <p:childTnLst>
                              <p:par>
                                <p:cTn id="83" presetID="10" presetClass="entr" presetSubtype="0" fill="hold" grpId="0" nodeType="afterEffect">
                                  <p:stCondLst>
                                    <p:cond delay="0"/>
                                  </p:stCondLst>
                                  <p:childTnLst>
                                    <p:set>
                                      <p:cBhvr>
                                        <p:cTn id="84" dur="1" fill="hold">
                                          <p:stCondLst>
                                            <p:cond delay="0"/>
                                          </p:stCondLst>
                                        </p:cTn>
                                        <p:tgtEl>
                                          <p:spTgt spid="72"/>
                                        </p:tgtEl>
                                        <p:attrNameLst>
                                          <p:attrName>style.visibility</p:attrName>
                                        </p:attrNameLst>
                                      </p:cBhvr>
                                      <p:to>
                                        <p:strVal val="visible"/>
                                      </p:to>
                                    </p:set>
                                    <p:animEffect transition="in" filter="fade">
                                      <p:cBhvr>
                                        <p:cTn id="85" dur="750"/>
                                        <p:tgtEl>
                                          <p:spTgt spid="72"/>
                                        </p:tgtEl>
                                      </p:cBhvr>
                                    </p:animEffect>
                                  </p:childTnLst>
                                </p:cTn>
                              </p:par>
                            </p:childTnLst>
                          </p:cTn>
                        </p:par>
                        <p:par>
                          <p:cTn id="86" fill="hold">
                            <p:stCondLst>
                              <p:cond delay="9350"/>
                            </p:stCondLst>
                            <p:childTnLst>
                              <p:par>
                                <p:cTn id="87" presetID="10" presetClass="entr" presetSubtype="0" fill="hold" grpId="0" nodeType="after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fade">
                                      <p:cBhvr>
                                        <p:cTn id="89" dur="750"/>
                                        <p:tgtEl>
                                          <p:spTgt spid="71"/>
                                        </p:tgtEl>
                                      </p:cBhvr>
                                    </p:animEffect>
                                  </p:childTnLst>
                                </p:cTn>
                              </p:par>
                            </p:childTnLst>
                          </p:cTn>
                        </p:par>
                        <p:par>
                          <p:cTn id="90" fill="hold">
                            <p:stCondLst>
                              <p:cond delay="10100"/>
                            </p:stCondLst>
                            <p:childTnLst>
                              <p:par>
                                <p:cTn id="91" presetID="10" presetClass="entr" presetSubtype="0" fill="hold" grpId="0" nodeType="afterEffect">
                                  <p:stCondLst>
                                    <p:cond delay="0"/>
                                  </p:stCondLst>
                                  <p:childTnLst>
                                    <p:set>
                                      <p:cBhvr>
                                        <p:cTn id="92" dur="1" fill="hold">
                                          <p:stCondLst>
                                            <p:cond delay="0"/>
                                          </p:stCondLst>
                                        </p:cTn>
                                        <p:tgtEl>
                                          <p:spTgt spid="81"/>
                                        </p:tgtEl>
                                        <p:attrNameLst>
                                          <p:attrName>style.visibility</p:attrName>
                                        </p:attrNameLst>
                                      </p:cBhvr>
                                      <p:to>
                                        <p:strVal val="visible"/>
                                      </p:to>
                                    </p:set>
                                    <p:animEffect transition="in" filter="fade">
                                      <p:cBhvr>
                                        <p:cTn id="93" dur="250"/>
                                        <p:tgtEl>
                                          <p:spTgt spid="81"/>
                                        </p:tgtEl>
                                      </p:cBhvr>
                                    </p:animEffect>
                                  </p:childTnLst>
                                </p:cTn>
                              </p:par>
                            </p:childTnLst>
                          </p:cTn>
                        </p:par>
                        <p:par>
                          <p:cTn id="94" fill="hold">
                            <p:stCondLst>
                              <p:cond delay="10350"/>
                            </p:stCondLst>
                            <p:childTnLst>
                              <p:par>
                                <p:cTn id="95" presetID="2" presetClass="entr" presetSubtype="2" fill="hold" grpId="0" nodeType="afterEffect">
                                  <p:stCondLst>
                                    <p:cond delay="0"/>
                                  </p:stCondLst>
                                  <p:childTnLst>
                                    <p:set>
                                      <p:cBhvr>
                                        <p:cTn id="96" dur="1" fill="hold">
                                          <p:stCondLst>
                                            <p:cond delay="0"/>
                                          </p:stCondLst>
                                        </p:cTn>
                                        <p:tgtEl>
                                          <p:spTgt spid="77"/>
                                        </p:tgtEl>
                                        <p:attrNameLst>
                                          <p:attrName>style.visibility</p:attrName>
                                        </p:attrNameLst>
                                      </p:cBhvr>
                                      <p:to>
                                        <p:strVal val="visible"/>
                                      </p:to>
                                    </p:set>
                                    <p:anim calcmode="lin" valueType="num">
                                      <p:cBhvr additive="base">
                                        <p:cTn id="97" dur="500" fill="hold"/>
                                        <p:tgtEl>
                                          <p:spTgt spid="77"/>
                                        </p:tgtEl>
                                        <p:attrNameLst>
                                          <p:attrName>ppt_x</p:attrName>
                                        </p:attrNameLst>
                                      </p:cBhvr>
                                      <p:tavLst>
                                        <p:tav tm="0">
                                          <p:val>
                                            <p:strVal val="1+#ppt_w/2"/>
                                          </p:val>
                                        </p:tav>
                                        <p:tav tm="100000">
                                          <p:val>
                                            <p:strVal val="#ppt_x"/>
                                          </p:val>
                                        </p:tav>
                                      </p:tavLst>
                                    </p:anim>
                                    <p:anim calcmode="lin" valueType="num">
                                      <p:cBhvr additive="base">
                                        <p:cTn id="98" dur="500" fill="hold"/>
                                        <p:tgtEl>
                                          <p:spTgt spid="77"/>
                                        </p:tgtEl>
                                        <p:attrNameLst>
                                          <p:attrName>ppt_y</p:attrName>
                                        </p:attrNameLst>
                                      </p:cBhvr>
                                      <p:tavLst>
                                        <p:tav tm="0">
                                          <p:val>
                                            <p:strVal val="#ppt_y"/>
                                          </p:val>
                                        </p:tav>
                                        <p:tav tm="100000">
                                          <p:val>
                                            <p:strVal val="#ppt_y"/>
                                          </p:val>
                                        </p:tav>
                                      </p:tavLst>
                                    </p:anim>
                                  </p:childTnLst>
                                </p:cTn>
                              </p:par>
                            </p:childTnLst>
                          </p:cTn>
                        </p:par>
                        <p:par>
                          <p:cTn id="99" fill="hold">
                            <p:stCondLst>
                              <p:cond delay="10850"/>
                            </p:stCondLst>
                            <p:childTnLst>
                              <p:par>
                                <p:cTn id="100" presetID="2" presetClass="entr" presetSubtype="2" fill="hold" grpId="0" nodeType="afterEffect">
                                  <p:stCondLst>
                                    <p:cond delay="0"/>
                                  </p:stCondLst>
                                  <p:childTnLst>
                                    <p:set>
                                      <p:cBhvr>
                                        <p:cTn id="101" dur="1" fill="hold">
                                          <p:stCondLst>
                                            <p:cond delay="0"/>
                                          </p:stCondLst>
                                        </p:cTn>
                                        <p:tgtEl>
                                          <p:spTgt spid="92"/>
                                        </p:tgtEl>
                                        <p:attrNameLst>
                                          <p:attrName>style.visibility</p:attrName>
                                        </p:attrNameLst>
                                      </p:cBhvr>
                                      <p:to>
                                        <p:strVal val="visible"/>
                                      </p:to>
                                    </p:set>
                                    <p:anim calcmode="lin" valueType="num">
                                      <p:cBhvr additive="base">
                                        <p:cTn id="102" dur="500" fill="hold"/>
                                        <p:tgtEl>
                                          <p:spTgt spid="92"/>
                                        </p:tgtEl>
                                        <p:attrNameLst>
                                          <p:attrName>ppt_x</p:attrName>
                                        </p:attrNameLst>
                                      </p:cBhvr>
                                      <p:tavLst>
                                        <p:tav tm="0">
                                          <p:val>
                                            <p:strVal val="1+#ppt_w/2"/>
                                          </p:val>
                                        </p:tav>
                                        <p:tav tm="100000">
                                          <p:val>
                                            <p:strVal val="#ppt_x"/>
                                          </p:val>
                                        </p:tav>
                                      </p:tavLst>
                                    </p:anim>
                                    <p:anim calcmode="lin" valueType="num">
                                      <p:cBhvr additive="base">
                                        <p:cTn id="103" dur="500" fill="hold"/>
                                        <p:tgtEl>
                                          <p:spTgt spid="92"/>
                                        </p:tgtEl>
                                        <p:attrNameLst>
                                          <p:attrName>ppt_y</p:attrName>
                                        </p:attrNameLst>
                                      </p:cBhvr>
                                      <p:tavLst>
                                        <p:tav tm="0">
                                          <p:val>
                                            <p:strVal val="#ppt_y"/>
                                          </p:val>
                                        </p:tav>
                                        <p:tav tm="100000">
                                          <p:val>
                                            <p:strVal val="#ppt_y"/>
                                          </p:val>
                                        </p:tav>
                                      </p:tavLst>
                                    </p:anim>
                                  </p:childTnLst>
                                </p:cTn>
                              </p:par>
                            </p:childTnLst>
                          </p:cTn>
                        </p:par>
                        <p:par>
                          <p:cTn id="104" fill="hold">
                            <p:stCondLst>
                              <p:cond delay="11350"/>
                            </p:stCondLst>
                            <p:childTnLst>
                              <p:par>
                                <p:cTn id="105" presetID="45" presetClass="entr" presetSubtype="0" fill="hold" grpId="0" nodeType="afterEffect">
                                  <p:stCondLst>
                                    <p:cond delay="0"/>
                                  </p:stCondLst>
                                  <p:childTnLst>
                                    <p:set>
                                      <p:cBhvr>
                                        <p:cTn id="106" dur="1" fill="hold">
                                          <p:stCondLst>
                                            <p:cond delay="0"/>
                                          </p:stCondLst>
                                        </p:cTn>
                                        <p:tgtEl>
                                          <p:spTgt spid="96"/>
                                        </p:tgtEl>
                                        <p:attrNameLst>
                                          <p:attrName>style.visibility</p:attrName>
                                        </p:attrNameLst>
                                      </p:cBhvr>
                                      <p:to>
                                        <p:strVal val="visible"/>
                                      </p:to>
                                    </p:set>
                                    <p:animEffect transition="in" filter="fade">
                                      <p:cBhvr>
                                        <p:cTn id="107" dur="500"/>
                                        <p:tgtEl>
                                          <p:spTgt spid="96"/>
                                        </p:tgtEl>
                                      </p:cBhvr>
                                    </p:animEffect>
                                    <p:anim calcmode="lin" valueType="num">
                                      <p:cBhvr>
                                        <p:cTn id="108" dur="500" fill="hold"/>
                                        <p:tgtEl>
                                          <p:spTgt spid="96"/>
                                        </p:tgtEl>
                                        <p:attrNameLst>
                                          <p:attrName>ppt_w</p:attrName>
                                        </p:attrNameLst>
                                      </p:cBhvr>
                                      <p:tavLst>
                                        <p:tav tm="0" fmla="#ppt_w*sin(2.5*pi*$)">
                                          <p:val>
                                            <p:fltVal val="0"/>
                                          </p:val>
                                        </p:tav>
                                        <p:tav tm="100000">
                                          <p:val>
                                            <p:fltVal val="1"/>
                                          </p:val>
                                        </p:tav>
                                      </p:tavLst>
                                    </p:anim>
                                    <p:anim calcmode="lin" valueType="num">
                                      <p:cBhvr>
                                        <p:cTn id="109" dur="500" fill="hold"/>
                                        <p:tgtEl>
                                          <p:spTgt spid="96"/>
                                        </p:tgtEl>
                                        <p:attrNameLst>
                                          <p:attrName>ppt_h</p:attrName>
                                        </p:attrNameLst>
                                      </p:cBhvr>
                                      <p:tavLst>
                                        <p:tav tm="0">
                                          <p:val>
                                            <p:strVal val="#ppt_h"/>
                                          </p:val>
                                        </p:tav>
                                        <p:tav tm="100000">
                                          <p:val>
                                            <p:strVal val="#ppt_h"/>
                                          </p:val>
                                        </p:tav>
                                      </p:tavLst>
                                    </p:anim>
                                  </p:childTnLst>
                                </p:cTn>
                              </p:par>
                            </p:childTnLst>
                          </p:cTn>
                        </p:par>
                        <p:par>
                          <p:cTn id="110" fill="hold">
                            <p:stCondLst>
                              <p:cond delay="11850"/>
                            </p:stCondLst>
                            <p:childTnLst>
                              <p:par>
                                <p:cTn id="111" presetID="45" presetClass="entr" presetSubtype="0" fill="hold" grpId="0" nodeType="afterEffect">
                                  <p:stCondLst>
                                    <p:cond delay="0"/>
                                  </p:stCondLst>
                                  <p:childTnLst>
                                    <p:set>
                                      <p:cBhvr>
                                        <p:cTn id="112" dur="1" fill="hold">
                                          <p:stCondLst>
                                            <p:cond delay="0"/>
                                          </p:stCondLst>
                                        </p:cTn>
                                        <p:tgtEl>
                                          <p:spTgt spid="86"/>
                                        </p:tgtEl>
                                        <p:attrNameLst>
                                          <p:attrName>style.visibility</p:attrName>
                                        </p:attrNameLst>
                                      </p:cBhvr>
                                      <p:to>
                                        <p:strVal val="visible"/>
                                      </p:to>
                                    </p:set>
                                    <p:animEffect transition="in" filter="fade">
                                      <p:cBhvr>
                                        <p:cTn id="113" dur="1250"/>
                                        <p:tgtEl>
                                          <p:spTgt spid="86"/>
                                        </p:tgtEl>
                                      </p:cBhvr>
                                    </p:animEffect>
                                    <p:anim calcmode="lin" valueType="num">
                                      <p:cBhvr>
                                        <p:cTn id="114" dur="1250" fill="hold"/>
                                        <p:tgtEl>
                                          <p:spTgt spid="86"/>
                                        </p:tgtEl>
                                        <p:attrNameLst>
                                          <p:attrName>ppt_w</p:attrName>
                                        </p:attrNameLst>
                                      </p:cBhvr>
                                      <p:tavLst>
                                        <p:tav tm="0" fmla="#ppt_w*sin(2.5*pi*$)">
                                          <p:val>
                                            <p:fltVal val="0"/>
                                          </p:val>
                                        </p:tav>
                                        <p:tav tm="100000">
                                          <p:val>
                                            <p:fltVal val="1"/>
                                          </p:val>
                                        </p:tav>
                                      </p:tavLst>
                                    </p:anim>
                                    <p:anim calcmode="lin" valueType="num">
                                      <p:cBhvr>
                                        <p:cTn id="115" dur="1250" fill="hold"/>
                                        <p:tgtEl>
                                          <p:spTgt spid="86"/>
                                        </p:tgtEl>
                                        <p:attrNameLst>
                                          <p:attrName>ppt_h</p:attrName>
                                        </p:attrNameLst>
                                      </p:cBhvr>
                                      <p:tavLst>
                                        <p:tav tm="0">
                                          <p:val>
                                            <p:strVal val="#ppt_h"/>
                                          </p:val>
                                        </p:tav>
                                        <p:tav tm="100000">
                                          <p:val>
                                            <p:strVal val="#ppt_h"/>
                                          </p:val>
                                        </p:tav>
                                      </p:tavLst>
                                    </p:anim>
                                  </p:childTnLst>
                                </p:cTn>
                              </p:par>
                            </p:childTnLst>
                          </p:cTn>
                        </p:par>
                        <p:par>
                          <p:cTn id="116" fill="hold">
                            <p:stCondLst>
                              <p:cond delay="13100"/>
                            </p:stCondLst>
                            <p:childTnLst>
                              <p:par>
                                <p:cTn id="117" presetID="10" presetClass="entr" presetSubtype="0" fill="hold" grpId="0" nodeType="afterEffect">
                                  <p:stCondLst>
                                    <p:cond delay="0"/>
                                  </p:stCondLst>
                                  <p:childTnLst>
                                    <p:set>
                                      <p:cBhvr>
                                        <p:cTn id="118" dur="1" fill="hold">
                                          <p:stCondLst>
                                            <p:cond delay="0"/>
                                          </p:stCondLst>
                                        </p:cTn>
                                        <p:tgtEl>
                                          <p:spTgt spid="67"/>
                                        </p:tgtEl>
                                        <p:attrNameLst>
                                          <p:attrName>style.visibility</p:attrName>
                                        </p:attrNameLst>
                                      </p:cBhvr>
                                      <p:to>
                                        <p:strVal val="visible"/>
                                      </p:to>
                                    </p:set>
                                    <p:animEffect transition="in" filter="fade">
                                      <p:cBhvr>
                                        <p:cTn id="119" dur="750"/>
                                        <p:tgtEl>
                                          <p:spTgt spid="67"/>
                                        </p:tgtEl>
                                      </p:cBhvr>
                                    </p:animEffect>
                                  </p:childTnLst>
                                </p:cTn>
                              </p:par>
                            </p:childTnLst>
                          </p:cTn>
                        </p:par>
                        <p:par>
                          <p:cTn id="120" fill="hold">
                            <p:stCondLst>
                              <p:cond delay="13850"/>
                            </p:stCondLst>
                            <p:childTnLst>
                              <p:par>
                                <p:cTn id="121" presetID="10" presetClass="entr" presetSubtype="0" fill="hold" grpId="0" nodeType="afterEffect">
                                  <p:stCondLst>
                                    <p:cond delay="0"/>
                                  </p:stCondLst>
                                  <p:childTnLst>
                                    <p:set>
                                      <p:cBhvr>
                                        <p:cTn id="122" dur="1" fill="hold">
                                          <p:stCondLst>
                                            <p:cond delay="0"/>
                                          </p:stCondLst>
                                        </p:cTn>
                                        <p:tgtEl>
                                          <p:spTgt spid="68"/>
                                        </p:tgtEl>
                                        <p:attrNameLst>
                                          <p:attrName>style.visibility</p:attrName>
                                        </p:attrNameLst>
                                      </p:cBhvr>
                                      <p:to>
                                        <p:strVal val="visible"/>
                                      </p:to>
                                    </p:set>
                                    <p:animEffect transition="in" filter="fade">
                                      <p:cBhvr>
                                        <p:cTn id="123" dur="750"/>
                                        <p:tgtEl>
                                          <p:spTgt spid="68"/>
                                        </p:tgtEl>
                                      </p:cBhvr>
                                    </p:animEffect>
                                  </p:childTnLst>
                                </p:cTn>
                              </p:par>
                            </p:childTnLst>
                          </p:cTn>
                        </p:par>
                        <p:par>
                          <p:cTn id="124" fill="hold">
                            <p:stCondLst>
                              <p:cond delay="14600"/>
                            </p:stCondLst>
                            <p:childTnLst>
                              <p:par>
                                <p:cTn id="125" presetID="10" presetClass="entr" presetSubtype="0" fill="hold" grpId="0" nodeType="afterEffect">
                                  <p:stCondLst>
                                    <p:cond delay="0"/>
                                  </p:stCondLst>
                                  <p:childTnLst>
                                    <p:set>
                                      <p:cBhvr>
                                        <p:cTn id="126" dur="1" fill="hold">
                                          <p:stCondLst>
                                            <p:cond delay="0"/>
                                          </p:stCondLst>
                                        </p:cTn>
                                        <p:tgtEl>
                                          <p:spTgt spid="82"/>
                                        </p:tgtEl>
                                        <p:attrNameLst>
                                          <p:attrName>style.visibility</p:attrName>
                                        </p:attrNameLst>
                                      </p:cBhvr>
                                      <p:to>
                                        <p:strVal val="visible"/>
                                      </p:to>
                                    </p:set>
                                    <p:animEffect transition="in" filter="fade">
                                      <p:cBhvr>
                                        <p:cTn id="127" dur="250"/>
                                        <p:tgtEl>
                                          <p:spTgt spid="82"/>
                                        </p:tgtEl>
                                      </p:cBhvr>
                                    </p:animEffect>
                                  </p:childTnLst>
                                </p:cTn>
                              </p:par>
                            </p:childTnLst>
                          </p:cTn>
                        </p:par>
                        <p:par>
                          <p:cTn id="128" fill="hold">
                            <p:stCondLst>
                              <p:cond delay="14850"/>
                            </p:stCondLst>
                            <p:childTnLst>
                              <p:par>
                                <p:cTn id="129" presetID="2" presetClass="entr" presetSubtype="2" fill="hold" grpId="0" nodeType="afterEffect">
                                  <p:stCondLst>
                                    <p:cond delay="0"/>
                                  </p:stCondLst>
                                  <p:childTnLst>
                                    <p:set>
                                      <p:cBhvr>
                                        <p:cTn id="130" dur="1" fill="hold">
                                          <p:stCondLst>
                                            <p:cond delay="0"/>
                                          </p:stCondLst>
                                        </p:cTn>
                                        <p:tgtEl>
                                          <p:spTgt spid="78"/>
                                        </p:tgtEl>
                                        <p:attrNameLst>
                                          <p:attrName>style.visibility</p:attrName>
                                        </p:attrNameLst>
                                      </p:cBhvr>
                                      <p:to>
                                        <p:strVal val="visible"/>
                                      </p:to>
                                    </p:set>
                                    <p:anim calcmode="lin" valueType="num">
                                      <p:cBhvr additive="base">
                                        <p:cTn id="131" dur="500" fill="hold"/>
                                        <p:tgtEl>
                                          <p:spTgt spid="78"/>
                                        </p:tgtEl>
                                        <p:attrNameLst>
                                          <p:attrName>ppt_x</p:attrName>
                                        </p:attrNameLst>
                                      </p:cBhvr>
                                      <p:tavLst>
                                        <p:tav tm="0">
                                          <p:val>
                                            <p:strVal val="1+#ppt_w/2"/>
                                          </p:val>
                                        </p:tav>
                                        <p:tav tm="100000">
                                          <p:val>
                                            <p:strVal val="#ppt_x"/>
                                          </p:val>
                                        </p:tav>
                                      </p:tavLst>
                                    </p:anim>
                                    <p:anim calcmode="lin" valueType="num">
                                      <p:cBhvr additive="base">
                                        <p:cTn id="132" dur="500" fill="hold"/>
                                        <p:tgtEl>
                                          <p:spTgt spid="78"/>
                                        </p:tgtEl>
                                        <p:attrNameLst>
                                          <p:attrName>ppt_y</p:attrName>
                                        </p:attrNameLst>
                                      </p:cBhvr>
                                      <p:tavLst>
                                        <p:tav tm="0">
                                          <p:val>
                                            <p:strVal val="#ppt_y"/>
                                          </p:val>
                                        </p:tav>
                                        <p:tav tm="100000">
                                          <p:val>
                                            <p:strVal val="#ppt_y"/>
                                          </p:val>
                                        </p:tav>
                                      </p:tavLst>
                                    </p:anim>
                                  </p:childTnLst>
                                </p:cTn>
                              </p:par>
                            </p:childTnLst>
                          </p:cTn>
                        </p:par>
                        <p:par>
                          <p:cTn id="133" fill="hold">
                            <p:stCondLst>
                              <p:cond delay="15350"/>
                            </p:stCondLst>
                            <p:childTnLst>
                              <p:par>
                                <p:cTn id="134" presetID="2" presetClass="entr" presetSubtype="2" fill="hold" grpId="0" nodeType="afterEffect">
                                  <p:stCondLst>
                                    <p:cond delay="0"/>
                                  </p:stCondLst>
                                  <p:childTnLst>
                                    <p:set>
                                      <p:cBhvr>
                                        <p:cTn id="135" dur="1" fill="hold">
                                          <p:stCondLst>
                                            <p:cond delay="0"/>
                                          </p:stCondLst>
                                        </p:cTn>
                                        <p:tgtEl>
                                          <p:spTgt spid="91"/>
                                        </p:tgtEl>
                                        <p:attrNameLst>
                                          <p:attrName>style.visibility</p:attrName>
                                        </p:attrNameLst>
                                      </p:cBhvr>
                                      <p:to>
                                        <p:strVal val="visible"/>
                                      </p:to>
                                    </p:set>
                                    <p:anim calcmode="lin" valueType="num">
                                      <p:cBhvr additive="base">
                                        <p:cTn id="136" dur="500" fill="hold"/>
                                        <p:tgtEl>
                                          <p:spTgt spid="91"/>
                                        </p:tgtEl>
                                        <p:attrNameLst>
                                          <p:attrName>ppt_x</p:attrName>
                                        </p:attrNameLst>
                                      </p:cBhvr>
                                      <p:tavLst>
                                        <p:tav tm="0">
                                          <p:val>
                                            <p:strVal val="1+#ppt_w/2"/>
                                          </p:val>
                                        </p:tav>
                                        <p:tav tm="100000">
                                          <p:val>
                                            <p:strVal val="#ppt_x"/>
                                          </p:val>
                                        </p:tav>
                                      </p:tavLst>
                                    </p:anim>
                                    <p:anim calcmode="lin" valueType="num">
                                      <p:cBhvr additive="base">
                                        <p:cTn id="137" dur="500" fill="hold"/>
                                        <p:tgtEl>
                                          <p:spTgt spid="91"/>
                                        </p:tgtEl>
                                        <p:attrNameLst>
                                          <p:attrName>ppt_y</p:attrName>
                                        </p:attrNameLst>
                                      </p:cBhvr>
                                      <p:tavLst>
                                        <p:tav tm="0">
                                          <p:val>
                                            <p:strVal val="#ppt_y"/>
                                          </p:val>
                                        </p:tav>
                                        <p:tav tm="100000">
                                          <p:val>
                                            <p:strVal val="#ppt_y"/>
                                          </p:val>
                                        </p:tav>
                                      </p:tavLst>
                                    </p:anim>
                                  </p:childTnLst>
                                </p:cTn>
                              </p:par>
                            </p:childTnLst>
                          </p:cTn>
                        </p:par>
                        <p:par>
                          <p:cTn id="138" fill="hold">
                            <p:stCondLst>
                              <p:cond delay="15850"/>
                            </p:stCondLst>
                            <p:childTnLst>
                              <p:par>
                                <p:cTn id="139" presetID="45" presetClass="entr" presetSubtype="0" fill="hold" grpId="0" nodeType="afterEffect">
                                  <p:stCondLst>
                                    <p:cond delay="0"/>
                                  </p:stCondLst>
                                  <p:childTnLst>
                                    <p:set>
                                      <p:cBhvr>
                                        <p:cTn id="140" dur="1" fill="hold">
                                          <p:stCondLst>
                                            <p:cond delay="0"/>
                                          </p:stCondLst>
                                        </p:cTn>
                                        <p:tgtEl>
                                          <p:spTgt spid="98"/>
                                        </p:tgtEl>
                                        <p:attrNameLst>
                                          <p:attrName>style.visibility</p:attrName>
                                        </p:attrNameLst>
                                      </p:cBhvr>
                                      <p:to>
                                        <p:strVal val="visible"/>
                                      </p:to>
                                    </p:set>
                                    <p:animEffect transition="in" filter="fade">
                                      <p:cBhvr>
                                        <p:cTn id="141" dur="500"/>
                                        <p:tgtEl>
                                          <p:spTgt spid="98"/>
                                        </p:tgtEl>
                                      </p:cBhvr>
                                    </p:animEffect>
                                    <p:anim calcmode="lin" valueType="num">
                                      <p:cBhvr>
                                        <p:cTn id="142" dur="500" fill="hold"/>
                                        <p:tgtEl>
                                          <p:spTgt spid="98"/>
                                        </p:tgtEl>
                                        <p:attrNameLst>
                                          <p:attrName>ppt_w</p:attrName>
                                        </p:attrNameLst>
                                      </p:cBhvr>
                                      <p:tavLst>
                                        <p:tav tm="0" fmla="#ppt_w*sin(2.5*pi*$)">
                                          <p:val>
                                            <p:fltVal val="0"/>
                                          </p:val>
                                        </p:tav>
                                        <p:tav tm="100000">
                                          <p:val>
                                            <p:fltVal val="1"/>
                                          </p:val>
                                        </p:tav>
                                      </p:tavLst>
                                    </p:anim>
                                    <p:anim calcmode="lin" valueType="num">
                                      <p:cBhvr>
                                        <p:cTn id="143" dur="500" fill="hold"/>
                                        <p:tgtEl>
                                          <p:spTgt spid="98"/>
                                        </p:tgtEl>
                                        <p:attrNameLst>
                                          <p:attrName>ppt_h</p:attrName>
                                        </p:attrNameLst>
                                      </p:cBhvr>
                                      <p:tavLst>
                                        <p:tav tm="0">
                                          <p:val>
                                            <p:strVal val="#ppt_h"/>
                                          </p:val>
                                        </p:tav>
                                        <p:tav tm="100000">
                                          <p:val>
                                            <p:strVal val="#ppt_h"/>
                                          </p:val>
                                        </p:tav>
                                      </p:tavLst>
                                    </p:anim>
                                  </p:childTnLst>
                                </p:cTn>
                              </p:par>
                            </p:childTnLst>
                          </p:cTn>
                        </p:par>
                        <p:par>
                          <p:cTn id="144" fill="hold">
                            <p:stCondLst>
                              <p:cond delay="16350"/>
                            </p:stCondLst>
                            <p:childTnLst>
                              <p:par>
                                <p:cTn id="145" presetID="45" presetClass="entr" presetSubtype="0" fill="hold" grpId="0" nodeType="afterEffect">
                                  <p:stCondLst>
                                    <p:cond delay="0"/>
                                  </p:stCondLst>
                                  <p:childTnLst>
                                    <p:set>
                                      <p:cBhvr>
                                        <p:cTn id="146" dur="1" fill="hold">
                                          <p:stCondLst>
                                            <p:cond delay="0"/>
                                          </p:stCondLst>
                                        </p:cTn>
                                        <p:tgtEl>
                                          <p:spTgt spid="87"/>
                                        </p:tgtEl>
                                        <p:attrNameLst>
                                          <p:attrName>style.visibility</p:attrName>
                                        </p:attrNameLst>
                                      </p:cBhvr>
                                      <p:to>
                                        <p:strVal val="visible"/>
                                      </p:to>
                                    </p:set>
                                    <p:animEffect transition="in" filter="fade">
                                      <p:cBhvr>
                                        <p:cTn id="147" dur="1250"/>
                                        <p:tgtEl>
                                          <p:spTgt spid="87"/>
                                        </p:tgtEl>
                                      </p:cBhvr>
                                    </p:animEffect>
                                    <p:anim calcmode="lin" valueType="num">
                                      <p:cBhvr>
                                        <p:cTn id="148" dur="1250" fill="hold"/>
                                        <p:tgtEl>
                                          <p:spTgt spid="87"/>
                                        </p:tgtEl>
                                        <p:attrNameLst>
                                          <p:attrName>ppt_w</p:attrName>
                                        </p:attrNameLst>
                                      </p:cBhvr>
                                      <p:tavLst>
                                        <p:tav tm="0" fmla="#ppt_w*sin(2.5*pi*$)">
                                          <p:val>
                                            <p:fltVal val="0"/>
                                          </p:val>
                                        </p:tav>
                                        <p:tav tm="100000">
                                          <p:val>
                                            <p:fltVal val="1"/>
                                          </p:val>
                                        </p:tav>
                                      </p:tavLst>
                                    </p:anim>
                                    <p:anim calcmode="lin" valueType="num">
                                      <p:cBhvr>
                                        <p:cTn id="149" dur="1250" fill="hold"/>
                                        <p:tgtEl>
                                          <p:spTgt spid="87"/>
                                        </p:tgtEl>
                                        <p:attrNameLst>
                                          <p:attrName>ppt_h</p:attrName>
                                        </p:attrNameLst>
                                      </p:cBhvr>
                                      <p:tavLst>
                                        <p:tav tm="0">
                                          <p:val>
                                            <p:strVal val="#ppt_h"/>
                                          </p:val>
                                        </p:tav>
                                        <p:tav tm="100000">
                                          <p:val>
                                            <p:strVal val="#ppt_h"/>
                                          </p:val>
                                        </p:tav>
                                      </p:tavLst>
                                    </p:anim>
                                  </p:childTnLst>
                                </p:cTn>
                              </p:par>
                            </p:childTnLst>
                          </p:cTn>
                        </p:par>
                        <p:par>
                          <p:cTn id="150" fill="hold">
                            <p:stCondLst>
                              <p:cond delay="17600"/>
                            </p:stCondLst>
                            <p:childTnLst>
                              <p:par>
                                <p:cTn id="151" presetID="10" presetClass="entr" presetSubtype="0" fill="hold" grpId="0" nodeType="afterEffect">
                                  <p:stCondLst>
                                    <p:cond delay="0"/>
                                  </p:stCondLst>
                                  <p:childTnLst>
                                    <p:set>
                                      <p:cBhvr>
                                        <p:cTn id="152" dur="1" fill="hold">
                                          <p:stCondLst>
                                            <p:cond delay="0"/>
                                          </p:stCondLst>
                                        </p:cTn>
                                        <p:tgtEl>
                                          <p:spTgt spid="74"/>
                                        </p:tgtEl>
                                        <p:attrNameLst>
                                          <p:attrName>style.visibility</p:attrName>
                                        </p:attrNameLst>
                                      </p:cBhvr>
                                      <p:to>
                                        <p:strVal val="visible"/>
                                      </p:to>
                                    </p:set>
                                    <p:animEffect transition="in" filter="fade">
                                      <p:cBhvr>
                                        <p:cTn id="153" dur="1000"/>
                                        <p:tgtEl>
                                          <p:spTgt spid="74"/>
                                        </p:tgtEl>
                                      </p:cBhvr>
                                    </p:animEffect>
                                  </p:childTnLst>
                                </p:cTn>
                              </p:par>
                            </p:childTnLst>
                          </p:cTn>
                        </p:par>
                        <p:par>
                          <p:cTn id="154" fill="hold">
                            <p:stCondLst>
                              <p:cond delay="18600"/>
                            </p:stCondLst>
                            <p:childTnLst>
                              <p:par>
                                <p:cTn id="155" presetID="10" presetClass="entr" presetSubtype="0" fill="hold" grpId="0" nodeType="afterEffect">
                                  <p:stCondLst>
                                    <p:cond delay="0"/>
                                  </p:stCondLst>
                                  <p:childTnLst>
                                    <p:set>
                                      <p:cBhvr>
                                        <p:cTn id="156" dur="1" fill="hold">
                                          <p:stCondLst>
                                            <p:cond delay="0"/>
                                          </p:stCondLst>
                                        </p:cTn>
                                        <p:tgtEl>
                                          <p:spTgt spid="73"/>
                                        </p:tgtEl>
                                        <p:attrNameLst>
                                          <p:attrName>style.visibility</p:attrName>
                                        </p:attrNameLst>
                                      </p:cBhvr>
                                      <p:to>
                                        <p:strVal val="visible"/>
                                      </p:to>
                                    </p:set>
                                    <p:animEffect transition="in" filter="fade">
                                      <p:cBhvr>
                                        <p:cTn id="157" dur="750"/>
                                        <p:tgtEl>
                                          <p:spTgt spid="73"/>
                                        </p:tgtEl>
                                      </p:cBhvr>
                                    </p:animEffect>
                                  </p:childTnLst>
                                </p:cTn>
                              </p:par>
                            </p:childTnLst>
                          </p:cTn>
                        </p:par>
                        <p:par>
                          <p:cTn id="158" fill="hold">
                            <p:stCondLst>
                              <p:cond delay="19350"/>
                            </p:stCondLst>
                            <p:childTnLst>
                              <p:par>
                                <p:cTn id="159" presetID="10" presetClass="entr" presetSubtype="0" fill="hold" grpId="0" nodeType="afterEffect">
                                  <p:stCondLst>
                                    <p:cond delay="0"/>
                                  </p:stCondLst>
                                  <p:childTnLst>
                                    <p:set>
                                      <p:cBhvr>
                                        <p:cTn id="160" dur="1" fill="hold">
                                          <p:stCondLst>
                                            <p:cond delay="0"/>
                                          </p:stCondLst>
                                        </p:cTn>
                                        <p:tgtEl>
                                          <p:spTgt spid="83"/>
                                        </p:tgtEl>
                                        <p:attrNameLst>
                                          <p:attrName>style.visibility</p:attrName>
                                        </p:attrNameLst>
                                      </p:cBhvr>
                                      <p:to>
                                        <p:strVal val="visible"/>
                                      </p:to>
                                    </p:set>
                                    <p:animEffect transition="in" filter="fade">
                                      <p:cBhvr>
                                        <p:cTn id="161" dur="250"/>
                                        <p:tgtEl>
                                          <p:spTgt spid="83"/>
                                        </p:tgtEl>
                                      </p:cBhvr>
                                    </p:animEffect>
                                  </p:childTnLst>
                                </p:cTn>
                              </p:par>
                            </p:childTnLst>
                          </p:cTn>
                        </p:par>
                        <p:par>
                          <p:cTn id="162" fill="hold">
                            <p:stCondLst>
                              <p:cond delay="19600"/>
                            </p:stCondLst>
                            <p:childTnLst>
                              <p:par>
                                <p:cTn id="163" presetID="2" presetClass="entr" presetSubtype="2" fill="hold" grpId="0" nodeType="afterEffect">
                                  <p:stCondLst>
                                    <p:cond delay="0"/>
                                  </p:stCondLst>
                                  <p:childTnLst>
                                    <p:set>
                                      <p:cBhvr>
                                        <p:cTn id="164" dur="1" fill="hold">
                                          <p:stCondLst>
                                            <p:cond delay="0"/>
                                          </p:stCondLst>
                                        </p:cTn>
                                        <p:tgtEl>
                                          <p:spTgt spid="79"/>
                                        </p:tgtEl>
                                        <p:attrNameLst>
                                          <p:attrName>style.visibility</p:attrName>
                                        </p:attrNameLst>
                                      </p:cBhvr>
                                      <p:to>
                                        <p:strVal val="visible"/>
                                      </p:to>
                                    </p:set>
                                    <p:anim calcmode="lin" valueType="num">
                                      <p:cBhvr additive="base">
                                        <p:cTn id="165" dur="500" fill="hold"/>
                                        <p:tgtEl>
                                          <p:spTgt spid="79"/>
                                        </p:tgtEl>
                                        <p:attrNameLst>
                                          <p:attrName>ppt_x</p:attrName>
                                        </p:attrNameLst>
                                      </p:cBhvr>
                                      <p:tavLst>
                                        <p:tav tm="0">
                                          <p:val>
                                            <p:strVal val="1+#ppt_w/2"/>
                                          </p:val>
                                        </p:tav>
                                        <p:tav tm="100000">
                                          <p:val>
                                            <p:strVal val="#ppt_x"/>
                                          </p:val>
                                        </p:tav>
                                      </p:tavLst>
                                    </p:anim>
                                    <p:anim calcmode="lin" valueType="num">
                                      <p:cBhvr additive="base">
                                        <p:cTn id="166" dur="500" fill="hold"/>
                                        <p:tgtEl>
                                          <p:spTgt spid="79"/>
                                        </p:tgtEl>
                                        <p:attrNameLst>
                                          <p:attrName>ppt_y</p:attrName>
                                        </p:attrNameLst>
                                      </p:cBhvr>
                                      <p:tavLst>
                                        <p:tav tm="0">
                                          <p:val>
                                            <p:strVal val="#ppt_y"/>
                                          </p:val>
                                        </p:tav>
                                        <p:tav tm="100000">
                                          <p:val>
                                            <p:strVal val="#ppt_y"/>
                                          </p:val>
                                        </p:tav>
                                      </p:tavLst>
                                    </p:anim>
                                  </p:childTnLst>
                                </p:cTn>
                              </p:par>
                            </p:childTnLst>
                          </p:cTn>
                        </p:par>
                        <p:par>
                          <p:cTn id="167" fill="hold">
                            <p:stCondLst>
                              <p:cond delay="20100"/>
                            </p:stCondLst>
                            <p:childTnLst>
                              <p:par>
                                <p:cTn id="168" presetID="2" presetClass="entr" presetSubtype="2" fill="hold" grpId="0" nodeType="afterEffect">
                                  <p:stCondLst>
                                    <p:cond delay="0"/>
                                  </p:stCondLst>
                                  <p:childTnLst>
                                    <p:set>
                                      <p:cBhvr>
                                        <p:cTn id="169" dur="1" fill="hold">
                                          <p:stCondLst>
                                            <p:cond delay="0"/>
                                          </p:stCondLst>
                                        </p:cTn>
                                        <p:tgtEl>
                                          <p:spTgt spid="93"/>
                                        </p:tgtEl>
                                        <p:attrNameLst>
                                          <p:attrName>style.visibility</p:attrName>
                                        </p:attrNameLst>
                                      </p:cBhvr>
                                      <p:to>
                                        <p:strVal val="visible"/>
                                      </p:to>
                                    </p:set>
                                    <p:anim calcmode="lin" valueType="num">
                                      <p:cBhvr additive="base">
                                        <p:cTn id="170" dur="500" fill="hold"/>
                                        <p:tgtEl>
                                          <p:spTgt spid="93"/>
                                        </p:tgtEl>
                                        <p:attrNameLst>
                                          <p:attrName>ppt_x</p:attrName>
                                        </p:attrNameLst>
                                      </p:cBhvr>
                                      <p:tavLst>
                                        <p:tav tm="0">
                                          <p:val>
                                            <p:strVal val="1+#ppt_w/2"/>
                                          </p:val>
                                        </p:tav>
                                        <p:tav tm="100000">
                                          <p:val>
                                            <p:strVal val="#ppt_x"/>
                                          </p:val>
                                        </p:tav>
                                      </p:tavLst>
                                    </p:anim>
                                    <p:anim calcmode="lin" valueType="num">
                                      <p:cBhvr additive="base">
                                        <p:cTn id="171" dur="500" fill="hold"/>
                                        <p:tgtEl>
                                          <p:spTgt spid="93"/>
                                        </p:tgtEl>
                                        <p:attrNameLst>
                                          <p:attrName>ppt_y</p:attrName>
                                        </p:attrNameLst>
                                      </p:cBhvr>
                                      <p:tavLst>
                                        <p:tav tm="0">
                                          <p:val>
                                            <p:strVal val="#ppt_y"/>
                                          </p:val>
                                        </p:tav>
                                        <p:tav tm="100000">
                                          <p:val>
                                            <p:strVal val="#ppt_y"/>
                                          </p:val>
                                        </p:tav>
                                      </p:tavLst>
                                    </p:anim>
                                  </p:childTnLst>
                                </p:cTn>
                              </p:par>
                            </p:childTnLst>
                          </p:cTn>
                        </p:par>
                        <p:par>
                          <p:cTn id="172" fill="hold">
                            <p:stCondLst>
                              <p:cond delay="20600"/>
                            </p:stCondLst>
                            <p:childTnLst>
                              <p:par>
                                <p:cTn id="173" presetID="45" presetClass="entr" presetSubtype="0" fill="hold" grpId="0" nodeType="afterEffect">
                                  <p:stCondLst>
                                    <p:cond delay="0"/>
                                  </p:stCondLst>
                                  <p:childTnLst>
                                    <p:set>
                                      <p:cBhvr>
                                        <p:cTn id="174" dur="1" fill="hold">
                                          <p:stCondLst>
                                            <p:cond delay="0"/>
                                          </p:stCondLst>
                                        </p:cTn>
                                        <p:tgtEl>
                                          <p:spTgt spid="97"/>
                                        </p:tgtEl>
                                        <p:attrNameLst>
                                          <p:attrName>style.visibility</p:attrName>
                                        </p:attrNameLst>
                                      </p:cBhvr>
                                      <p:to>
                                        <p:strVal val="visible"/>
                                      </p:to>
                                    </p:set>
                                    <p:animEffect transition="in" filter="fade">
                                      <p:cBhvr>
                                        <p:cTn id="175" dur="500"/>
                                        <p:tgtEl>
                                          <p:spTgt spid="97"/>
                                        </p:tgtEl>
                                      </p:cBhvr>
                                    </p:animEffect>
                                    <p:anim calcmode="lin" valueType="num">
                                      <p:cBhvr>
                                        <p:cTn id="176" dur="500" fill="hold"/>
                                        <p:tgtEl>
                                          <p:spTgt spid="97"/>
                                        </p:tgtEl>
                                        <p:attrNameLst>
                                          <p:attrName>ppt_w</p:attrName>
                                        </p:attrNameLst>
                                      </p:cBhvr>
                                      <p:tavLst>
                                        <p:tav tm="0" fmla="#ppt_w*sin(2.5*pi*$)">
                                          <p:val>
                                            <p:fltVal val="0"/>
                                          </p:val>
                                        </p:tav>
                                        <p:tav tm="100000">
                                          <p:val>
                                            <p:fltVal val="1"/>
                                          </p:val>
                                        </p:tav>
                                      </p:tavLst>
                                    </p:anim>
                                    <p:anim calcmode="lin" valueType="num">
                                      <p:cBhvr>
                                        <p:cTn id="177" dur="500" fill="hold"/>
                                        <p:tgtEl>
                                          <p:spTgt spid="97"/>
                                        </p:tgtEl>
                                        <p:attrNameLst>
                                          <p:attrName>ppt_h</p:attrName>
                                        </p:attrNameLst>
                                      </p:cBhvr>
                                      <p:tavLst>
                                        <p:tav tm="0">
                                          <p:val>
                                            <p:strVal val="#ppt_h"/>
                                          </p:val>
                                        </p:tav>
                                        <p:tav tm="100000">
                                          <p:val>
                                            <p:strVal val="#ppt_h"/>
                                          </p:val>
                                        </p:tav>
                                      </p:tavLst>
                                    </p:anim>
                                  </p:childTnLst>
                                </p:cTn>
                              </p:par>
                            </p:childTnLst>
                          </p:cTn>
                        </p:par>
                        <p:par>
                          <p:cTn id="178" fill="hold">
                            <p:stCondLst>
                              <p:cond delay="21100"/>
                            </p:stCondLst>
                            <p:childTnLst>
                              <p:par>
                                <p:cTn id="179" presetID="45" presetClass="entr" presetSubtype="0" fill="hold" grpId="0" nodeType="afterEffect">
                                  <p:stCondLst>
                                    <p:cond delay="0"/>
                                  </p:stCondLst>
                                  <p:childTnLst>
                                    <p:set>
                                      <p:cBhvr>
                                        <p:cTn id="180" dur="1" fill="hold">
                                          <p:stCondLst>
                                            <p:cond delay="0"/>
                                          </p:stCondLst>
                                        </p:cTn>
                                        <p:tgtEl>
                                          <p:spTgt spid="88"/>
                                        </p:tgtEl>
                                        <p:attrNameLst>
                                          <p:attrName>style.visibility</p:attrName>
                                        </p:attrNameLst>
                                      </p:cBhvr>
                                      <p:to>
                                        <p:strVal val="visible"/>
                                      </p:to>
                                    </p:set>
                                    <p:animEffect transition="in" filter="fade">
                                      <p:cBhvr>
                                        <p:cTn id="181" dur="1250"/>
                                        <p:tgtEl>
                                          <p:spTgt spid="88"/>
                                        </p:tgtEl>
                                      </p:cBhvr>
                                    </p:animEffect>
                                    <p:anim calcmode="lin" valueType="num">
                                      <p:cBhvr>
                                        <p:cTn id="182" dur="1250" fill="hold"/>
                                        <p:tgtEl>
                                          <p:spTgt spid="88"/>
                                        </p:tgtEl>
                                        <p:attrNameLst>
                                          <p:attrName>ppt_w</p:attrName>
                                        </p:attrNameLst>
                                      </p:cBhvr>
                                      <p:tavLst>
                                        <p:tav tm="0" fmla="#ppt_w*sin(2.5*pi*$)">
                                          <p:val>
                                            <p:fltVal val="0"/>
                                          </p:val>
                                        </p:tav>
                                        <p:tav tm="100000">
                                          <p:val>
                                            <p:fltVal val="1"/>
                                          </p:val>
                                        </p:tav>
                                      </p:tavLst>
                                    </p:anim>
                                    <p:anim calcmode="lin" valueType="num">
                                      <p:cBhvr>
                                        <p:cTn id="183" dur="1250" fill="hold"/>
                                        <p:tgtEl>
                                          <p:spTgt spid="88"/>
                                        </p:tgtEl>
                                        <p:attrNameLst>
                                          <p:attrName>ppt_h</p:attrName>
                                        </p:attrNameLst>
                                      </p:cBhvr>
                                      <p:tavLst>
                                        <p:tav tm="0">
                                          <p:val>
                                            <p:strVal val="#ppt_h"/>
                                          </p:val>
                                        </p:tav>
                                        <p:tav tm="100000">
                                          <p:val>
                                            <p:strVal val="#ppt_h"/>
                                          </p:val>
                                        </p:tav>
                                      </p:tavLst>
                                    </p:anim>
                                  </p:childTnLst>
                                </p:cTn>
                              </p:par>
                            </p:childTnLst>
                          </p:cTn>
                        </p:par>
                        <p:par>
                          <p:cTn id="184" fill="hold">
                            <p:stCondLst>
                              <p:cond delay="22350"/>
                            </p:stCondLst>
                            <p:childTnLst>
                              <p:par>
                                <p:cTn id="185" presetID="10" presetClass="entr" presetSubtype="0" fill="hold" grpId="0" nodeType="afterEffect">
                                  <p:stCondLst>
                                    <p:cond delay="0"/>
                                  </p:stCondLst>
                                  <p:childTnLst>
                                    <p:set>
                                      <p:cBhvr>
                                        <p:cTn id="186" dur="1" fill="hold">
                                          <p:stCondLst>
                                            <p:cond delay="0"/>
                                          </p:stCondLst>
                                        </p:cTn>
                                        <p:tgtEl>
                                          <p:spTgt spid="70"/>
                                        </p:tgtEl>
                                        <p:attrNameLst>
                                          <p:attrName>style.visibility</p:attrName>
                                        </p:attrNameLst>
                                      </p:cBhvr>
                                      <p:to>
                                        <p:strVal val="visible"/>
                                      </p:to>
                                    </p:set>
                                    <p:animEffect transition="in" filter="fade">
                                      <p:cBhvr>
                                        <p:cTn id="187" dur="750"/>
                                        <p:tgtEl>
                                          <p:spTgt spid="70"/>
                                        </p:tgtEl>
                                      </p:cBhvr>
                                    </p:animEffect>
                                  </p:childTnLst>
                                </p:cTn>
                              </p:par>
                            </p:childTnLst>
                          </p:cTn>
                        </p:par>
                        <p:par>
                          <p:cTn id="188" fill="hold">
                            <p:stCondLst>
                              <p:cond delay="23100"/>
                            </p:stCondLst>
                            <p:childTnLst>
                              <p:par>
                                <p:cTn id="189" presetID="10" presetClass="entr" presetSubtype="0" fill="hold" grpId="0" nodeType="afterEffect">
                                  <p:stCondLst>
                                    <p:cond delay="0"/>
                                  </p:stCondLst>
                                  <p:childTnLst>
                                    <p:set>
                                      <p:cBhvr>
                                        <p:cTn id="190" dur="1" fill="hold">
                                          <p:stCondLst>
                                            <p:cond delay="0"/>
                                          </p:stCondLst>
                                        </p:cTn>
                                        <p:tgtEl>
                                          <p:spTgt spid="69"/>
                                        </p:tgtEl>
                                        <p:attrNameLst>
                                          <p:attrName>style.visibility</p:attrName>
                                        </p:attrNameLst>
                                      </p:cBhvr>
                                      <p:to>
                                        <p:strVal val="visible"/>
                                      </p:to>
                                    </p:set>
                                    <p:animEffect transition="in" filter="fade">
                                      <p:cBhvr>
                                        <p:cTn id="191"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71" grpId="0"/>
      <p:bldP spid="72" grpId="0"/>
      <p:bldP spid="73" grpId="0"/>
      <p:bldP spid="74" grpId="0"/>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P spid="90" grpId="0" animBg="1"/>
      <p:bldP spid="91" grpId="0" animBg="1"/>
      <p:bldP spid="92" grpId="0" animBg="1"/>
      <p:bldP spid="93" grpId="0" animBg="1"/>
      <p:bldP spid="94" grpId="0"/>
      <p:bldP spid="95" grpId="0"/>
      <p:bldP spid="96" grpId="0"/>
      <p:bldP spid="97" grpId="0"/>
      <p:bldP spid="98" grpId="0"/>
      <p:bldP spid="45" grpId="0"/>
      <p:bldP spid="46" grpId="0" animBg="1"/>
      <p:bldP spid="46" grpId="1" animBg="1"/>
      <p:bldP spid="47" grpId="0"/>
      <p:bldP spid="4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a:off x="7593891" y="2717702"/>
            <a:ext cx="2448201" cy="3097061"/>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78" name="五边形 5"/>
          <p:cNvSpPr/>
          <p:nvPr/>
        </p:nvSpPr>
        <p:spPr>
          <a:xfrm>
            <a:off x="7530399" y="1925431"/>
            <a:ext cx="2735700" cy="576197"/>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solidFill>
            <a:srgbClr val="FC6E5B"/>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79" name="Rectangle 42"/>
          <p:cNvSpPr/>
          <p:nvPr/>
        </p:nvSpPr>
        <p:spPr>
          <a:xfrm flipH="1">
            <a:off x="7710164" y="3005803"/>
            <a:ext cx="2304032" cy="815268"/>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加入你的文字描述加入你的文字描述，加入你的加入你的文字描述！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80" name="Rectangle 42"/>
          <p:cNvSpPr/>
          <p:nvPr/>
        </p:nvSpPr>
        <p:spPr>
          <a:xfrm flipH="1">
            <a:off x="7914439" y="2086889"/>
            <a:ext cx="2058060" cy="253281"/>
          </a:xfrm>
          <a:prstGeom prst="rect">
            <a:avLst/>
          </a:prstGeom>
          <a:noFill/>
          <a:ln w="12700" cap="flat" cmpd="sng" algn="ctr">
            <a:noFill/>
            <a:prstDash val="solid"/>
          </a:ln>
          <a:effectLst/>
        </p:spPr>
        <p:txBody>
          <a:bodyPr lIns="91404" tIns="0" rIns="91404" bIns="0" rtlCol="0" anchor="t"/>
          <a:lstStyle/>
          <a:p>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81" name="矩形 80"/>
          <p:cNvSpPr/>
          <p:nvPr/>
        </p:nvSpPr>
        <p:spPr>
          <a:xfrm>
            <a:off x="4879024" y="2717702"/>
            <a:ext cx="2448201" cy="3097061"/>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82" name="五边形 5"/>
          <p:cNvSpPr/>
          <p:nvPr/>
        </p:nvSpPr>
        <p:spPr>
          <a:xfrm>
            <a:off x="4815532" y="1925431"/>
            <a:ext cx="2735700" cy="576197"/>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solidFill>
            <a:srgbClr val="FC6E5B"/>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83" name="Rectangle 42"/>
          <p:cNvSpPr/>
          <p:nvPr/>
        </p:nvSpPr>
        <p:spPr>
          <a:xfrm flipH="1">
            <a:off x="4995298" y="3005803"/>
            <a:ext cx="2304032" cy="815268"/>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加入你的文字描述加入你的文字描述，加入你的加入你的文字描述！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84" name="Rectangle 42"/>
          <p:cNvSpPr/>
          <p:nvPr/>
        </p:nvSpPr>
        <p:spPr>
          <a:xfrm flipH="1">
            <a:off x="5199572" y="2086889"/>
            <a:ext cx="2058060" cy="253281"/>
          </a:xfrm>
          <a:prstGeom prst="rect">
            <a:avLst/>
          </a:prstGeom>
          <a:noFill/>
          <a:ln w="12700" cap="flat" cmpd="sng" algn="ctr">
            <a:noFill/>
            <a:prstDash val="solid"/>
          </a:ln>
          <a:effectLst/>
        </p:spPr>
        <p:txBody>
          <a:bodyPr lIns="91404" tIns="0" rIns="91404" bIns="0" rtlCol="0" anchor="t"/>
          <a:lstStyle/>
          <a:p>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85" name="矩形 84"/>
          <p:cNvSpPr/>
          <p:nvPr/>
        </p:nvSpPr>
        <p:spPr>
          <a:xfrm>
            <a:off x="2143324" y="2717702"/>
            <a:ext cx="2448201" cy="3097061"/>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86" name="五边形 5"/>
          <p:cNvSpPr/>
          <p:nvPr/>
        </p:nvSpPr>
        <p:spPr>
          <a:xfrm>
            <a:off x="2079832" y="1925431"/>
            <a:ext cx="2735700" cy="576197"/>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solidFill>
            <a:srgbClr val="FC6E5B"/>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87" name="Rectangle 42"/>
          <p:cNvSpPr/>
          <p:nvPr/>
        </p:nvSpPr>
        <p:spPr>
          <a:xfrm flipH="1">
            <a:off x="2259598" y="3005803"/>
            <a:ext cx="2304032" cy="815268"/>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加入你的文字描述加入你的文字描述，加入你的加入你的文字描述！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88" name="Rectangle 42"/>
          <p:cNvSpPr/>
          <p:nvPr/>
        </p:nvSpPr>
        <p:spPr>
          <a:xfrm flipH="1">
            <a:off x="2463872" y="2086889"/>
            <a:ext cx="2058060" cy="253281"/>
          </a:xfrm>
          <a:prstGeom prst="rect">
            <a:avLst/>
          </a:prstGeom>
          <a:noFill/>
          <a:ln w="12700" cap="flat" cmpd="sng" algn="ctr">
            <a:noFill/>
            <a:prstDash val="solid"/>
          </a:ln>
          <a:effectLst/>
        </p:spPr>
        <p:txBody>
          <a:bodyPr lIns="91404" tIns="0" rIns="91404" bIns="0" rtlCol="0" anchor="t"/>
          <a:lstStyle/>
          <a:p>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89" name="矩形 88"/>
          <p:cNvSpPr/>
          <p:nvPr/>
        </p:nvSpPr>
        <p:spPr>
          <a:xfrm>
            <a:off x="2405049" y="4046374"/>
            <a:ext cx="1869595" cy="1340026"/>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90" name="矩形 89"/>
          <p:cNvSpPr/>
          <p:nvPr/>
        </p:nvSpPr>
        <p:spPr>
          <a:xfrm>
            <a:off x="5212516" y="4032921"/>
            <a:ext cx="1869595" cy="1340026"/>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91" name="矩形 90"/>
          <p:cNvSpPr/>
          <p:nvPr/>
        </p:nvSpPr>
        <p:spPr>
          <a:xfrm>
            <a:off x="7878401" y="4015193"/>
            <a:ext cx="1869595" cy="1340026"/>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grpSp>
        <p:nvGrpSpPr>
          <p:cNvPr id="23" name="组合 22"/>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24"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精通掌握技能</a:t>
            </a:r>
          </a:p>
        </p:txBody>
      </p:sp>
      <p:sp>
        <p:nvSpPr>
          <p:cNvPr id="27" name="椭圆 26"/>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28" name="TextBox 27"/>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02447952"/>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p:cTn id="10" dur="300" fill="hold"/>
                                        <p:tgtEl>
                                          <p:spTgt spid="27"/>
                                        </p:tgtEl>
                                        <p:attrNameLst>
                                          <p:attrName>ppt_w</p:attrName>
                                        </p:attrNameLst>
                                      </p:cBhvr>
                                      <p:tavLst>
                                        <p:tav tm="0">
                                          <p:val>
                                            <p:fltVal val="0"/>
                                          </p:val>
                                        </p:tav>
                                        <p:tav tm="100000">
                                          <p:val>
                                            <p:strVal val="#ppt_w"/>
                                          </p:val>
                                        </p:tav>
                                      </p:tavLst>
                                    </p:anim>
                                    <p:anim calcmode="lin" valueType="num">
                                      <p:cBhvr>
                                        <p:cTn id="11" dur="300" fill="hold"/>
                                        <p:tgtEl>
                                          <p:spTgt spid="27"/>
                                        </p:tgtEl>
                                        <p:attrNameLst>
                                          <p:attrName>ppt_h</p:attrName>
                                        </p:attrNameLst>
                                      </p:cBhvr>
                                      <p:tavLst>
                                        <p:tav tm="0">
                                          <p:val>
                                            <p:fltVal val="0"/>
                                          </p:val>
                                        </p:tav>
                                        <p:tav tm="100000">
                                          <p:val>
                                            <p:strVal val="#ppt_h"/>
                                          </p:val>
                                        </p:tav>
                                      </p:tavLst>
                                    </p:anim>
                                    <p:animEffect transition="in" filter="fade">
                                      <p:cBhvr>
                                        <p:cTn id="12" dur="300"/>
                                        <p:tgtEl>
                                          <p:spTgt spid="27"/>
                                        </p:tgtEl>
                                      </p:cBhvr>
                                    </p:animEffect>
                                  </p:childTnLst>
                                </p:cTn>
                              </p:par>
                              <p:par>
                                <p:cTn id="13" presetID="6" presetClass="emph" presetSubtype="0" autoRev="1" fill="hold" grpId="1" nodeType="withEffect">
                                  <p:stCondLst>
                                    <p:cond delay="300"/>
                                  </p:stCondLst>
                                  <p:childTnLst>
                                    <p:animScale>
                                      <p:cBhvr>
                                        <p:cTn id="14" dur="150" fill="hold"/>
                                        <p:tgtEl>
                                          <p:spTgt spid="27"/>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28"/>
                                        </p:tgtEl>
                                        <p:attrNameLst>
                                          <p:attrName>style.visibility</p:attrName>
                                        </p:attrNameLst>
                                      </p:cBhvr>
                                      <p:to>
                                        <p:strVal val="visible"/>
                                      </p:to>
                                    </p:set>
                                    <p:anim calcmode="lin" valueType="num">
                                      <p:cBhvr>
                                        <p:cTn id="17" dur="300" fill="hold"/>
                                        <p:tgtEl>
                                          <p:spTgt spid="28"/>
                                        </p:tgtEl>
                                        <p:attrNameLst>
                                          <p:attrName>ppt_w</p:attrName>
                                        </p:attrNameLst>
                                      </p:cBhvr>
                                      <p:tavLst>
                                        <p:tav tm="0">
                                          <p:val>
                                            <p:fltVal val="0"/>
                                          </p:val>
                                        </p:tav>
                                        <p:tav tm="100000">
                                          <p:val>
                                            <p:strVal val="#ppt_w"/>
                                          </p:val>
                                        </p:tav>
                                      </p:tavLst>
                                    </p:anim>
                                    <p:anim calcmode="lin" valueType="num">
                                      <p:cBhvr>
                                        <p:cTn id="18" dur="300" fill="hold"/>
                                        <p:tgtEl>
                                          <p:spTgt spid="28"/>
                                        </p:tgtEl>
                                        <p:attrNameLst>
                                          <p:attrName>ppt_h</p:attrName>
                                        </p:attrNameLst>
                                      </p:cBhvr>
                                      <p:tavLst>
                                        <p:tav tm="0">
                                          <p:val>
                                            <p:fltVal val="0"/>
                                          </p:val>
                                        </p:tav>
                                        <p:tav tm="100000">
                                          <p:val>
                                            <p:strVal val="#ppt_h"/>
                                          </p:val>
                                        </p:tav>
                                      </p:tavLst>
                                    </p:anim>
                                    <p:animEffect transition="in" filter="fade">
                                      <p:cBhvr>
                                        <p:cTn id="19" dur="300"/>
                                        <p:tgtEl>
                                          <p:spTgt spid="28"/>
                                        </p:tgtEl>
                                      </p:cBhvr>
                                    </p:animEffect>
                                  </p:childTnLst>
                                </p:cTn>
                              </p:par>
                              <p:par>
                                <p:cTn id="20" presetID="6" presetClass="emph" presetSubtype="0" autoRev="1" fill="hold" grpId="1" nodeType="withEffect">
                                  <p:stCondLst>
                                    <p:cond delay="250"/>
                                  </p:stCondLst>
                                  <p:childTnLst>
                                    <p:animScale>
                                      <p:cBhvr>
                                        <p:cTn id="21" dur="300" fill="hold"/>
                                        <p:tgtEl>
                                          <p:spTgt spid="28"/>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1350"/>
                            </p:stCondLst>
                            <p:childTnLst>
                              <p:par>
                                <p:cTn id="27" presetID="2" presetClass="entr" presetSubtype="8" fill="hold" grpId="0" nodeType="afterEffect">
                                  <p:stCondLst>
                                    <p:cond delay="0"/>
                                  </p:stCondLst>
                                  <p:childTnLst>
                                    <p:set>
                                      <p:cBhvr>
                                        <p:cTn id="28" dur="1" fill="hold">
                                          <p:stCondLst>
                                            <p:cond delay="0"/>
                                          </p:stCondLst>
                                        </p:cTn>
                                        <p:tgtEl>
                                          <p:spTgt spid="86"/>
                                        </p:tgtEl>
                                        <p:attrNameLst>
                                          <p:attrName>style.visibility</p:attrName>
                                        </p:attrNameLst>
                                      </p:cBhvr>
                                      <p:to>
                                        <p:strVal val="visible"/>
                                      </p:to>
                                    </p:set>
                                    <p:anim calcmode="lin" valueType="num">
                                      <p:cBhvr additive="base">
                                        <p:cTn id="29" dur="500" fill="hold"/>
                                        <p:tgtEl>
                                          <p:spTgt spid="86"/>
                                        </p:tgtEl>
                                        <p:attrNameLst>
                                          <p:attrName>ppt_x</p:attrName>
                                        </p:attrNameLst>
                                      </p:cBhvr>
                                      <p:tavLst>
                                        <p:tav tm="0">
                                          <p:val>
                                            <p:strVal val="0-#ppt_w/2"/>
                                          </p:val>
                                        </p:tav>
                                        <p:tav tm="100000">
                                          <p:val>
                                            <p:strVal val="#ppt_x"/>
                                          </p:val>
                                        </p:tav>
                                      </p:tavLst>
                                    </p:anim>
                                    <p:anim calcmode="lin" valueType="num">
                                      <p:cBhvr additive="base">
                                        <p:cTn id="30" dur="500" fill="hold"/>
                                        <p:tgtEl>
                                          <p:spTgt spid="86"/>
                                        </p:tgtEl>
                                        <p:attrNameLst>
                                          <p:attrName>ppt_y</p:attrName>
                                        </p:attrNameLst>
                                      </p:cBhvr>
                                      <p:tavLst>
                                        <p:tav tm="0">
                                          <p:val>
                                            <p:strVal val="#ppt_y"/>
                                          </p:val>
                                        </p:tav>
                                        <p:tav tm="100000">
                                          <p:val>
                                            <p:strVal val="#ppt_y"/>
                                          </p:val>
                                        </p:tav>
                                      </p:tavLst>
                                    </p:anim>
                                  </p:childTnLst>
                                </p:cTn>
                              </p:par>
                            </p:childTnLst>
                          </p:cTn>
                        </p:par>
                        <p:par>
                          <p:cTn id="31" fill="hold">
                            <p:stCondLst>
                              <p:cond delay="1850"/>
                            </p:stCondLst>
                            <p:childTnLst>
                              <p:par>
                                <p:cTn id="32" presetID="10" presetClass="entr" presetSubtype="0" fill="hold" grpId="0" nodeType="afterEffect">
                                  <p:stCondLst>
                                    <p:cond delay="0"/>
                                  </p:stCondLst>
                                  <p:childTnLst>
                                    <p:set>
                                      <p:cBhvr>
                                        <p:cTn id="33" dur="1" fill="hold">
                                          <p:stCondLst>
                                            <p:cond delay="0"/>
                                          </p:stCondLst>
                                        </p:cTn>
                                        <p:tgtEl>
                                          <p:spTgt spid="88"/>
                                        </p:tgtEl>
                                        <p:attrNameLst>
                                          <p:attrName>style.visibility</p:attrName>
                                        </p:attrNameLst>
                                      </p:cBhvr>
                                      <p:to>
                                        <p:strVal val="visible"/>
                                      </p:to>
                                    </p:set>
                                    <p:animEffect transition="in" filter="fade">
                                      <p:cBhvr>
                                        <p:cTn id="34" dur="500"/>
                                        <p:tgtEl>
                                          <p:spTgt spid="88"/>
                                        </p:tgtEl>
                                      </p:cBhvr>
                                    </p:animEffect>
                                  </p:childTnLst>
                                </p:cTn>
                              </p:par>
                            </p:childTnLst>
                          </p:cTn>
                        </p:par>
                        <p:par>
                          <p:cTn id="35" fill="hold">
                            <p:stCondLst>
                              <p:cond delay="2350"/>
                            </p:stCondLst>
                            <p:childTnLst>
                              <p:par>
                                <p:cTn id="36" presetID="22" presetClass="entr" presetSubtype="4" fill="hold" grpId="0" nodeType="after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wipe(down)">
                                      <p:cBhvr>
                                        <p:cTn id="38" dur="500"/>
                                        <p:tgtEl>
                                          <p:spTgt spid="85"/>
                                        </p:tgtEl>
                                      </p:cBhvr>
                                    </p:animEffect>
                                  </p:childTnLst>
                                </p:cTn>
                              </p:par>
                            </p:childTnLst>
                          </p:cTn>
                        </p:par>
                        <p:par>
                          <p:cTn id="39" fill="hold">
                            <p:stCondLst>
                              <p:cond delay="2850"/>
                            </p:stCondLst>
                            <p:childTnLst>
                              <p:par>
                                <p:cTn id="40" presetID="42" presetClass="entr" presetSubtype="0" fill="hold" grpId="0" nodeType="after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fade">
                                      <p:cBhvr>
                                        <p:cTn id="42" dur="1000"/>
                                        <p:tgtEl>
                                          <p:spTgt spid="89"/>
                                        </p:tgtEl>
                                      </p:cBhvr>
                                    </p:animEffect>
                                    <p:anim calcmode="lin" valueType="num">
                                      <p:cBhvr>
                                        <p:cTn id="43" dur="1000" fill="hold"/>
                                        <p:tgtEl>
                                          <p:spTgt spid="89"/>
                                        </p:tgtEl>
                                        <p:attrNameLst>
                                          <p:attrName>ppt_x</p:attrName>
                                        </p:attrNameLst>
                                      </p:cBhvr>
                                      <p:tavLst>
                                        <p:tav tm="0">
                                          <p:val>
                                            <p:strVal val="#ppt_x"/>
                                          </p:val>
                                        </p:tav>
                                        <p:tav tm="100000">
                                          <p:val>
                                            <p:strVal val="#ppt_x"/>
                                          </p:val>
                                        </p:tav>
                                      </p:tavLst>
                                    </p:anim>
                                    <p:anim calcmode="lin" valueType="num">
                                      <p:cBhvr>
                                        <p:cTn id="44" dur="1000" fill="hold"/>
                                        <p:tgtEl>
                                          <p:spTgt spid="89"/>
                                        </p:tgtEl>
                                        <p:attrNameLst>
                                          <p:attrName>ppt_y</p:attrName>
                                        </p:attrNameLst>
                                      </p:cBhvr>
                                      <p:tavLst>
                                        <p:tav tm="0">
                                          <p:val>
                                            <p:strVal val="#ppt_y+.1"/>
                                          </p:val>
                                        </p:tav>
                                        <p:tav tm="100000">
                                          <p:val>
                                            <p:strVal val="#ppt_y"/>
                                          </p:val>
                                        </p:tav>
                                      </p:tavLst>
                                    </p:anim>
                                  </p:childTnLst>
                                </p:cTn>
                              </p:par>
                            </p:childTnLst>
                          </p:cTn>
                        </p:par>
                        <p:par>
                          <p:cTn id="45" fill="hold">
                            <p:stCondLst>
                              <p:cond delay="3850"/>
                            </p:stCondLst>
                            <p:childTnLst>
                              <p:par>
                                <p:cTn id="46" presetID="10" presetClass="entr" presetSubtype="0" fill="hold" grpId="0"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fade">
                                      <p:cBhvr>
                                        <p:cTn id="48" dur="500"/>
                                        <p:tgtEl>
                                          <p:spTgt spid="87"/>
                                        </p:tgtEl>
                                      </p:cBhvr>
                                    </p:animEffect>
                                  </p:childTnLst>
                                </p:cTn>
                              </p:par>
                            </p:childTnLst>
                          </p:cTn>
                        </p:par>
                        <p:par>
                          <p:cTn id="49" fill="hold">
                            <p:stCondLst>
                              <p:cond delay="4350"/>
                            </p:stCondLst>
                            <p:childTnLst>
                              <p:par>
                                <p:cTn id="50" presetID="2" presetClass="entr" presetSubtype="8"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 calcmode="lin" valueType="num">
                                      <p:cBhvr additive="base">
                                        <p:cTn id="52" dur="500" fill="hold"/>
                                        <p:tgtEl>
                                          <p:spTgt spid="82"/>
                                        </p:tgtEl>
                                        <p:attrNameLst>
                                          <p:attrName>ppt_x</p:attrName>
                                        </p:attrNameLst>
                                      </p:cBhvr>
                                      <p:tavLst>
                                        <p:tav tm="0">
                                          <p:val>
                                            <p:strVal val="0-#ppt_w/2"/>
                                          </p:val>
                                        </p:tav>
                                        <p:tav tm="100000">
                                          <p:val>
                                            <p:strVal val="#ppt_x"/>
                                          </p:val>
                                        </p:tav>
                                      </p:tavLst>
                                    </p:anim>
                                    <p:anim calcmode="lin" valueType="num">
                                      <p:cBhvr additive="base">
                                        <p:cTn id="53" dur="500" fill="hold"/>
                                        <p:tgtEl>
                                          <p:spTgt spid="82"/>
                                        </p:tgtEl>
                                        <p:attrNameLst>
                                          <p:attrName>ppt_y</p:attrName>
                                        </p:attrNameLst>
                                      </p:cBhvr>
                                      <p:tavLst>
                                        <p:tav tm="0">
                                          <p:val>
                                            <p:strVal val="#ppt_y"/>
                                          </p:val>
                                        </p:tav>
                                        <p:tav tm="100000">
                                          <p:val>
                                            <p:strVal val="#ppt_y"/>
                                          </p:val>
                                        </p:tav>
                                      </p:tavLst>
                                    </p:anim>
                                  </p:childTnLst>
                                </p:cTn>
                              </p:par>
                            </p:childTnLst>
                          </p:cTn>
                        </p:par>
                        <p:par>
                          <p:cTn id="54" fill="hold">
                            <p:stCondLst>
                              <p:cond delay="4850"/>
                            </p:stCondLst>
                            <p:childTnLst>
                              <p:par>
                                <p:cTn id="55" presetID="10" presetClass="entr" presetSubtype="0"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Effect transition="in" filter="fade">
                                      <p:cBhvr>
                                        <p:cTn id="57" dur="500"/>
                                        <p:tgtEl>
                                          <p:spTgt spid="84"/>
                                        </p:tgtEl>
                                      </p:cBhvr>
                                    </p:animEffect>
                                  </p:childTnLst>
                                </p:cTn>
                              </p:par>
                            </p:childTnLst>
                          </p:cTn>
                        </p:par>
                        <p:par>
                          <p:cTn id="58" fill="hold">
                            <p:stCondLst>
                              <p:cond delay="5350"/>
                            </p:stCondLst>
                            <p:childTnLst>
                              <p:par>
                                <p:cTn id="59" presetID="22" presetClass="entr" presetSubtype="4"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down)">
                                      <p:cBhvr>
                                        <p:cTn id="61" dur="500"/>
                                        <p:tgtEl>
                                          <p:spTgt spid="81"/>
                                        </p:tgtEl>
                                      </p:cBhvr>
                                    </p:animEffect>
                                  </p:childTnLst>
                                </p:cTn>
                              </p:par>
                            </p:childTnLst>
                          </p:cTn>
                        </p:par>
                        <p:par>
                          <p:cTn id="62" fill="hold">
                            <p:stCondLst>
                              <p:cond delay="5850"/>
                            </p:stCondLst>
                            <p:childTnLst>
                              <p:par>
                                <p:cTn id="63" presetID="42" presetClass="entr" presetSubtype="0" fill="hold" grpId="0" nodeType="afterEffect">
                                  <p:stCondLst>
                                    <p:cond delay="0"/>
                                  </p:stCondLst>
                                  <p:childTnLst>
                                    <p:set>
                                      <p:cBhvr>
                                        <p:cTn id="64" dur="1" fill="hold">
                                          <p:stCondLst>
                                            <p:cond delay="0"/>
                                          </p:stCondLst>
                                        </p:cTn>
                                        <p:tgtEl>
                                          <p:spTgt spid="90"/>
                                        </p:tgtEl>
                                        <p:attrNameLst>
                                          <p:attrName>style.visibility</p:attrName>
                                        </p:attrNameLst>
                                      </p:cBhvr>
                                      <p:to>
                                        <p:strVal val="visible"/>
                                      </p:to>
                                    </p:set>
                                    <p:animEffect transition="in" filter="fade">
                                      <p:cBhvr>
                                        <p:cTn id="65" dur="1000"/>
                                        <p:tgtEl>
                                          <p:spTgt spid="90"/>
                                        </p:tgtEl>
                                      </p:cBhvr>
                                    </p:animEffect>
                                    <p:anim calcmode="lin" valueType="num">
                                      <p:cBhvr>
                                        <p:cTn id="66" dur="1000" fill="hold"/>
                                        <p:tgtEl>
                                          <p:spTgt spid="90"/>
                                        </p:tgtEl>
                                        <p:attrNameLst>
                                          <p:attrName>ppt_x</p:attrName>
                                        </p:attrNameLst>
                                      </p:cBhvr>
                                      <p:tavLst>
                                        <p:tav tm="0">
                                          <p:val>
                                            <p:strVal val="#ppt_x"/>
                                          </p:val>
                                        </p:tav>
                                        <p:tav tm="100000">
                                          <p:val>
                                            <p:strVal val="#ppt_x"/>
                                          </p:val>
                                        </p:tav>
                                      </p:tavLst>
                                    </p:anim>
                                    <p:anim calcmode="lin" valueType="num">
                                      <p:cBhvr>
                                        <p:cTn id="67" dur="1000" fill="hold"/>
                                        <p:tgtEl>
                                          <p:spTgt spid="90"/>
                                        </p:tgtEl>
                                        <p:attrNameLst>
                                          <p:attrName>ppt_y</p:attrName>
                                        </p:attrNameLst>
                                      </p:cBhvr>
                                      <p:tavLst>
                                        <p:tav tm="0">
                                          <p:val>
                                            <p:strVal val="#ppt_y+.1"/>
                                          </p:val>
                                        </p:tav>
                                        <p:tav tm="100000">
                                          <p:val>
                                            <p:strVal val="#ppt_y"/>
                                          </p:val>
                                        </p:tav>
                                      </p:tavLst>
                                    </p:anim>
                                  </p:childTnLst>
                                </p:cTn>
                              </p:par>
                            </p:childTnLst>
                          </p:cTn>
                        </p:par>
                        <p:par>
                          <p:cTn id="68" fill="hold">
                            <p:stCondLst>
                              <p:cond delay="6850"/>
                            </p:stCondLst>
                            <p:childTnLst>
                              <p:par>
                                <p:cTn id="69" presetID="10" presetClass="entr" presetSubtype="0"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fade">
                                      <p:cBhvr>
                                        <p:cTn id="71" dur="500"/>
                                        <p:tgtEl>
                                          <p:spTgt spid="83"/>
                                        </p:tgtEl>
                                      </p:cBhvr>
                                    </p:animEffect>
                                  </p:childTnLst>
                                </p:cTn>
                              </p:par>
                            </p:childTnLst>
                          </p:cTn>
                        </p:par>
                        <p:par>
                          <p:cTn id="72" fill="hold">
                            <p:stCondLst>
                              <p:cond delay="7350"/>
                            </p:stCondLst>
                            <p:childTnLst>
                              <p:par>
                                <p:cTn id="73" presetID="2" presetClass="entr" presetSubtype="8" fill="hold" grpId="0" nodeType="afterEffect">
                                  <p:stCondLst>
                                    <p:cond delay="0"/>
                                  </p:stCondLst>
                                  <p:childTnLst>
                                    <p:set>
                                      <p:cBhvr>
                                        <p:cTn id="74" dur="1" fill="hold">
                                          <p:stCondLst>
                                            <p:cond delay="0"/>
                                          </p:stCondLst>
                                        </p:cTn>
                                        <p:tgtEl>
                                          <p:spTgt spid="78"/>
                                        </p:tgtEl>
                                        <p:attrNameLst>
                                          <p:attrName>style.visibility</p:attrName>
                                        </p:attrNameLst>
                                      </p:cBhvr>
                                      <p:to>
                                        <p:strVal val="visible"/>
                                      </p:to>
                                    </p:set>
                                    <p:anim calcmode="lin" valueType="num">
                                      <p:cBhvr additive="base">
                                        <p:cTn id="75" dur="500" fill="hold"/>
                                        <p:tgtEl>
                                          <p:spTgt spid="78"/>
                                        </p:tgtEl>
                                        <p:attrNameLst>
                                          <p:attrName>ppt_x</p:attrName>
                                        </p:attrNameLst>
                                      </p:cBhvr>
                                      <p:tavLst>
                                        <p:tav tm="0">
                                          <p:val>
                                            <p:strVal val="0-#ppt_w/2"/>
                                          </p:val>
                                        </p:tav>
                                        <p:tav tm="100000">
                                          <p:val>
                                            <p:strVal val="#ppt_x"/>
                                          </p:val>
                                        </p:tav>
                                      </p:tavLst>
                                    </p:anim>
                                    <p:anim calcmode="lin" valueType="num">
                                      <p:cBhvr additive="base">
                                        <p:cTn id="76" dur="500" fill="hold"/>
                                        <p:tgtEl>
                                          <p:spTgt spid="78"/>
                                        </p:tgtEl>
                                        <p:attrNameLst>
                                          <p:attrName>ppt_y</p:attrName>
                                        </p:attrNameLst>
                                      </p:cBhvr>
                                      <p:tavLst>
                                        <p:tav tm="0">
                                          <p:val>
                                            <p:strVal val="#ppt_y"/>
                                          </p:val>
                                        </p:tav>
                                        <p:tav tm="100000">
                                          <p:val>
                                            <p:strVal val="#ppt_y"/>
                                          </p:val>
                                        </p:tav>
                                      </p:tavLst>
                                    </p:anim>
                                  </p:childTnLst>
                                </p:cTn>
                              </p:par>
                            </p:childTnLst>
                          </p:cTn>
                        </p:par>
                        <p:par>
                          <p:cTn id="77" fill="hold">
                            <p:stCondLst>
                              <p:cond delay="7850"/>
                            </p:stCondLst>
                            <p:childTnLst>
                              <p:par>
                                <p:cTn id="78" presetID="10" presetClass="entr" presetSubtype="0"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fade">
                                      <p:cBhvr>
                                        <p:cTn id="80" dur="500"/>
                                        <p:tgtEl>
                                          <p:spTgt spid="80"/>
                                        </p:tgtEl>
                                      </p:cBhvr>
                                    </p:animEffect>
                                  </p:childTnLst>
                                </p:cTn>
                              </p:par>
                            </p:childTnLst>
                          </p:cTn>
                        </p:par>
                        <p:par>
                          <p:cTn id="81" fill="hold">
                            <p:stCondLst>
                              <p:cond delay="8350"/>
                            </p:stCondLst>
                            <p:childTnLst>
                              <p:par>
                                <p:cTn id="82" presetID="22" presetClass="entr" presetSubtype="4" fill="hold" grpId="0" nodeType="afterEffect">
                                  <p:stCondLst>
                                    <p:cond delay="0"/>
                                  </p:stCondLst>
                                  <p:childTnLst>
                                    <p:set>
                                      <p:cBhvr>
                                        <p:cTn id="83" dur="1" fill="hold">
                                          <p:stCondLst>
                                            <p:cond delay="0"/>
                                          </p:stCondLst>
                                        </p:cTn>
                                        <p:tgtEl>
                                          <p:spTgt spid="77"/>
                                        </p:tgtEl>
                                        <p:attrNameLst>
                                          <p:attrName>style.visibility</p:attrName>
                                        </p:attrNameLst>
                                      </p:cBhvr>
                                      <p:to>
                                        <p:strVal val="visible"/>
                                      </p:to>
                                    </p:set>
                                    <p:animEffect transition="in" filter="wipe(down)">
                                      <p:cBhvr>
                                        <p:cTn id="84" dur="500"/>
                                        <p:tgtEl>
                                          <p:spTgt spid="77"/>
                                        </p:tgtEl>
                                      </p:cBhvr>
                                    </p:animEffect>
                                  </p:childTnLst>
                                </p:cTn>
                              </p:par>
                            </p:childTnLst>
                          </p:cTn>
                        </p:par>
                        <p:par>
                          <p:cTn id="85" fill="hold">
                            <p:stCondLst>
                              <p:cond delay="8850"/>
                            </p:stCondLst>
                            <p:childTnLst>
                              <p:par>
                                <p:cTn id="86" presetID="42" presetClass="entr" presetSubtype="0" fill="hold" grpId="0" nodeType="after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1000"/>
                                        <p:tgtEl>
                                          <p:spTgt spid="91"/>
                                        </p:tgtEl>
                                      </p:cBhvr>
                                    </p:animEffect>
                                    <p:anim calcmode="lin" valueType="num">
                                      <p:cBhvr>
                                        <p:cTn id="89" dur="1000" fill="hold"/>
                                        <p:tgtEl>
                                          <p:spTgt spid="91"/>
                                        </p:tgtEl>
                                        <p:attrNameLst>
                                          <p:attrName>ppt_x</p:attrName>
                                        </p:attrNameLst>
                                      </p:cBhvr>
                                      <p:tavLst>
                                        <p:tav tm="0">
                                          <p:val>
                                            <p:strVal val="#ppt_x"/>
                                          </p:val>
                                        </p:tav>
                                        <p:tav tm="100000">
                                          <p:val>
                                            <p:strVal val="#ppt_x"/>
                                          </p:val>
                                        </p:tav>
                                      </p:tavLst>
                                    </p:anim>
                                    <p:anim calcmode="lin" valueType="num">
                                      <p:cBhvr>
                                        <p:cTn id="90" dur="1000" fill="hold"/>
                                        <p:tgtEl>
                                          <p:spTgt spid="91"/>
                                        </p:tgtEl>
                                        <p:attrNameLst>
                                          <p:attrName>ppt_y</p:attrName>
                                        </p:attrNameLst>
                                      </p:cBhvr>
                                      <p:tavLst>
                                        <p:tav tm="0">
                                          <p:val>
                                            <p:strVal val="#ppt_y+.1"/>
                                          </p:val>
                                        </p:tav>
                                        <p:tav tm="100000">
                                          <p:val>
                                            <p:strVal val="#ppt_y"/>
                                          </p:val>
                                        </p:tav>
                                      </p:tavLst>
                                    </p:anim>
                                  </p:childTnLst>
                                </p:cTn>
                              </p:par>
                            </p:childTnLst>
                          </p:cTn>
                        </p:par>
                        <p:par>
                          <p:cTn id="91" fill="hold">
                            <p:stCondLst>
                              <p:cond delay="9850"/>
                            </p:stCondLst>
                            <p:childTnLst>
                              <p:par>
                                <p:cTn id="92" presetID="10" presetClass="entr" presetSubtype="0" fill="hold" grpId="0" nodeType="afterEffect">
                                  <p:stCondLst>
                                    <p:cond delay="0"/>
                                  </p:stCondLst>
                                  <p:childTnLst>
                                    <p:set>
                                      <p:cBhvr>
                                        <p:cTn id="93" dur="1" fill="hold">
                                          <p:stCondLst>
                                            <p:cond delay="0"/>
                                          </p:stCondLst>
                                        </p:cTn>
                                        <p:tgtEl>
                                          <p:spTgt spid="79"/>
                                        </p:tgtEl>
                                        <p:attrNameLst>
                                          <p:attrName>style.visibility</p:attrName>
                                        </p:attrNameLst>
                                      </p:cBhvr>
                                      <p:to>
                                        <p:strVal val="visible"/>
                                      </p:to>
                                    </p:set>
                                    <p:animEffect transition="in" filter="fade">
                                      <p:cBhvr>
                                        <p:cTn id="9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p:bldP spid="80" grpId="0"/>
      <p:bldP spid="81" grpId="0" animBg="1"/>
      <p:bldP spid="82" grpId="0" animBg="1"/>
      <p:bldP spid="83" grpId="0"/>
      <p:bldP spid="84" grpId="0"/>
      <p:bldP spid="85" grpId="0" animBg="1"/>
      <p:bldP spid="86" grpId="0" animBg="1"/>
      <p:bldP spid="87" grpId="0"/>
      <p:bldP spid="88" grpId="0"/>
      <p:bldP spid="89" grpId="0" animBg="1"/>
      <p:bldP spid="90" grpId="0" animBg="1"/>
      <p:bldP spid="91" grpId="0" animBg="1"/>
      <p:bldP spid="26" grpId="0"/>
      <p:bldP spid="27" grpId="0" animBg="1"/>
      <p:bldP spid="27" grpId="1" animBg="1"/>
      <p:bldP spid="28" grpId="0"/>
      <p:bldP spid="2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5"/>
          <p:cNvSpPr/>
          <p:nvPr/>
        </p:nvSpPr>
        <p:spPr>
          <a:xfrm>
            <a:off x="3288846" y="1989764"/>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01ACBE"/>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0" name="Rectangle 42"/>
          <p:cNvSpPr/>
          <p:nvPr/>
        </p:nvSpPr>
        <p:spPr>
          <a:xfrm flipH="1">
            <a:off x="3261263" y="2168672"/>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学习能力</a:t>
            </a:r>
          </a:p>
        </p:txBody>
      </p:sp>
      <p:sp>
        <p:nvSpPr>
          <p:cNvPr id="11" name="Rectangle 42"/>
          <p:cNvSpPr/>
          <p:nvPr/>
        </p:nvSpPr>
        <p:spPr>
          <a:xfrm flipH="1">
            <a:off x="3886423" y="2998343"/>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12" name="矩形 5"/>
          <p:cNvSpPr/>
          <p:nvPr/>
        </p:nvSpPr>
        <p:spPr>
          <a:xfrm>
            <a:off x="3389358" y="4078963"/>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FC6E5B"/>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3" name="Rectangle 42"/>
          <p:cNvSpPr/>
          <p:nvPr/>
        </p:nvSpPr>
        <p:spPr>
          <a:xfrm flipH="1">
            <a:off x="3361774" y="4257871"/>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表达能力</a:t>
            </a:r>
          </a:p>
        </p:txBody>
      </p:sp>
      <p:sp>
        <p:nvSpPr>
          <p:cNvPr id="14" name="Rectangle 42"/>
          <p:cNvSpPr/>
          <p:nvPr/>
        </p:nvSpPr>
        <p:spPr>
          <a:xfrm flipH="1">
            <a:off x="3986935" y="5087542"/>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15" name="矩形 5"/>
          <p:cNvSpPr/>
          <p:nvPr/>
        </p:nvSpPr>
        <p:spPr>
          <a:xfrm>
            <a:off x="6961413" y="1989764"/>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FC6E5B"/>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6" name="Rectangle 42"/>
          <p:cNvSpPr/>
          <p:nvPr/>
        </p:nvSpPr>
        <p:spPr>
          <a:xfrm flipH="1">
            <a:off x="6933829" y="2168672"/>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交际能力</a:t>
            </a:r>
          </a:p>
        </p:txBody>
      </p:sp>
      <p:sp>
        <p:nvSpPr>
          <p:cNvPr id="17" name="Rectangle 42"/>
          <p:cNvSpPr/>
          <p:nvPr/>
        </p:nvSpPr>
        <p:spPr>
          <a:xfrm flipH="1">
            <a:off x="7558990" y="2998343"/>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sp>
        <p:nvSpPr>
          <p:cNvPr id="19" name="矩形 5"/>
          <p:cNvSpPr/>
          <p:nvPr/>
        </p:nvSpPr>
        <p:spPr>
          <a:xfrm>
            <a:off x="7061926" y="4078963"/>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01ACBE"/>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0" name="Rectangle 42"/>
          <p:cNvSpPr/>
          <p:nvPr/>
        </p:nvSpPr>
        <p:spPr>
          <a:xfrm flipH="1">
            <a:off x="7034341" y="4257871"/>
            <a:ext cx="1611827" cy="253340"/>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爱好特长</a:t>
            </a:r>
          </a:p>
        </p:txBody>
      </p:sp>
      <p:sp>
        <p:nvSpPr>
          <p:cNvPr id="21" name="Rectangle 42"/>
          <p:cNvSpPr/>
          <p:nvPr/>
        </p:nvSpPr>
        <p:spPr>
          <a:xfrm flipH="1">
            <a:off x="7659503" y="5087542"/>
            <a:ext cx="2282867" cy="504290"/>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tx1">
                    <a:lumMod val="50000"/>
                    <a:lumOff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tx1">
                  <a:lumMod val="50000"/>
                  <a:lumOff val="50000"/>
                </a:schemeClr>
              </a:solidFill>
              <a:latin typeface="微软雅黑" pitchFamily="34" charset="-122"/>
              <a:ea typeface="微软雅黑" pitchFamily="34" charset="-122"/>
              <a:cs typeface="Arial" pitchFamily="34" charset="0"/>
            </a:endParaRPr>
          </a:p>
        </p:txBody>
      </p:sp>
      <p:grpSp>
        <p:nvGrpSpPr>
          <p:cNvPr id="28" name="组合 27"/>
          <p:cNvGrpSpPr/>
          <p:nvPr/>
        </p:nvGrpSpPr>
        <p:grpSpPr>
          <a:xfrm>
            <a:off x="543" y="396093"/>
            <a:ext cx="4065167" cy="699015"/>
            <a:chOff x="543" y="396093"/>
            <a:chExt cx="4065167" cy="699015"/>
          </a:xfrm>
          <a:gradFill>
            <a:gsLst>
              <a:gs pos="90000">
                <a:srgbClr val="108692"/>
              </a:gs>
              <a:gs pos="30000">
                <a:srgbClr val="16B2C1"/>
              </a:gs>
            </a:gsLst>
            <a:lin ang="2700000" scaled="1"/>
          </a:gradFill>
        </p:grpSpPr>
        <p:sp>
          <p:nvSpPr>
            <p:cNvPr id="29" name="矩形 157"/>
            <p:cNvSpPr/>
            <p:nvPr/>
          </p:nvSpPr>
          <p:spPr>
            <a:xfrm>
              <a:off x="543" y="473171"/>
              <a:ext cx="3557021" cy="544859"/>
            </a:xfrm>
            <a:custGeom>
              <a:avLst/>
              <a:gdLst/>
              <a:ahLst/>
              <a:cxnLst/>
              <a:rect l="l" t="t" r="r" b="b"/>
              <a:pathLst>
                <a:path w="3557021" h="544859">
                  <a:moveTo>
                    <a:pt x="856047" y="0"/>
                  </a:moveTo>
                  <a:lnTo>
                    <a:pt x="3557021" y="0"/>
                  </a:lnTo>
                  <a:lnTo>
                    <a:pt x="3557021" y="544859"/>
                  </a:lnTo>
                  <a:lnTo>
                    <a:pt x="868779" y="544859"/>
                  </a:lnTo>
                  <a:cubicBezTo>
                    <a:pt x="939787" y="477952"/>
                    <a:pt x="983711" y="382946"/>
                    <a:pt x="983711" y="277682"/>
                  </a:cubicBezTo>
                  <a:cubicBezTo>
                    <a:pt x="983711" y="166471"/>
                    <a:pt x="934684" y="66711"/>
                    <a:pt x="856047" y="0"/>
                  </a:cubicBezTo>
                  <a:close/>
                  <a:moveTo>
                    <a:pt x="0" y="0"/>
                  </a:moveTo>
                  <a:lnTo>
                    <a:pt x="370799" y="0"/>
                  </a:lnTo>
                  <a:cubicBezTo>
                    <a:pt x="292162" y="66711"/>
                    <a:pt x="243135" y="166471"/>
                    <a:pt x="243135" y="277682"/>
                  </a:cubicBezTo>
                  <a:cubicBezTo>
                    <a:pt x="243135" y="382946"/>
                    <a:pt x="287059" y="477952"/>
                    <a:pt x="358067" y="544859"/>
                  </a:cubicBezTo>
                  <a:lnTo>
                    <a:pt x="0" y="54485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3460182" y="489581"/>
              <a:ext cx="699015" cy="5120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标题 1"/>
          <p:cNvSpPr txBox="1">
            <a:spLocks/>
          </p:cNvSpPr>
          <p:nvPr/>
        </p:nvSpPr>
        <p:spPr>
          <a:xfrm>
            <a:off x="1138528" y="477856"/>
            <a:ext cx="2581401" cy="540174"/>
          </a:xfrm>
          <a:prstGeom prst="rect">
            <a:avLst/>
          </a:prstGeom>
        </p:spPr>
        <p:txBody>
          <a:bodyPr lIns="91437" tIns="45718" rIns="91437" bIns="45718">
            <a:normAutofit/>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lvl="0" algn="l" defTabSz="914400">
              <a:spcBef>
                <a:spcPts val="0"/>
              </a:spcBef>
            </a:pPr>
            <a:r>
              <a:rPr lang="zh-CN" altLang="en-US" sz="2500" b="1" dirty="0">
                <a:solidFill>
                  <a:srgbClr val="FFFFFF"/>
                </a:solidFill>
                <a:latin typeface="微软雅黑" pitchFamily="34" charset="-122"/>
                <a:ea typeface="微软雅黑" pitchFamily="34" charset="-122"/>
                <a:cs typeface="+mn-cs"/>
              </a:rPr>
              <a:t>自我评价</a:t>
            </a:r>
          </a:p>
        </p:txBody>
      </p:sp>
      <p:sp>
        <p:nvSpPr>
          <p:cNvPr id="32" name="椭圆 31"/>
          <p:cNvSpPr/>
          <p:nvPr/>
        </p:nvSpPr>
        <p:spPr>
          <a:xfrm>
            <a:off x="116353" y="380565"/>
            <a:ext cx="740576" cy="740576"/>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762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33" name="TextBox 32"/>
          <p:cNvSpPr txBox="1"/>
          <p:nvPr/>
        </p:nvSpPr>
        <p:spPr>
          <a:xfrm>
            <a:off x="72171" y="420482"/>
            <a:ext cx="877358" cy="646321"/>
          </a:xfrm>
          <a:prstGeom prst="rect">
            <a:avLst/>
          </a:prstGeom>
          <a:noFill/>
        </p:spPr>
        <p:txBody>
          <a:bodyPr wrap="square" lIns="91431" tIns="45715" rIns="91431" bIns="45715" rtlCol="0">
            <a:spAutoFit/>
          </a:bodyPr>
          <a:lstStyle/>
          <a:p>
            <a:pPr algn="ctr"/>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67710671"/>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p:cTn id="10" dur="300" fill="hold"/>
                                        <p:tgtEl>
                                          <p:spTgt spid="32"/>
                                        </p:tgtEl>
                                        <p:attrNameLst>
                                          <p:attrName>ppt_w</p:attrName>
                                        </p:attrNameLst>
                                      </p:cBhvr>
                                      <p:tavLst>
                                        <p:tav tm="0">
                                          <p:val>
                                            <p:fltVal val="0"/>
                                          </p:val>
                                        </p:tav>
                                        <p:tav tm="100000">
                                          <p:val>
                                            <p:strVal val="#ppt_w"/>
                                          </p:val>
                                        </p:tav>
                                      </p:tavLst>
                                    </p:anim>
                                    <p:anim calcmode="lin" valueType="num">
                                      <p:cBhvr>
                                        <p:cTn id="11" dur="300" fill="hold"/>
                                        <p:tgtEl>
                                          <p:spTgt spid="32"/>
                                        </p:tgtEl>
                                        <p:attrNameLst>
                                          <p:attrName>ppt_h</p:attrName>
                                        </p:attrNameLst>
                                      </p:cBhvr>
                                      <p:tavLst>
                                        <p:tav tm="0">
                                          <p:val>
                                            <p:fltVal val="0"/>
                                          </p:val>
                                        </p:tav>
                                        <p:tav tm="100000">
                                          <p:val>
                                            <p:strVal val="#ppt_h"/>
                                          </p:val>
                                        </p:tav>
                                      </p:tavLst>
                                    </p:anim>
                                    <p:animEffect transition="in" filter="fade">
                                      <p:cBhvr>
                                        <p:cTn id="12" dur="300"/>
                                        <p:tgtEl>
                                          <p:spTgt spid="32"/>
                                        </p:tgtEl>
                                      </p:cBhvr>
                                    </p:animEffect>
                                  </p:childTnLst>
                                </p:cTn>
                              </p:par>
                              <p:par>
                                <p:cTn id="13" presetID="6" presetClass="emph" presetSubtype="0" autoRev="1" fill="hold" grpId="1" nodeType="withEffect">
                                  <p:stCondLst>
                                    <p:cond delay="300"/>
                                  </p:stCondLst>
                                  <p:childTnLst>
                                    <p:animScale>
                                      <p:cBhvr>
                                        <p:cTn id="14" dur="150" fill="hold"/>
                                        <p:tgtEl>
                                          <p:spTgt spid="32"/>
                                        </p:tgtEl>
                                      </p:cBhvr>
                                      <p:by x="110000" y="110000"/>
                                    </p:animScale>
                                  </p:childTnLst>
                                </p:cTn>
                              </p:par>
                              <p:par>
                                <p:cTn id="15" presetID="53" presetClass="entr" presetSubtype="16" fill="hold" grpId="0" nodeType="withEffect">
                                  <p:stCondLst>
                                    <p:cond delay="3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300" fill="hold"/>
                                        <p:tgtEl>
                                          <p:spTgt spid="33"/>
                                        </p:tgtEl>
                                        <p:attrNameLst>
                                          <p:attrName>ppt_w</p:attrName>
                                        </p:attrNameLst>
                                      </p:cBhvr>
                                      <p:tavLst>
                                        <p:tav tm="0">
                                          <p:val>
                                            <p:fltVal val="0"/>
                                          </p:val>
                                        </p:tav>
                                        <p:tav tm="100000">
                                          <p:val>
                                            <p:strVal val="#ppt_w"/>
                                          </p:val>
                                        </p:tav>
                                      </p:tavLst>
                                    </p:anim>
                                    <p:anim calcmode="lin" valueType="num">
                                      <p:cBhvr>
                                        <p:cTn id="18" dur="300" fill="hold"/>
                                        <p:tgtEl>
                                          <p:spTgt spid="33"/>
                                        </p:tgtEl>
                                        <p:attrNameLst>
                                          <p:attrName>ppt_h</p:attrName>
                                        </p:attrNameLst>
                                      </p:cBhvr>
                                      <p:tavLst>
                                        <p:tav tm="0">
                                          <p:val>
                                            <p:fltVal val="0"/>
                                          </p:val>
                                        </p:tav>
                                        <p:tav tm="100000">
                                          <p:val>
                                            <p:strVal val="#ppt_h"/>
                                          </p:val>
                                        </p:tav>
                                      </p:tavLst>
                                    </p:anim>
                                    <p:animEffect transition="in" filter="fade">
                                      <p:cBhvr>
                                        <p:cTn id="19" dur="300"/>
                                        <p:tgtEl>
                                          <p:spTgt spid="33"/>
                                        </p:tgtEl>
                                      </p:cBhvr>
                                    </p:animEffect>
                                  </p:childTnLst>
                                </p:cTn>
                              </p:par>
                              <p:par>
                                <p:cTn id="20" presetID="6" presetClass="emph" presetSubtype="0" autoRev="1" fill="hold" grpId="1" nodeType="withEffect">
                                  <p:stCondLst>
                                    <p:cond delay="250"/>
                                  </p:stCondLst>
                                  <p:childTnLst>
                                    <p:animScale>
                                      <p:cBhvr>
                                        <p:cTn id="21" dur="300" fill="hold"/>
                                        <p:tgtEl>
                                          <p:spTgt spid="33"/>
                                        </p:tgtEl>
                                      </p:cBhvr>
                                      <p:by x="110000" y="110000"/>
                                    </p:animScale>
                                  </p:childTnLst>
                                </p:cTn>
                              </p:par>
                            </p:childTnLst>
                          </p:cTn>
                        </p:par>
                        <p:par>
                          <p:cTn id="22" fill="hold">
                            <p:stCondLst>
                              <p:cond delay="850"/>
                            </p:stCondLst>
                            <p:childTnLst>
                              <p:par>
                                <p:cTn id="23" presetID="1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p:stCondLst>
                              <p:cond delay="1350"/>
                            </p:stCondLst>
                            <p:childTnLst>
                              <p:par>
                                <p:cTn id="27" presetID="45"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ppt_w</p:attrName>
                                        </p:attrNameLst>
                                      </p:cBhvr>
                                      <p:tavLst>
                                        <p:tav tm="0" fmla="#ppt_w*sin(2.5*pi*$)">
                                          <p:val>
                                            <p:fltVal val="0"/>
                                          </p:val>
                                        </p:tav>
                                        <p:tav tm="100000">
                                          <p:val>
                                            <p:fltVal val="1"/>
                                          </p:val>
                                        </p:tav>
                                      </p:tavLst>
                                    </p:anim>
                                    <p:anim calcmode="lin" valueType="num">
                                      <p:cBhvr>
                                        <p:cTn id="31" dur="1000" fill="hold"/>
                                        <p:tgtEl>
                                          <p:spTgt spid="9"/>
                                        </p:tgtEl>
                                        <p:attrNameLst>
                                          <p:attrName>ppt_h</p:attrName>
                                        </p:attrNameLst>
                                      </p:cBhvr>
                                      <p:tavLst>
                                        <p:tav tm="0">
                                          <p:val>
                                            <p:strVal val="#ppt_h"/>
                                          </p:val>
                                        </p:tav>
                                        <p:tav tm="100000">
                                          <p:val>
                                            <p:strVal val="#ppt_h"/>
                                          </p:val>
                                        </p:tav>
                                      </p:tavLst>
                                    </p:anim>
                                  </p:childTnLst>
                                </p:cTn>
                              </p:par>
                            </p:childTnLst>
                          </p:cTn>
                        </p:par>
                        <p:par>
                          <p:cTn id="32" fill="hold">
                            <p:stCondLst>
                              <p:cond delay="235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2850"/>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850"/>
                            </p:stCondLst>
                            <p:childTnLst>
                              <p:par>
                                <p:cTn id="43" presetID="45"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ppt_w</p:attrName>
                                        </p:attrNameLst>
                                      </p:cBhvr>
                                      <p:tavLst>
                                        <p:tav tm="0" fmla="#ppt_w*sin(2.5*pi*$)">
                                          <p:val>
                                            <p:fltVal val="0"/>
                                          </p:val>
                                        </p:tav>
                                        <p:tav tm="100000">
                                          <p:val>
                                            <p:fltVal val="1"/>
                                          </p:val>
                                        </p:tav>
                                      </p:tavLst>
                                    </p:anim>
                                    <p:anim calcmode="lin" valueType="num">
                                      <p:cBhvr>
                                        <p:cTn id="47" dur="1000" fill="hold"/>
                                        <p:tgtEl>
                                          <p:spTgt spid="15"/>
                                        </p:tgtEl>
                                        <p:attrNameLst>
                                          <p:attrName>ppt_h</p:attrName>
                                        </p:attrNameLst>
                                      </p:cBhvr>
                                      <p:tavLst>
                                        <p:tav tm="0">
                                          <p:val>
                                            <p:strVal val="#ppt_h"/>
                                          </p:val>
                                        </p:tav>
                                        <p:tav tm="100000">
                                          <p:val>
                                            <p:strVal val="#ppt_h"/>
                                          </p:val>
                                        </p:tav>
                                      </p:tavLst>
                                    </p:anim>
                                  </p:childTnLst>
                                </p:cTn>
                              </p:par>
                            </p:childTnLst>
                          </p:cTn>
                        </p:par>
                        <p:par>
                          <p:cTn id="48" fill="hold">
                            <p:stCondLst>
                              <p:cond delay="485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535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6350"/>
                            </p:stCondLst>
                            <p:childTnLst>
                              <p:par>
                                <p:cTn id="59" presetID="45"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ppt_w</p:attrName>
                                        </p:attrNameLst>
                                      </p:cBhvr>
                                      <p:tavLst>
                                        <p:tav tm="0" fmla="#ppt_w*sin(2.5*pi*$)">
                                          <p:val>
                                            <p:fltVal val="0"/>
                                          </p:val>
                                        </p:tav>
                                        <p:tav tm="100000">
                                          <p:val>
                                            <p:fltVal val="1"/>
                                          </p:val>
                                        </p:tav>
                                      </p:tavLst>
                                    </p:anim>
                                    <p:anim calcmode="lin" valueType="num">
                                      <p:cBhvr>
                                        <p:cTn id="63" dur="1000" fill="hold"/>
                                        <p:tgtEl>
                                          <p:spTgt spid="12"/>
                                        </p:tgtEl>
                                        <p:attrNameLst>
                                          <p:attrName>ppt_h</p:attrName>
                                        </p:attrNameLst>
                                      </p:cBhvr>
                                      <p:tavLst>
                                        <p:tav tm="0">
                                          <p:val>
                                            <p:strVal val="#ppt_h"/>
                                          </p:val>
                                        </p:tav>
                                        <p:tav tm="100000">
                                          <p:val>
                                            <p:strVal val="#ppt_h"/>
                                          </p:val>
                                        </p:tav>
                                      </p:tavLst>
                                    </p:anim>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childTnLst>
                          </p:cTn>
                        </p:par>
                        <p:par>
                          <p:cTn id="68" fill="hold">
                            <p:stCondLst>
                              <p:cond delay="7850"/>
                            </p:stCondLst>
                            <p:childTnLst>
                              <p:par>
                                <p:cTn id="69" presetID="42"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1000"/>
                                        <p:tgtEl>
                                          <p:spTgt spid="14"/>
                                        </p:tgtEl>
                                      </p:cBhvr>
                                    </p:animEffect>
                                    <p:anim calcmode="lin" valueType="num">
                                      <p:cBhvr>
                                        <p:cTn id="72" dur="1000" fill="hold"/>
                                        <p:tgtEl>
                                          <p:spTgt spid="14"/>
                                        </p:tgtEl>
                                        <p:attrNameLst>
                                          <p:attrName>ppt_x</p:attrName>
                                        </p:attrNameLst>
                                      </p:cBhvr>
                                      <p:tavLst>
                                        <p:tav tm="0">
                                          <p:val>
                                            <p:strVal val="#ppt_x"/>
                                          </p:val>
                                        </p:tav>
                                        <p:tav tm="100000">
                                          <p:val>
                                            <p:strVal val="#ppt_x"/>
                                          </p:val>
                                        </p:tav>
                                      </p:tavLst>
                                    </p:anim>
                                    <p:anim calcmode="lin" valueType="num">
                                      <p:cBhvr>
                                        <p:cTn id="73" dur="1000" fill="hold"/>
                                        <p:tgtEl>
                                          <p:spTgt spid="14"/>
                                        </p:tgtEl>
                                        <p:attrNameLst>
                                          <p:attrName>ppt_y</p:attrName>
                                        </p:attrNameLst>
                                      </p:cBhvr>
                                      <p:tavLst>
                                        <p:tav tm="0">
                                          <p:val>
                                            <p:strVal val="#ppt_y+.1"/>
                                          </p:val>
                                        </p:tav>
                                        <p:tav tm="100000">
                                          <p:val>
                                            <p:strVal val="#ppt_y"/>
                                          </p:val>
                                        </p:tav>
                                      </p:tavLst>
                                    </p:anim>
                                  </p:childTnLst>
                                </p:cTn>
                              </p:par>
                            </p:childTnLst>
                          </p:cTn>
                        </p:par>
                        <p:par>
                          <p:cTn id="74" fill="hold">
                            <p:stCondLst>
                              <p:cond delay="8850"/>
                            </p:stCondLst>
                            <p:childTnLst>
                              <p:par>
                                <p:cTn id="75" presetID="45"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ppt_w</p:attrName>
                                        </p:attrNameLst>
                                      </p:cBhvr>
                                      <p:tavLst>
                                        <p:tav tm="0" fmla="#ppt_w*sin(2.5*pi*$)">
                                          <p:val>
                                            <p:fltVal val="0"/>
                                          </p:val>
                                        </p:tav>
                                        <p:tav tm="100000">
                                          <p:val>
                                            <p:fltVal val="1"/>
                                          </p:val>
                                        </p:tav>
                                      </p:tavLst>
                                    </p:anim>
                                    <p:anim calcmode="lin" valueType="num">
                                      <p:cBhvr>
                                        <p:cTn id="79" dur="1000" fill="hold"/>
                                        <p:tgtEl>
                                          <p:spTgt spid="19"/>
                                        </p:tgtEl>
                                        <p:attrNameLst>
                                          <p:attrName>ppt_h</p:attrName>
                                        </p:attrNameLst>
                                      </p:cBhvr>
                                      <p:tavLst>
                                        <p:tav tm="0">
                                          <p:val>
                                            <p:strVal val="#ppt_h"/>
                                          </p:val>
                                        </p:tav>
                                        <p:tav tm="100000">
                                          <p:val>
                                            <p:strVal val="#ppt_h"/>
                                          </p:val>
                                        </p:tav>
                                      </p:tavLst>
                                    </p:anim>
                                  </p:childTnLst>
                                </p:cTn>
                              </p:par>
                            </p:childTnLst>
                          </p:cTn>
                        </p:par>
                        <p:par>
                          <p:cTn id="80" fill="hold">
                            <p:stCondLst>
                              <p:cond delay="985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par>
                          <p:cTn id="84" fill="hold">
                            <p:stCondLst>
                              <p:cond delay="10350"/>
                            </p:stCondLst>
                            <p:childTnLst>
                              <p:par>
                                <p:cTn id="85" presetID="42" presetClass="entr" presetSubtype="0"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1000"/>
                                        <p:tgtEl>
                                          <p:spTgt spid="21"/>
                                        </p:tgtEl>
                                      </p:cBhvr>
                                    </p:animEffect>
                                    <p:anim calcmode="lin" valueType="num">
                                      <p:cBhvr>
                                        <p:cTn id="88" dur="1000" fill="hold"/>
                                        <p:tgtEl>
                                          <p:spTgt spid="21"/>
                                        </p:tgtEl>
                                        <p:attrNameLst>
                                          <p:attrName>ppt_x</p:attrName>
                                        </p:attrNameLst>
                                      </p:cBhvr>
                                      <p:tavLst>
                                        <p:tav tm="0">
                                          <p:val>
                                            <p:strVal val="#ppt_x"/>
                                          </p:val>
                                        </p:tav>
                                        <p:tav tm="100000">
                                          <p:val>
                                            <p:strVal val="#ppt_x"/>
                                          </p:val>
                                        </p:tav>
                                      </p:tavLst>
                                    </p:anim>
                                    <p:anim calcmode="lin" valueType="num">
                                      <p:cBhvr>
                                        <p:cTn id="8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animBg="1"/>
      <p:bldP spid="13" grpId="0"/>
      <p:bldP spid="14" grpId="0"/>
      <p:bldP spid="15" grpId="0" animBg="1"/>
      <p:bldP spid="16" grpId="0"/>
      <p:bldP spid="17" grpId="0"/>
      <p:bldP spid="19" grpId="0" animBg="1"/>
      <p:bldP spid="20" grpId="0"/>
      <p:bldP spid="21" grpId="0"/>
      <p:bldP spid="31" grpId="0"/>
      <p:bldP spid="32" grpId="0" animBg="1"/>
      <p:bldP spid="32" grpId="1" animBg="1"/>
      <p:bldP spid="33" grpId="0"/>
      <p:bldP spid="3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92599" y="2560170"/>
            <a:ext cx="6497813" cy="1223716"/>
          </a:xfrm>
          <a:custGeom>
            <a:avLst/>
            <a:gdLst/>
            <a:ahLst/>
            <a:cxnLst/>
            <a:rect l="l" t="t" r="r" b="b"/>
            <a:pathLst>
              <a:path w="6497813" h="1223716">
                <a:moveTo>
                  <a:pt x="0" y="0"/>
                </a:moveTo>
                <a:lnTo>
                  <a:pt x="6497813" y="0"/>
                </a:lnTo>
                <a:lnTo>
                  <a:pt x="6497813" y="1223716"/>
                </a:lnTo>
                <a:lnTo>
                  <a:pt x="124270" y="1223716"/>
                </a:lnTo>
                <a:cubicBezTo>
                  <a:pt x="210685" y="1069007"/>
                  <a:pt x="259682" y="890681"/>
                  <a:pt x="259682" y="700911"/>
                </a:cubicBezTo>
                <a:cubicBezTo>
                  <a:pt x="259682" y="433116"/>
                  <a:pt x="162111" y="188110"/>
                  <a:pt x="0" y="0"/>
                </a:cubicBezTo>
                <a:close/>
              </a:path>
            </a:pathLst>
          </a:custGeom>
          <a:gradFill>
            <a:gsLst>
              <a:gs pos="0">
                <a:srgbClr val="108692"/>
              </a:gs>
              <a:gs pos="100000">
                <a:srgbClr val="16B2C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631155" y="2182230"/>
            <a:ext cx="2157702" cy="2157702"/>
          </a:xfrm>
          <a:prstGeom prst="ellipse">
            <a:avLst/>
          </a:prstGeom>
          <a:gradFill flip="none" rotWithShape="1">
            <a:gsLst>
              <a:gs pos="90000">
                <a:srgbClr val="108692"/>
              </a:gs>
              <a:gs pos="30000">
                <a:srgbClr val="16B2C1"/>
              </a:gs>
            </a:gsLst>
            <a:lin ang="2700000" scaled="1"/>
            <a:tileRect/>
          </a:gradFill>
          <a:ln w="25400">
            <a:gradFill>
              <a:gsLst>
                <a:gs pos="0">
                  <a:srgbClr val="108692"/>
                </a:gs>
                <a:gs pos="100000">
                  <a:srgbClr val="16B2C1"/>
                </a:gs>
              </a:gsLst>
              <a:lin ang="5400000" scaled="0"/>
            </a:gradFill>
          </a:ln>
          <a:effectLst>
            <a:outerShdw blurRad="254000" dist="127000" dir="354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11" name="矩形 10"/>
          <p:cNvSpPr/>
          <p:nvPr/>
        </p:nvSpPr>
        <p:spPr>
          <a:xfrm>
            <a:off x="7049477" y="2689925"/>
            <a:ext cx="4285273" cy="830993"/>
          </a:xfrm>
          <a:prstGeom prst="rect">
            <a:avLst/>
          </a:prstGeom>
        </p:spPr>
        <p:txBody>
          <a:bodyPr wrap="square" lIns="91437" tIns="45718" rIns="91437" bIns="45718">
            <a:spAutoFit/>
          </a:bodyPr>
          <a:lstStyle/>
          <a:p>
            <a:r>
              <a:rPr lang="zh-CN" altLang="en-US" sz="4800" b="1" dirty="0">
                <a:solidFill>
                  <a:schemeClr val="bg1"/>
                </a:solidFill>
                <a:latin typeface="微软雅黑" pitchFamily="34" charset="-122"/>
                <a:ea typeface="微软雅黑" pitchFamily="34" charset="-122"/>
              </a:rPr>
              <a:t>行业认知概述</a:t>
            </a:r>
          </a:p>
        </p:txBody>
      </p:sp>
      <p:sp>
        <p:nvSpPr>
          <p:cNvPr id="13" name="TextBox 12"/>
          <p:cNvSpPr txBox="1"/>
          <p:nvPr/>
        </p:nvSpPr>
        <p:spPr>
          <a:xfrm>
            <a:off x="3648408" y="2526224"/>
            <a:ext cx="2157702" cy="1323429"/>
          </a:xfrm>
          <a:prstGeom prst="rect">
            <a:avLst/>
          </a:prstGeom>
          <a:noFill/>
        </p:spPr>
        <p:txBody>
          <a:bodyPr wrap="square" lIns="91431" tIns="45715" rIns="91431" bIns="45715" rtlCol="0">
            <a:spAutoFit/>
          </a:bodyPr>
          <a:lstStyle/>
          <a:p>
            <a:pPr algn="ctr"/>
            <a:r>
              <a:rPr lang="en-US" altLang="zh-CN" sz="8000" b="1" dirty="0">
                <a:solidFill>
                  <a:schemeClr val="bg1"/>
                </a:solidFill>
                <a:latin typeface="微软雅黑" pitchFamily="34" charset="-122"/>
                <a:ea typeface="微软雅黑" pitchFamily="34" charset="-122"/>
              </a:rPr>
              <a:t>B</a:t>
            </a:r>
            <a:endParaRPr lang="zh-CN" altLang="en-US" sz="8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78307529"/>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Effect transition="in" filter="fade">
                                      <p:cBhvr>
                                        <p:cTn id="9" dur="300"/>
                                        <p:tgtEl>
                                          <p:spTgt spid="9"/>
                                        </p:tgtEl>
                                      </p:cBhvr>
                                    </p:animEffect>
                                  </p:childTnLst>
                                </p:cTn>
                              </p:par>
                              <p:par>
                                <p:cTn id="10" presetID="6" presetClass="emph" presetSubtype="0" autoRev="1" fill="hold" grpId="1" nodeType="withEffect">
                                  <p:stCondLst>
                                    <p:cond delay="300"/>
                                  </p:stCondLst>
                                  <p:childTnLst>
                                    <p:animScale>
                                      <p:cBhvr>
                                        <p:cTn id="11" dur="150" fill="hold"/>
                                        <p:tgtEl>
                                          <p:spTgt spid="9"/>
                                        </p:tgtEl>
                                      </p:cBhvr>
                                      <p:by x="110000" y="110000"/>
                                    </p:animScale>
                                  </p:childTnLst>
                                </p:cTn>
                              </p:par>
                              <p:par>
                                <p:cTn id="12" presetID="53" presetClass="entr" presetSubtype="16" fill="hold" grpId="0" nodeType="withEffect">
                                  <p:stCondLst>
                                    <p:cond delay="5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300" fill="hold"/>
                                        <p:tgtEl>
                                          <p:spTgt spid="13"/>
                                        </p:tgtEl>
                                        <p:attrNameLst>
                                          <p:attrName>ppt_w</p:attrName>
                                        </p:attrNameLst>
                                      </p:cBhvr>
                                      <p:tavLst>
                                        <p:tav tm="0">
                                          <p:val>
                                            <p:fltVal val="0"/>
                                          </p:val>
                                        </p:tav>
                                        <p:tav tm="100000">
                                          <p:val>
                                            <p:strVal val="#ppt_w"/>
                                          </p:val>
                                        </p:tav>
                                      </p:tavLst>
                                    </p:anim>
                                    <p:anim calcmode="lin" valueType="num">
                                      <p:cBhvr>
                                        <p:cTn id="15" dur="300" fill="hold"/>
                                        <p:tgtEl>
                                          <p:spTgt spid="13"/>
                                        </p:tgtEl>
                                        <p:attrNameLst>
                                          <p:attrName>ppt_h</p:attrName>
                                        </p:attrNameLst>
                                      </p:cBhvr>
                                      <p:tavLst>
                                        <p:tav tm="0">
                                          <p:val>
                                            <p:fltVal val="0"/>
                                          </p:val>
                                        </p:tav>
                                        <p:tav tm="100000">
                                          <p:val>
                                            <p:strVal val="#ppt_h"/>
                                          </p:val>
                                        </p:tav>
                                      </p:tavLst>
                                    </p:anim>
                                    <p:animEffect transition="in" filter="fade">
                                      <p:cBhvr>
                                        <p:cTn id="16" dur="300"/>
                                        <p:tgtEl>
                                          <p:spTgt spid="13"/>
                                        </p:tgtEl>
                                      </p:cBhvr>
                                    </p:animEffect>
                                  </p:childTnLst>
                                </p:cTn>
                              </p:par>
                              <p:par>
                                <p:cTn id="17" presetID="6" presetClass="emph" presetSubtype="0" autoRev="1" fill="hold" grpId="1" nodeType="withEffect">
                                  <p:stCondLst>
                                    <p:cond delay="800"/>
                                  </p:stCondLst>
                                  <p:childTnLst>
                                    <p:animScale>
                                      <p:cBhvr>
                                        <p:cTn id="18" dur="300" fill="hold"/>
                                        <p:tgtEl>
                                          <p:spTgt spid="13"/>
                                        </p:tgtEl>
                                      </p:cBhvr>
                                      <p:by x="110000" y="110000"/>
                                    </p:animScale>
                                  </p:childTnLst>
                                </p:cTn>
                              </p:par>
                            </p:childTnLst>
                          </p:cTn>
                        </p:par>
                        <p:par>
                          <p:cTn id="19" fill="hold">
                            <p:stCondLst>
                              <p:cond delay="14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1900"/>
                            </p:stCondLst>
                            <p:childTnLst>
                              <p:par>
                                <p:cTn id="24" presetID="31"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250" fill="hold"/>
                                        <p:tgtEl>
                                          <p:spTgt spid="11"/>
                                        </p:tgtEl>
                                        <p:attrNameLst>
                                          <p:attrName>ppt_w</p:attrName>
                                        </p:attrNameLst>
                                      </p:cBhvr>
                                      <p:tavLst>
                                        <p:tav tm="0">
                                          <p:val>
                                            <p:fltVal val="0"/>
                                          </p:val>
                                        </p:tav>
                                        <p:tav tm="100000">
                                          <p:val>
                                            <p:strVal val="#ppt_w"/>
                                          </p:val>
                                        </p:tav>
                                      </p:tavLst>
                                    </p:anim>
                                    <p:anim calcmode="lin" valueType="num">
                                      <p:cBhvr>
                                        <p:cTn id="27" dur="1250" fill="hold"/>
                                        <p:tgtEl>
                                          <p:spTgt spid="11"/>
                                        </p:tgtEl>
                                        <p:attrNameLst>
                                          <p:attrName>ppt_h</p:attrName>
                                        </p:attrNameLst>
                                      </p:cBhvr>
                                      <p:tavLst>
                                        <p:tav tm="0">
                                          <p:val>
                                            <p:fltVal val="0"/>
                                          </p:val>
                                        </p:tav>
                                        <p:tav tm="100000">
                                          <p:val>
                                            <p:strVal val="#ppt_h"/>
                                          </p:val>
                                        </p:tav>
                                      </p:tavLst>
                                    </p:anim>
                                    <p:anim calcmode="lin" valueType="num">
                                      <p:cBhvr>
                                        <p:cTn id="28" dur="1250" fill="hold"/>
                                        <p:tgtEl>
                                          <p:spTgt spid="11"/>
                                        </p:tgtEl>
                                        <p:attrNameLst>
                                          <p:attrName>style.rotation</p:attrName>
                                        </p:attrNameLst>
                                      </p:cBhvr>
                                      <p:tavLst>
                                        <p:tav tm="0">
                                          <p:val>
                                            <p:fltVal val="90"/>
                                          </p:val>
                                        </p:tav>
                                        <p:tav tm="100000">
                                          <p:val>
                                            <p:fltVal val="0"/>
                                          </p:val>
                                        </p:tav>
                                      </p:tavLst>
                                    </p:anim>
                                    <p:animEffect transition="in" filter="fade">
                                      <p:cBhvr>
                                        <p:cTn id="29"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9" grpId="1" animBg="1"/>
      <p:bldP spid="11" grpId="0"/>
      <p:bldP spid="13" grpId="0"/>
      <p:bldP spid="13"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1416</TotalTime>
  <Words>1731</Words>
  <Application>Microsoft Office PowerPoint</Application>
  <PresentationFormat>自定义</PresentationFormat>
  <Paragraphs>270</Paragraphs>
  <Slides>26</Slides>
  <Notes>26</Notes>
  <HiddenSlides>0</HiddenSlides>
  <MMClips>1</MMClips>
  <ScaleCrop>false</ScaleCrop>
  <HeadingPairs>
    <vt:vector size="6" baseType="variant">
      <vt:variant>
        <vt:lpstr>已用的字体</vt:lpstr>
      </vt:variant>
      <vt:variant>
        <vt:i4>13</vt:i4>
      </vt:variant>
      <vt:variant>
        <vt:lpstr>主题</vt:lpstr>
      </vt:variant>
      <vt:variant>
        <vt:i4>10</vt:i4>
      </vt:variant>
      <vt:variant>
        <vt:lpstr>幻灯片标题</vt:lpstr>
      </vt:variant>
      <vt:variant>
        <vt:i4>26</vt:i4>
      </vt:variant>
    </vt:vector>
  </HeadingPairs>
  <TitlesOfParts>
    <vt:vector size="49" baseType="lpstr">
      <vt:lpstr>Gill Sans</vt:lpstr>
      <vt:lpstr>Impact MT Std</vt:lpstr>
      <vt:lpstr>ITC Avant Garde Std Bk</vt:lpstr>
      <vt:lpstr>LiHei Pro</vt:lpstr>
      <vt:lpstr>Signika</vt:lpstr>
      <vt:lpstr>等线</vt:lpstr>
      <vt:lpstr>等线 Light</vt:lpstr>
      <vt:lpstr>迷你简汉真广标</vt:lpstr>
      <vt:lpstr>Arial</vt:lpstr>
      <vt:lpstr>Calibri</vt:lpstr>
      <vt:lpstr>Impact</vt:lpstr>
      <vt:lpstr>Roboto</vt:lpstr>
      <vt:lpstr>微软雅黑</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书签式三项并列关系图表</dc:title>
  <dc:creator>梁杰</dc:creator>
  <cp:lastModifiedBy>Administrator</cp:lastModifiedBy>
  <cp:revision>885</cp:revision>
  <dcterms:created xsi:type="dcterms:W3CDTF">2015-12-01T09:06:39Z</dcterms:created>
  <dcterms:modified xsi:type="dcterms:W3CDTF">2025-08-13T08:28:05Z</dcterms:modified>
</cp:coreProperties>
</file>