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  <p:sldId id="265" r:id="rId9"/>
    <p:sldId id="266" r:id="rId10"/>
    <p:sldId id="259" r:id="rId11"/>
  </p:sldIdLst>
  <p:sldSz cx="12192000" cy="6858000"/>
  <p:notesSz cx="6858000" cy="9144000"/>
  <p:embeddedFontLst>
    <p:embeddedFont>
      <p:font typeface="等线" charset="-122"/>
      <p:regular r:id="rId13"/>
      <p:bold r:id="rId14"/>
    </p:embeddedFont>
    <p:embeddedFont>
      <p:font typeface="方正中等线繁体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Impact" pitchFamily="34" charset="0"/>
      <p:regular r:id="rId18"/>
    </p:embeddedFont>
    <p:embeddedFont>
      <p:font typeface="等线 Light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B05E"/>
    <a:srgbClr val="FB4554"/>
    <a:srgbClr val="096F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02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CB05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管理能力</c:v>
                </c:pt>
                <c:pt idx="1">
                  <c:v>计算机能力</c:v>
                </c:pt>
                <c:pt idx="2">
                  <c:v>组织协调能力</c:v>
                </c:pt>
                <c:pt idx="3">
                  <c:v>外语水平</c:v>
                </c:pt>
                <c:pt idx="4">
                  <c:v>专业知识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0.21329999999999999</c:v>
                </c:pt>
                <c:pt idx="1">
                  <c:v>0.29659999999999997</c:v>
                </c:pt>
                <c:pt idx="2">
                  <c:v>0.34660000000000002</c:v>
                </c:pt>
                <c:pt idx="3">
                  <c:v>0.35659999999999997</c:v>
                </c:pt>
                <c:pt idx="4">
                  <c:v>0.53500000000000003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F7B-4025-8C9D-AC1729A2E3E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1"/>
        <c:overlap val="-10"/>
        <c:axId val="37900288"/>
        <c:axId val="96671936"/>
      </c:barChart>
      <c:catAx>
        <c:axId val="3790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671936"/>
        <c:crosses val="autoZero"/>
        <c:auto val="1"/>
        <c:lblAlgn val="ctr"/>
        <c:lblOffset val="100"/>
        <c:noMultiLvlLbl val="0"/>
      </c:catAx>
      <c:valAx>
        <c:axId val="96671936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37900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C8A54-8F98-4A70-A035-8577F60D26C0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091AD4-4EA3-43F6-9028-B0130EE66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656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028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135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155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114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083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357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824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348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560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91AD4-4EA3-43F6-9028-B0130EE666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948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22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3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6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21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282023" y="-421719"/>
            <a:ext cx="1252913" cy="1757263"/>
            <a:chOff x="-277261" y="-421719"/>
            <a:chExt cx="1252913" cy="1757263"/>
          </a:xfrm>
        </p:grpSpPr>
        <p:sp>
          <p:nvSpPr>
            <p:cNvPr id="8" name="任意多边形 7"/>
            <p:cNvSpPr>
              <a:spLocks/>
            </p:cNvSpPr>
            <p:nvPr/>
          </p:nvSpPr>
          <p:spPr bwMode="auto">
            <a:xfrm rot="7837466">
              <a:off x="-369228" y="478504"/>
              <a:ext cx="949007" cy="765073"/>
            </a:xfrm>
            <a:custGeom>
              <a:avLst/>
              <a:gdLst>
                <a:gd name="connsiteX0" fmla="*/ 129261 w 949007"/>
                <a:gd name="connsiteY0" fmla="*/ 765073 h 765073"/>
                <a:gd name="connsiteX1" fmla="*/ 0 w 949007"/>
                <a:gd name="connsiteY1" fmla="*/ 592980 h 765073"/>
                <a:gd name="connsiteX2" fmla="*/ 930689 w 949007"/>
                <a:gd name="connsiteY2" fmla="*/ 94898 h 765073"/>
                <a:gd name="connsiteX3" fmla="*/ 949007 w 949007"/>
                <a:gd name="connsiteY3" fmla="*/ 108207 h 765073"/>
                <a:gd name="connsiteX4" fmla="*/ 434955 w 949007"/>
                <a:gd name="connsiteY4" fmla="*/ 549183 h 765073"/>
                <a:gd name="connsiteX5" fmla="*/ 373957 w 949007"/>
                <a:gd name="connsiteY5" fmla="*/ 573687 h 765073"/>
                <a:gd name="connsiteX6" fmla="*/ 129261 w 949007"/>
                <a:gd name="connsiteY6" fmla="*/ 765073 h 76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49007" h="765073">
                  <a:moveTo>
                    <a:pt x="129261" y="765073"/>
                  </a:moveTo>
                  <a:lnTo>
                    <a:pt x="0" y="592980"/>
                  </a:lnTo>
                  <a:cubicBezTo>
                    <a:pt x="0" y="592980"/>
                    <a:pt x="354443" y="-283752"/>
                    <a:pt x="930689" y="94898"/>
                  </a:cubicBezTo>
                  <a:lnTo>
                    <a:pt x="949007" y="108207"/>
                  </a:lnTo>
                  <a:lnTo>
                    <a:pt x="434955" y="549183"/>
                  </a:lnTo>
                  <a:lnTo>
                    <a:pt x="373957" y="573687"/>
                  </a:lnTo>
                  <a:cubicBezTo>
                    <a:pt x="295802" y="612069"/>
                    <a:pt x="213944" y="673674"/>
                    <a:pt x="129261" y="765073"/>
                  </a:cubicBezTo>
                  <a:close/>
                </a:path>
              </a:pathLst>
            </a:custGeom>
            <a:solidFill>
              <a:srgbClr val="F3C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 bwMode="auto">
            <a:xfrm rot="7837466">
              <a:off x="-152332" y="-65349"/>
              <a:ext cx="593064" cy="371192"/>
            </a:xfrm>
            <a:custGeom>
              <a:avLst/>
              <a:gdLst>
                <a:gd name="connsiteX0" fmla="*/ 294679 w 593064"/>
                <a:gd name="connsiteY0" fmla="*/ 371192 h 371192"/>
                <a:gd name="connsiteX1" fmla="*/ 0 w 593064"/>
                <a:gd name="connsiteY1" fmla="*/ 27681 h 371192"/>
                <a:gd name="connsiteX2" fmla="*/ 21211 w 593064"/>
                <a:gd name="connsiteY2" fmla="*/ 20348 h 371192"/>
                <a:gd name="connsiteX3" fmla="*/ 80573 w 593064"/>
                <a:gd name="connsiteY3" fmla="*/ 7593 h 371192"/>
                <a:gd name="connsiteX4" fmla="*/ 479704 w 593064"/>
                <a:gd name="connsiteY4" fmla="*/ 66662 h 371192"/>
                <a:gd name="connsiteX5" fmla="*/ 593064 w 593064"/>
                <a:gd name="connsiteY5" fmla="*/ 115225 h 37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3064" h="371192">
                  <a:moveTo>
                    <a:pt x="294679" y="371192"/>
                  </a:moveTo>
                  <a:lnTo>
                    <a:pt x="0" y="27681"/>
                  </a:lnTo>
                  <a:lnTo>
                    <a:pt x="21211" y="20348"/>
                  </a:lnTo>
                  <a:cubicBezTo>
                    <a:pt x="58109" y="9894"/>
                    <a:pt x="80573" y="7593"/>
                    <a:pt x="80573" y="7593"/>
                  </a:cubicBezTo>
                  <a:cubicBezTo>
                    <a:pt x="199436" y="-14635"/>
                    <a:pt x="339609" y="14007"/>
                    <a:pt x="479704" y="66662"/>
                  </a:cubicBezTo>
                  <a:lnTo>
                    <a:pt x="593064" y="115225"/>
                  </a:lnTo>
                  <a:close/>
                </a:path>
              </a:pathLst>
            </a:custGeom>
            <a:solidFill>
              <a:srgbClr val="98C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 9"/>
            <p:cNvSpPr>
              <a:spLocks/>
            </p:cNvSpPr>
            <p:nvPr/>
          </p:nvSpPr>
          <p:spPr bwMode="auto">
            <a:xfrm rot="7837466">
              <a:off x="1332" y="-349153"/>
              <a:ext cx="1046885" cy="901754"/>
            </a:xfrm>
            <a:custGeom>
              <a:avLst/>
              <a:gdLst>
                <a:gd name="connsiteX0" fmla="*/ 372890 w 1046885"/>
                <a:gd name="connsiteY0" fmla="*/ 434682 h 901754"/>
                <a:gd name="connsiteX1" fmla="*/ 0 w 1046885"/>
                <a:gd name="connsiteY1" fmla="*/ 0 h 901754"/>
                <a:gd name="connsiteX2" fmla="*/ 143427 w 1046885"/>
                <a:gd name="connsiteY2" fmla="*/ 6221 h 901754"/>
                <a:gd name="connsiteX3" fmla="*/ 806083 w 1046885"/>
                <a:gd name="connsiteY3" fmla="*/ 370140 h 901754"/>
                <a:gd name="connsiteX4" fmla="*/ 1000644 w 1046885"/>
                <a:gd name="connsiteY4" fmla="*/ 620633 h 901754"/>
                <a:gd name="connsiteX5" fmla="*/ 1046885 w 1046885"/>
                <a:gd name="connsiteY5" fmla="*/ 686046 h 901754"/>
                <a:gd name="connsiteX6" fmla="*/ 795431 w 1046885"/>
                <a:gd name="connsiteY6" fmla="*/ 901754 h 901754"/>
                <a:gd name="connsiteX7" fmla="*/ 772559 w 1046885"/>
                <a:gd name="connsiteY7" fmla="*/ 848805 h 901754"/>
                <a:gd name="connsiteX8" fmla="*/ 436239 w 1046885"/>
                <a:gd name="connsiteY8" fmla="*/ 456123 h 901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46885" h="901754">
                  <a:moveTo>
                    <a:pt x="372890" y="434682"/>
                  </a:moveTo>
                  <a:lnTo>
                    <a:pt x="0" y="0"/>
                  </a:lnTo>
                  <a:lnTo>
                    <a:pt x="143427" y="6221"/>
                  </a:lnTo>
                  <a:cubicBezTo>
                    <a:pt x="337631" y="34379"/>
                    <a:pt x="567539" y="131484"/>
                    <a:pt x="806083" y="370140"/>
                  </a:cubicBezTo>
                  <a:cubicBezTo>
                    <a:pt x="806083" y="370140"/>
                    <a:pt x="899206" y="481756"/>
                    <a:pt x="1000644" y="620633"/>
                  </a:cubicBezTo>
                  <a:lnTo>
                    <a:pt x="1046885" y="686046"/>
                  </a:lnTo>
                  <a:lnTo>
                    <a:pt x="795431" y="901754"/>
                  </a:lnTo>
                  <a:lnTo>
                    <a:pt x="772559" y="848805"/>
                  </a:lnTo>
                  <a:cubicBezTo>
                    <a:pt x="708163" y="709062"/>
                    <a:pt x="598147" y="529582"/>
                    <a:pt x="436239" y="456123"/>
                  </a:cubicBezTo>
                  <a:close/>
                </a:path>
              </a:pathLst>
            </a:custGeom>
            <a:solidFill>
              <a:srgbClr val="5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 rot="7837466">
              <a:off x="-30446" y="-40130"/>
              <a:ext cx="666855" cy="352949"/>
            </a:xfrm>
            <a:custGeom>
              <a:avLst/>
              <a:gdLst>
                <a:gd name="connsiteX0" fmla="*/ 3118 w 666855"/>
                <a:gd name="connsiteY0" fmla="*/ 3908 h 352949"/>
                <a:gd name="connsiteX1" fmla="*/ 0 w 666855"/>
                <a:gd name="connsiteY1" fmla="*/ 273 h 352949"/>
                <a:gd name="connsiteX2" fmla="*/ 3856 w 666855"/>
                <a:gd name="connsiteY2" fmla="*/ 84 h 352949"/>
                <a:gd name="connsiteX3" fmla="*/ 617453 w 666855"/>
                <a:gd name="connsiteY3" fmla="*/ 235173 h 352949"/>
                <a:gd name="connsiteX4" fmla="*/ 666855 w 666855"/>
                <a:gd name="connsiteY4" fmla="*/ 283650 h 352949"/>
                <a:gd name="connsiteX5" fmla="*/ 586072 w 666855"/>
                <a:gd name="connsiteY5" fmla="*/ 352949 h 352949"/>
                <a:gd name="connsiteX6" fmla="*/ 551751 w 666855"/>
                <a:gd name="connsiteY6" fmla="*/ 336253 h 352949"/>
                <a:gd name="connsiteX7" fmla="*/ 330782 w 666855"/>
                <a:gd name="connsiteY7" fmla="*/ 283329 h 352949"/>
                <a:gd name="connsiteX8" fmla="*/ 13787 w 666855"/>
                <a:gd name="connsiteY8" fmla="*/ 3890 h 35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855" h="352949">
                  <a:moveTo>
                    <a:pt x="3118" y="3908"/>
                  </a:moveTo>
                  <a:lnTo>
                    <a:pt x="0" y="273"/>
                  </a:lnTo>
                  <a:lnTo>
                    <a:pt x="3856" y="84"/>
                  </a:lnTo>
                  <a:cubicBezTo>
                    <a:pt x="118178" y="-1643"/>
                    <a:pt x="376892" y="21598"/>
                    <a:pt x="617453" y="235173"/>
                  </a:cubicBezTo>
                  <a:lnTo>
                    <a:pt x="666855" y="283650"/>
                  </a:lnTo>
                  <a:lnTo>
                    <a:pt x="586072" y="352949"/>
                  </a:lnTo>
                  <a:lnTo>
                    <a:pt x="551751" y="336253"/>
                  </a:lnTo>
                  <a:cubicBezTo>
                    <a:pt x="468274" y="298858"/>
                    <a:pt x="384656" y="272367"/>
                    <a:pt x="330782" y="283329"/>
                  </a:cubicBezTo>
                  <a:cubicBezTo>
                    <a:pt x="330782" y="283329"/>
                    <a:pt x="176995" y="37149"/>
                    <a:pt x="13787" y="3890"/>
                  </a:cubicBezTo>
                  <a:close/>
                </a:path>
              </a:pathLst>
            </a:custGeom>
            <a:solidFill>
              <a:srgbClr val="086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 11"/>
            <p:cNvSpPr>
              <a:spLocks/>
            </p:cNvSpPr>
            <p:nvPr/>
          </p:nvSpPr>
          <p:spPr bwMode="auto">
            <a:xfrm rot="7837466">
              <a:off x="-81095" y="2633"/>
              <a:ext cx="280621" cy="211882"/>
            </a:xfrm>
            <a:custGeom>
              <a:avLst/>
              <a:gdLst>
                <a:gd name="connsiteX0" fmla="*/ 100786 w 280621"/>
                <a:gd name="connsiteY0" fmla="*/ 211882 h 211882"/>
                <a:gd name="connsiteX1" fmla="*/ 88300 w 280621"/>
                <a:gd name="connsiteY1" fmla="*/ 181371 h 211882"/>
                <a:gd name="connsiteX2" fmla="*/ 0 w 280621"/>
                <a:gd name="connsiteY2" fmla="*/ 9707 h 211882"/>
                <a:gd name="connsiteX3" fmla="*/ 230207 w 280621"/>
                <a:gd name="connsiteY3" fmla="*/ 33825 h 211882"/>
                <a:gd name="connsiteX4" fmla="*/ 280621 w 280621"/>
                <a:gd name="connsiteY4" fmla="*/ 57611 h 21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621" h="211882">
                  <a:moveTo>
                    <a:pt x="100786" y="211882"/>
                  </a:moveTo>
                  <a:lnTo>
                    <a:pt x="88300" y="181371"/>
                  </a:lnTo>
                  <a:cubicBezTo>
                    <a:pt x="54543" y="100612"/>
                    <a:pt x="16629" y="17823"/>
                    <a:pt x="0" y="9707"/>
                  </a:cubicBezTo>
                  <a:cubicBezTo>
                    <a:pt x="0" y="9707"/>
                    <a:pt x="86511" y="-23850"/>
                    <a:pt x="230207" y="33825"/>
                  </a:cubicBezTo>
                  <a:lnTo>
                    <a:pt x="280621" y="57611"/>
                  </a:lnTo>
                  <a:close/>
                </a:path>
              </a:pathLst>
            </a:custGeom>
            <a:solidFill>
              <a:srgbClr val="168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7837466">
              <a:off x="394485" y="17005"/>
              <a:ext cx="95154" cy="22943"/>
            </a:xfrm>
            <a:custGeom>
              <a:avLst/>
              <a:gdLst>
                <a:gd name="connsiteX0" fmla="*/ 17264 w 95154"/>
                <a:gd name="connsiteY0" fmla="*/ 22943 h 22943"/>
                <a:gd name="connsiteX1" fmla="*/ 0 w 95154"/>
                <a:gd name="connsiteY1" fmla="*/ 2819 h 22943"/>
                <a:gd name="connsiteX2" fmla="*/ 95154 w 95154"/>
                <a:gd name="connsiteY2" fmla="*/ 0 h 22943"/>
                <a:gd name="connsiteX3" fmla="*/ 43651 w 95154"/>
                <a:gd name="connsiteY3" fmla="*/ 12749 h 22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154" h="22943">
                  <a:moveTo>
                    <a:pt x="17264" y="22943"/>
                  </a:moveTo>
                  <a:lnTo>
                    <a:pt x="0" y="2819"/>
                  </a:lnTo>
                  <a:lnTo>
                    <a:pt x="95154" y="0"/>
                  </a:lnTo>
                  <a:cubicBezTo>
                    <a:pt x="95154" y="0"/>
                    <a:pt x="76182" y="2300"/>
                    <a:pt x="43651" y="12749"/>
                  </a:cubicBezTo>
                  <a:close/>
                </a:path>
              </a:pathLst>
            </a:custGeom>
            <a:solidFill>
              <a:srgbClr val="55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7837466">
              <a:off x="-142352" y="441002"/>
              <a:ext cx="317798" cy="240986"/>
            </a:xfrm>
            <a:custGeom>
              <a:avLst/>
              <a:gdLst>
                <a:gd name="connsiteX0" fmla="*/ 0 w 317798"/>
                <a:gd name="connsiteY0" fmla="*/ 222871 h 240986"/>
                <a:gd name="connsiteX1" fmla="*/ 245909 w 317798"/>
                <a:gd name="connsiteY1" fmla="*/ 19036 h 240986"/>
                <a:gd name="connsiteX2" fmla="*/ 317798 w 317798"/>
                <a:gd name="connsiteY2" fmla="*/ 0 h 240986"/>
                <a:gd name="connsiteX3" fmla="*/ 36877 w 317798"/>
                <a:gd name="connsiteY3" fmla="*/ 240986 h 240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798" h="240986">
                  <a:moveTo>
                    <a:pt x="0" y="222871"/>
                  </a:moveTo>
                  <a:cubicBezTo>
                    <a:pt x="0" y="222871"/>
                    <a:pt x="77541" y="80237"/>
                    <a:pt x="245909" y="19036"/>
                  </a:cubicBezTo>
                  <a:lnTo>
                    <a:pt x="317798" y="0"/>
                  </a:lnTo>
                  <a:lnTo>
                    <a:pt x="36877" y="240986"/>
                  </a:lnTo>
                  <a:close/>
                </a:path>
              </a:pathLst>
            </a:custGeom>
            <a:solidFill>
              <a:srgbClr val="E26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9897284" y="6012163"/>
            <a:ext cx="2368870" cy="916185"/>
            <a:chOff x="9897284" y="6012163"/>
            <a:chExt cx="2368870" cy="916185"/>
          </a:xfrm>
        </p:grpSpPr>
        <p:sp>
          <p:nvSpPr>
            <p:cNvPr id="20" name="任意多边形 19"/>
            <p:cNvSpPr>
              <a:spLocks/>
            </p:cNvSpPr>
            <p:nvPr/>
          </p:nvSpPr>
          <p:spPr bwMode="auto">
            <a:xfrm rot="20677422">
              <a:off x="11728361" y="6397157"/>
              <a:ext cx="537671" cy="485809"/>
            </a:xfrm>
            <a:custGeom>
              <a:avLst/>
              <a:gdLst>
                <a:gd name="connsiteX0" fmla="*/ 537671 w 537671"/>
                <a:gd name="connsiteY0" fmla="*/ 0 h 485809"/>
                <a:gd name="connsiteX1" fmla="*/ 404073 w 537671"/>
                <a:gd name="connsiteY1" fmla="*/ 485809 h 485809"/>
                <a:gd name="connsiteX2" fmla="*/ 301291 w 537671"/>
                <a:gd name="connsiteY2" fmla="*/ 485809 h 485809"/>
                <a:gd name="connsiteX3" fmla="*/ 0 w 537671"/>
                <a:gd name="connsiteY3" fmla="*/ 402954 h 485809"/>
                <a:gd name="connsiteX4" fmla="*/ 40802 w 537671"/>
                <a:gd name="connsiteY4" fmla="*/ 336281 h 485809"/>
                <a:gd name="connsiteX5" fmla="*/ 522042 w 537671"/>
                <a:gd name="connsiteY5" fmla="*/ 782 h 48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7671" h="485809">
                  <a:moveTo>
                    <a:pt x="537671" y="0"/>
                  </a:moveTo>
                  <a:lnTo>
                    <a:pt x="404073" y="485809"/>
                  </a:lnTo>
                  <a:lnTo>
                    <a:pt x="301291" y="485809"/>
                  </a:lnTo>
                  <a:lnTo>
                    <a:pt x="0" y="402954"/>
                  </a:lnTo>
                  <a:lnTo>
                    <a:pt x="40802" y="336281"/>
                  </a:lnTo>
                  <a:cubicBezTo>
                    <a:pt x="246853" y="28965"/>
                    <a:pt x="522042" y="782"/>
                    <a:pt x="522042" y="782"/>
                  </a:cubicBezTo>
                  <a:close/>
                </a:path>
              </a:pathLst>
            </a:custGeom>
            <a:solidFill>
              <a:srgbClr val="98C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 20"/>
            <p:cNvSpPr>
              <a:spLocks/>
            </p:cNvSpPr>
            <p:nvPr/>
          </p:nvSpPr>
          <p:spPr bwMode="auto">
            <a:xfrm rot="20677422">
              <a:off x="10408020" y="6012163"/>
              <a:ext cx="1858134" cy="809278"/>
            </a:xfrm>
            <a:custGeom>
              <a:avLst/>
              <a:gdLst>
                <a:gd name="connsiteX0" fmla="*/ 1433603 w 1858134"/>
                <a:gd name="connsiteY0" fmla="*/ 29532 h 809278"/>
                <a:gd name="connsiteX1" fmla="*/ 1848586 w 1858134"/>
                <a:gd name="connsiteY1" fmla="*/ 241905 h 809278"/>
                <a:gd name="connsiteX2" fmla="*/ 1858134 w 1858134"/>
                <a:gd name="connsiteY2" fmla="*/ 250397 h 809278"/>
                <a:gd name="connsiteX3" fmla="*/ 1771359 w 1858134"/>
                <a:gd name="connsiteY3" fmla="*/ 565939 h 809278"/>
                <a:gd name="connsiteX4" fmla="*/ 1755383 w 1858134"/>
                <a:gd name="connsiteY4" fmla="*/ 547305 h 809278"/>
                <a:gd name="connsiteX5" fmla="*/ 1292341 w 1858134"/>
                <a:gd name="connsiteY5" fmla="*/ 466370 h 809278"/>
                <a:gd name="connsiteX6" fmla="*/ 731670 w 1858134"/>
                <a:gd name="connsiteY6" fmla="*/ 788281 h 809278"/>
                <a:gd name="connsiteX7" fmla="*/ 707661 w 1858134"/>
                <a:gd name="connsiteY7" fmla="*/ 809278 h 809278"/>
                <a:gd name="connsiteX8" fmla="*/ 0 w 1858134"/>
                <a:gd name="connsiteY8" fmla="*/ 614670 h 809278"/>
                <a:gd name="connsiteX9" fmla="*/ 125429 w 1858134"/>
                <a:gd name="connsiteY9" fmla="*/ 501432 h 809278"/>
                <a:gd name="connsiteX10" fmla="*/ 785486 w 1858134"/>
                <a:gd name="connsiteY10" fmla="*/ 107035 h 809278"/>
                <a:gd name="connsiteX11" fmla="*/ 1433603 w 1858134"/>
                <a:gd name="connsiteY11" fmla="*/ 29532 h 80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8134" h="809278">
                  <a:moveTo>
                    <a:pt x="1433603" y="29532"/>
                  </a:moveTo>
                  <a:cubicBezTo>
                    <a:pt x="1561949" y="62755"/>
                    <a:pt x="1702479" y="127637"/>
                    <a:pt x="1848586" y="241905"/>
                  </a:cubicBezTo>
                  <a:lnTo>
                    <a:pt x="1858134" y="250397"/>
                  </a:lnTo>
                  <a:lnTo>
                    <a:pt x="1771359" y="565939"/>
                  </a:lnTo>
                  <a:lnTo>
                    <a:pt x="1755383" y="547305"/>
                  </a:lnTo>
                  <a:cubicBezTo>
                    <a:pt x="1640368" y="440191"/>
                    <a:pt x="1487400" y="381136"/>
                    <a:pt x="1292341" y="466370"/>
                  </a:cubicBezTo>
                  <a:cubicBezTo>
                    <a:pt x="1292341" y="466370"/>
                    <a:pt x="1002744" y="574131"/>
                    <a:pt x="731670" y="788281"/>
                  </a:cubicBezTo>
                  <a:lnTo>
                    <a:pt x="707661" y="809278"/>
                  </a:lnTo>
                  <a:lnTo>
                    <a:pt x="0" y="614670"/>
                  </a:lnTo>
                  <a:lnTo>
                    <a:pt x="125429" y="501432"/>
                  </a:lnTo>
                  <a:cubicBezTo>
                    <a:pt x="312429" y="344472"/>
                    <a:pt x="539042" y="192269"/>
                    <a:pt x="785486" y="107035"/>
                  </a:cubicBezTo>
                  <a:cubicBezTo>
                    <a:pt x="785486" y="107035"/>
                    <a:pt x="1057122" y="-67923"/>
                    <a:pt x="1433603" y="29532"/>
                  </a:cubicBezTo>
                  <a:close/>
                </a:path>
              </a:pathLst>
            </a:custGeom>
            <a:solidFill>
              <a:srgbClr val="5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 21"/>
            <p:cNvSpPr>
              <a:spLocks/>
            </p:cNvSpPr>
            <p:nvPr/>
          </p:nvSpPr>
          <p:spPr bwMode="auto">
            <a:xfrm rot="20677422">
              <a:off x="11900772" y="6241665"/>
              <a:ext cx="306751" cy="142676"/>
            </a:xfrm>
            <a:custGeom>
              <a:avLst/>
              <a:gdLst>
                <a:gd name="connsiteX0" fmla="*/ 306751 w 306751"/>
                <a:gd name="connsiteY0" fmla="*/ 33502 h 142676"/>
                <a:gd name="connsiteX1" fmla="*/ 276729 w 306751"/>
                <a:gd name="connsiteY1" fmla="*/ 142676 h 142676"/>
                <a:gd name="connsiteX2" fmla="*/ 263386 w 306751"/>
                <a:gd name="connsiteY2" fmla="*/ 127836 h 142676"/>
                <a:gd name="connsiteX3" fmla="*/ 0 w 306751"/>
                <a:gd name="connsiteY3" fmla="*/ 4010 h 142676"/>
                <a:gd name="connsiteX4" fmla="*/ 187718 w 306751"/>
                <a:gd name="connsiteY4" fmla="*/ 8292 h 142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751" h="142676">
                  <a:moveTo>
                    <a:pt x="306751" y="33502"/>
                  </a:moveTo>
                  <a:lnTo>
                    <a:pt x="276729" y="142676"/>
                  </a:lnTo>
                  <a:lnTo>
                    <a:pt x="263386" y="127836"/>
                  </a:lnTo>
                  <a:cubicBezTo>
                    <a:pt x="189890" y="52729"/>
                    <a:pt x="93116" y="-17101"/>
                    <a:pt x="0" y="4010"/>
                  </a:cubicBezTo>
                  <a:cubicBezTo>
                    <a:pt x="0" y="4010"/>
                    <a:pt x="75200" y="-7408"/>
                    <a:pt x="187718" y="8292"/>
                  </a:cubicBezTo>
                  <a:close/>
                </a:path>
              </a:pathLst>
            </a:custGeom>
            <a:solidFill>
              <a:srgbClr val="086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 22"/>
            <p:cNvSpPr>
              <a:spLocks/>
            </p:cNvSpPr>
            <p:nvPr/>
          </p:nvSpPr>
          <p:spPr bwMode="auto">
            <a:xfrm rot="20677422">
              <a:off x="10431474" y="6299045"/>
              <a:ext cx="707373" cy="544599"/>
            </a:xfrm>
            <a:custGeom>
              <a:avLst/>
              <a:gdLst>
                <a:gd name="connsiteX0" fmla="*/ 707373 w 707373"/>
                <a:gd name="connsiteY0" fmla="*/ 0 h 544599"/>
                <a:gd name="connsiteX1" fmla="*/ 336418 w 707373"/>
                <a:gd name="connsiteY1" fmla="*/ 400245 h 544599"/>
                <a:gd name="connsiteX2" fmla="*/ 233877 w 707373"/>
                <a:gd name="connsiteY2" fmla="*/ 544599 h 544599"/>
                <a:gd name="connsiteX3" fmla="*/ 0 w 707373"/>
                <a:gd name="connsiteY3" fmla="*/ 480282 h 544599"/>
                <a:gd name="connsiteX4" fmla="*/ 91799 w 707373"/>
                <a:gd name="connsiteY4" fmla="*/ 395558 h 544599"/>
                <a:gd name="connsiteX5" fmla="*/ 707373 w 707373"/>
                <a:gd name="connsiteY5" fmla="*/ 0 h 544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373" h="544599">
                  <a:moveTo>
                    <a:pt x="707373" y="0"/>
                  </a:moveTo>
                  <a:cubicBezTo>
                    <a:pt x="707373" y="0"/>
                    <a:pt x="520824" y="159844"/>
                    <a:pt x="336418" y="400245"/>
                  </a:cubicBezTo>
                  <a:lnTo>
                    <a:pt x="233877" y="544599"/>
                  </a:lnTo>
                  <a:lnTo>
                    <a:pt x="0" y="480282"/>
                  </a:lnTo>
                  <a:lnTo>
                    <a:pt x="91799" y="395558"/>
                  </a:lnTo>
                  <a:cubicBezTo>
                    <a:pt x="266826" y="244181"/>
                    <a:pt x="478401" y="93776"/>
                    <a:pt x="707373" y="0"/>
                  </a:cubicBezTo>
                  <a:close/>
                </a:path>
              </a:pathLst>
            </a:custGeom>
            <a:solidFill>
              <a:srgbClr val="84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 23"/>
            <p:cNvSpPr>
              <a:spLocks/>
            </p:cNvSpPr>
            <p:nvPr/>
          </p:nvSpPr>
          <p:spPr bwMode="auto">
            <a:xfrm rot="20677422">
              <a:off x="9897284" y="6658152"/>
              <a:ext cx="733064" cy="270196"/>
            </a:xfrm>
            <a:custGeom>
              <a:avLst/>
              <a:gdLst>
                <a:gd name="connsiteX0" fmla="*/ 505839 w 733064"/>
                <a:gd name="connsiteY0" fmla="*/ 24041 h 270196"/>
                <a:gd name="connsiteX1" fmla="*/ 733064 w 733064"/>
                <a:gd name="connsiteY1" fmla="*/ 126497 h 270196"/>
                <a:gd name="connsiteX2" fmla="*/ 596051 w 733064"/>
                <a:gd name="connsiteY2" fmla="*/ 259194 h 270196"/>
                <a:gd name="connsiteX3" fmla="*/ 584691 w 733064"/>
                <a:gd name="connsiteY3" fmla="*/ 270196 h 270196"/>
                <a:gd name="connsiteX4" fmla="*/ 1 w 733064"/>
                <a:gd name="connsiteY4" fmla="*/ 109406 h 270196"/>
                <a:gd name="connsiteX5" fmla="*/ 0 w 733064"/>
                <a:gd name="connsiteY5" fmla="*/ 102690 h 270196"/>
                <a:gd name="connsiteX6" fmla="*/ 505839 w 733064"/>
                <a:gd name="connsiteY6" fmla="*/ 24041 h 27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064" h="270196">
                  <a:moveTo>
                    <a:pt x="505839" y="24041"/>
                  </a:moveTo>
                  <a:cubicBezTo>
                    <a:pt x="576359" y="43396"/>
                    <a:pt x="652490" y="75873"/>
                    <a:pt x="733064" y="126497"/>
                  </a:cubicBezTo>
                  <a:cubicBezTo>
                    <a:pt x="681178" y="176749"/>
                    <a:pt x="635776" y="220720"/>
                    <a:pt x="596051" y="259194"/>
                  </a:cubicBezTo>
                  <a:lnTo>
                    <a:pt x="584691" y="270196"/>
                  </a:lnTo>
                  <a:lnTo>
                    <a:pt x="1" y="109406"/>
                  </a:lnTo>
                  <a:lnTo>
                    <a:pt x="0" y="102690"/>
                  </a:lnTo>
                  <a:cubicBezTo>
                    <a:pt x="0" y="102690"/>
                    <a:pt x="200250" y="-59832"/>
                    <a:pt x="505839" y="24041"/>
                  </a:cubicBezTo>
                  <a:close/>
                </a:path>
              </a:pathLst>
            </a:custGeom>
            <a:solidFill>
              <a:srgbClr val="DE6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 24"/>
            <p:cNvSpPr>
              <a:spLocks/>
            </p:cNvSpPr>
            <p:nvPr/>
          </p:nvSpPr>
          <p:spPr bwMode="auto">
            <a:xfrm rot="20677422">
              <a:off x="11467672" y="6431778"/>
              <a:ext cx="776463" cy="407837"/>
            </a:xfrm>
            <a:custGeom>
              <a:avLst/>
              <a:gdLst>
                <a:gd name="connsiteX0" fmla="*/ 776463 w 776463"/>
                <a:gd name="connsiteY0" fmla="*/ 3679 h 407837"/>
                <a:gd name="connsiteX1" fmla="*/ 311280 w 776463"/>
                <a:gd name="connsiteY1" fmla="*/ 339034 h 407837"/>
                <a:gd name="connsiteX2" fmla="*/ 262460 w 776463"/>
                <a:gd name="connsiteY2" fmla="*/ 407837 h 407837"/>
                <a:gd name="connsiteX3" fmla="*/ 0 w 776463"/>
                <a:gd name="connsiteY3" fmla="*/ 335661 h 407837"/>
                <a:gd name="connsiteX4" fmla="*/ 14649 w 776463"/>
                <a:gd name="connsiteY4" fmla="*/ 321117 h 407837"/>
                <a:gd name="connsiteX5" fmla="*/ 776463 w 776463"/>
                <a:gd name="connsiteY5" fmla="*/ 3679 h 407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463" h="407837">
                  <a:moveTo>
                    <a:pt x="776463" y="3679"/>
                  </a:moveTo>
                  <a:cubicBezTo>
                    <a:pt x="776463" y="3679"/>
                    <a:pt x="544063" y="31850"/>
                    <a:pt x="311280" y="339034"/>
                  </a:cubicBezTo>
                  <a:lnTo>
                    <a:pt x="262460" y="407837"/>
                  </a:lnTo>
                  <a:lnTo>
                    <a:pt x="0" y="335661"/>
                  </a:lnTo>
                  <a:lnTo>
                    <a:pt x="14649" y="321117"/>
                  </a:lnTo>
                  <a:cubicBezTo>
                    <a:pt x="174909" y="168205"/>
                    <a:pt x="449832" y="-29463"/>
                    <a:pt x="776463" y="3679"/>
                  </a:cubicBezTo>
                  <a:close/>
                </a:path>
              </a:pathLst>
            </a:custGeom>
            <a:solidFill>
              <a:srgbClr val="55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273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21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7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22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60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51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2346D-D4F5-433C-82C3-D9981F1B228B}" type="datetimeFigureOut">
              <a:rPr lang="zh-CN" altLang="en-US" smtClean="0"/>
              <a:t>2017-03-30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9510A-8AEE-4401-9418-8D6BD25A8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74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5037" y="4648200"/>
            <a:ext cx="12247825" cy="2207971"/>
            <a:chOff x="-19802475" y="-2760662"/>
            <a:chExt cx="51796951" cy="9337676"/>
          </a:xfrm>
        </p:grpSpPr>
        <p:sp>
          <p:nvSpPr>
            <p:cNvPr id="5" name="Freeform 50"/>
            <p:cNvSpPr>
              <a:spLocks/>
            </p:cNvSpPr>
            <p:nvPr/>
          </p:nvSpPr>
          <p:spPr bwMode="auto">
            <a:xfrm>
              <a:off x="15979775" y="-2760662"/>
              <a:ext cx="16014700" cy="8397875"/>
            </a:xfrm>
            <a:custGeom>
              <a:avLst/>
              <a:gdLst>
                <a:gd name="T0" fmla="*/ 0 w 5371"/>
                <a:gd name="T1" fmla="*/ 2116 h 2816"/>
                <a:gd name="T2" fmla="*/ 5371 w 5371"/>
                <a:gd name="T3" fmla="*/ 1649 h 2816"/>
                <a:gd name="T4" fmla="*/ 5371 w 5371"/>
                <a:gd name="T5" fmla="*/ 2816 h 2816"/>
                <a:gd name="T6" fmla="*/ 583 w 5371"/>
                <a:gd name="T7" fmla="*/ 2434 h 2816"/>
                <a:gd name="T8" fmla="*/ 0 w 5371"/>
                <a:gd name="T9" fmla="*/ 2116 h 2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1" h="2816">
                  <a:moveTo>
                    <a:pt x="0" y="2116"/>
                  </a:moveTo>
                  <a:cubicBezTo>
                    <a:pt x="0" y="2116"/>
                    <a:pt x="2088" y="0"/>
                    <a:pt x="5371" y="1649"/>
                  </a:cubicBezTo>
                  <a:cubicBezTo>
                    <a:pt x="5371" y="2816"/>
                    <a:pt x="5371" y="2816"/>
                    <a:pt x="5371" y="2816"/>
                  </a:cubicBezTo>
                  <a:cubicBezTo>
                    <a:pt x="5371" y="2816"/>
                    <a:pt x="3299" y="1233"/>
                    <a:pt x="583" y="2434"/>
                  </a:cubicBezTo>
                  <a:lnTo>
                    <a:pt x="0" y="2116"/>
                  </a:lnTo>
                  <a:close/>
                </a:path>
              </a:pathLst>
            </a:custGeom>
            <a:solidFill>
              <a:srgbClr val="F3C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1"/>
            <p:cNvSpPr>
              <a:spLocks/>
            </p:cNvSpPr>
            <p:nvPr/>
          </p:nvSpPr>
          <p:spPr bwMode="auto">
            <a:xfrm>
              <a:off x="3965575" y="3468688"/>
              <a:ext cx="22579013" cy="3108325"/>
            </a:xfrm>
            <a:custGeom>
              <a:avLst/>
              <a:gdLst>
                <a:gd name="T0" fmla="*/ 7572 w 7572"/>
                <a:gd name="T1" fmla="*/ 1042 h 1042"/>
                <a:gd name="T2" fmla="*/ 2545 w 7572"/>
                <a:gd name="T3" fmla="*/ 146 h 1042"/>
                <a:gd name="T4" fmla="*/ 0 w 7572"/>
                <a:gd name="T5" fmla="*/ 1042 h 1042"/>
                <a:gd name="T6" fmla="*/ 7572 w 7572"/>
                <a:gd name="T7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72" h="1042">
                  <a:moveTo>
                    <a:pt x="7572" y="1042"/>
                  </a:moveTo>
                  <a:cubicBezTo>
                    <a:pt x="7572" y="1042"/>
                    <a:pt x="4451" y="0"/>
                    <a:pt x="2545" y="146"/>
                  </a:cubicBezTo>
                  <a:cubicBezTo>
                    <a:pt x="2545" y="146"/>
                    <a:pt x="924" y="214"/>
                    <a:pt x="0" y="1042"/>
                  </a:cubicBezTo>
                  <a:lnTo>
                    <a:pt x="7572" y="1042"/>
                  </a:lnTo>
                  <a:close/>
                </a:path>
              </a:pathLst>
            </a:custGeom>
            <a:solidFill>
              <a:srgbClr val="98C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2"/>
            <p:cNvSpPr>
              <a:spLocks/>
            </p:cNvSpPr>
            <p:nvPr/>
          </p:nvSpPr>
          <p:spPr bwMode="auto">
            <a:xfrm>
              <a:off x="-19802475" y="5308601"/>
              <a:ext cx="4764088" cy="1268413"/>
            </a:xfrm>
            <a:custGeom>
              <a:avLst/>
              <a:gdLst>
                <a:gd name="T0" fmla="*/ 0 w 3001"/>
                <a:gd name="T1" fmla="*/ 799 h 799"/>
                <a:gd name="T2" fmla="*/ 0 w 3001"/>
                <a:gd name="T3" fmla="*/ 0 h 799"/>
                <a:gd name="T4" fmla="*/ 3001 w 3001"/>
                <a:gd name="T5" fmla="*/ 117 h 799"/>
                <a:gd name="T6" fmla="*/ 1910 w 3001"/>
                <a:gd name="T7" fmla="*/ 799 h 799"/>
                <a:gd name="T8" fmla="*/ 0 w 3001"/>
                <a:gd name="T9" fmla="*/ 799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1" h="799">
                  <a:moveTo>
                    <a:pt x="0" y="799"/>
                  </a:moveTo>
                  <a:lnTo>
                    <a:pt x="0" y="0"/>
                  </a:lnTo>
                  <a:lnTo>
                    <a:pt x="3001" y="117"/>
                  </a:lnTo>
                  <a:lnTo>
                    <a:pt x="1910" y="799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B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3"/>
            <p:cNvSpPr>
              <a:spLocks/>
            </p:cNvSpPr>
            <p:nvPr/>
          </p:nvSpPr>
          <p:spPr bwMode="auto">
            <a:xfrm>
              <a:off x="-17324388" y="-592137"/>
              <a:ext cx="37966650" cy="7169150"/>
            </a:xfrm>
            <a:custGeom>
              <a:avLst/>
              <a:gdLst>
                <a:gd name="T0" fmla="*/ 10753 w 12733"/>
                <a:gd name="T1" fmla="*/ 1176 h 2404"/>
                <a:gd name="T2" fmla="*/ 5292 w 12733"/>
                <a:gd name="T3" fmla="*/ 684 h 2404"/>
                <a:gd name="T4" fmla="*/ 0 w 12733"/>
                <a:gd name="T5" fmla="*/ 2404 h 2404"/>
                <a:gd name="T6" fmla="*/ 3906 w 12733"/>
                <a:gd name="T7" fmla="*/ 2404 h 2404"/>
                <a:gd name="T8" fmla="*/ 7578 w 12733"/>
                <a:gd name="T9" fmla="*/ 1348 h 2404"/>
                <a:gd name="T10" fmla="*/ 10920 w 12733"/>
                <a:gd name="T11" fmla="*/ 2404 h 2404"/>
                <a:gd name="T12" fmla="*/ 12733 w 12733"/>
                <a:gd name="T13" fmla="*/ 2404 h 2404"/>
                <a:gd name="T14" fmla="*/ 10753 w 12733"/>
                <a:gd name="T15" fmla="*/ 1176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33" h="2404">
                  <a:moveTo>
                    <a:pt x="10753" y="1176"/>
                  </a:moveTo>
                  <a:cubicBezTo>
                    <a:pt x="7884" y="0"/>
                    <a:pt x="5292" y="684"/>
                    <a:pt x="5292" y="684"/>
                  </a:cubicBezTo>
                  <a:cubicBezTo>
                    <a:pt x="2328" y="1104"/>
                    <a:pt x="0" y="2404"/>
                    <a:pt x="0" y="2404"/>
                  </a:cubicBezTo>
                  <a:cubicBezTo>
                    <a:pt x="3906" y="2404"/>
                    <a:pt x="3906" y="2404"/>
                    <a:pt x="3906" y="2404"/>
                  </a:cubicBezTo>
                  <a:cubicBezTo>
                    <a:pt x="5256" y="1702"/>
                    <a:pt x="7578" y="1348"/>
                    <a:pt x="7578" y="1348"/>
                  </a:cubicBezTo>
                  <a:cubicBezTo>
                    <a:pt x="9924" y="928"/>
                    <a:pt x="10920" y="2404"/>
                    <a:pt x="10920" y="2404"/>
                  </a:cubicBezTo>
                  <a:cubicBezTo>
                    <a:pt x="12733" y="2404"/>
                    <a:pt x="12733" y="2404"/>
                    <a:pt x="12733" y="2404"/>
                  </a:cubicBezTo>
                  <a:cubicBezTo>
                    <a:pt x="12433" y="2001"/>
                    <a:pt x="10753" y="1176"/>
                    <a:pt x="10753" y="1176"/>
                  </a:cubicBezTo>
                  <a:close/>
                </a:path>
              </a:pathLst>
            </a:custGeom>
            <a:solidFill>
              <a:srgbClr val="5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4"/>
            <p:cNvSpPr>
              <a:spLocks/>
            </p:cNvSpPr>
            <p:nvPr/>
          </p:nvSpPr>
          <p:spPr bwMode="auto">
            <a:xfrm>
              <a:off x="7991475" y="2765426"/>
              <a:ext cx="11914188" cy="3132138"/>
            </a:xfrm>
            <a:custGeom>
              <a:avLst/>
              <a:gdLst>
                <a:gd name="T0" fmla="*/ 0 w 3996"/>
                <a:gd name="T1" fmla="*/ 150 h 1050"/>
                <a:gd name="T2" fmla="*/ 3996 w 3996"/>
                <a:gd name="T3" fmla="*/ 1050 h 1050"/>
                <a:gd name="T4" fmla="*/ 1746 w 3996"/>
                <a:gd name="T5" fmla="*/ 666 h 1050"/>
                <a:gd name="T6" fmla="*/ 0 w 3996"/>
                <a:gd name="T7" fmla="*/ 15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6" h="1050">
                  <a:moveTo>
                    <a:pt x="0" y="150"/>
                  </a:moveTo>
                  <a:cubicBezTo>
                    <a:pt x="0" y="150"/>
                    <a:pt x="2412" y="0"/>
                    <a:pt x="3996" y="1050"/>
                  </a:cubicBezTo>
                  <a:cubicBezTo>
                    <a:pt x="3996" y="1050"/>
                    <a:pt x="2394" y="612"/>
                    <a:pt x="1746" y="666"/>
                  </a:cubicBezTo>
                  <a:cubicBezTo>
                    <a:pt x="1746" y="666"/>
                    <a:pt x="840" y="72"/>
                    <a:pt x="0" y="150"/>
                  </a:cubicBezTo>
                  <a:close/>
                </a:path>
              </a:pathLst>
            </a:custGeom>
            <a:solidFill>
              <a:srgbClr val="086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5"/>
            <p:cNvSpPr>
              <a:spLocks/>
            </p:cNvSpPr>
            <p:nvPr/>
          </p:nvSpPr>
          <p:spPr bwMode="auto">
            <a:xfrm>
              <a:off x="13196888" y="4322763"/>
              <a:ext cx="7445375" cy="2254250"/>
            </a:xfrm>
            <a:custGeom>
              <a:avLst/>
              <a:gdLst>
                <a:gd name="T0" fmla="*/ 684 w 2497"/>
                <a:gd name="T1" fmla="*/ 756 h 756"/>
                <a:gd name="T2" fmla="*/ 0 w 2497"/>
                <a:gd name="T3" fmla="*/ 144 h 756"/>
                <a:gd name="T4" fmla="*/ 2250 w 2497"/>
                <a:gd name="T5" fmla="*/ 528 h 756"/>
                <a:gd name="T6" fmla="*/ 2497 w 2497"/>
                <a:gd name="T7" fmla="*/ 756 h 756"/>
                <a:gd name="T8" fmla="*/ 684 w 2497"/>
                <a:gd name="T9" fmla="*/ 756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7" h="756">
                  <a:moveTo>
                    <a:pt x="684" y="756"/>
                  </a:moveTo>
                  <a:cubicBezTo>
                    <a:pt x="684" y="756"/>
                    <a:pt x="150" y="174"/>
                    <a:pt x="0" y="144"/>
                  </a:cubicBezTo>
                  <a:cubicBezTo>
                    <a:pt x="0" y="144"/>
                    <a:pt x="906" y="0"/>
                    <a:pt x="2250" y="528"/>
                  </a:cubicBezTo>
                  <a:cubicBezTo>
                    <a:pt x="2497" y="756"/>
                    <a:pt x="2497" y="756"/>
                    <a:pt x="2497" y="756"/>
                  </a:cubicBezTo>
                  <a:lnTo>
                    <a:pt x="684" y="756"/>
                  </a:lnTo>
                  <a:close/>
                </a:path>
              </a:pathLst>
            </a:custGeom>
            <a:solidFill>
              <a:srgbClr val="168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6"/>
            <p:cNvSpPr>
              <a:spLocks/>
            </p:cNvSpPr>
            <p:nvPr/>
          </p:nvSpPr>
          <p:spPr bwMode="auto">
            <a:xfrm>
              <a:off x="-17324388" y="1601788"/>
              <a:ext cx="14758988" cy="4975225"/>
            </a:xfrm>
            <a:custGeom>
              <a:avLst/>
              <a:gdLst>
                <a:gd name="T0" fmla="*/ 4950 w 4950"/>
                <a:gd name="T1" fmla="*/ 0 h 1668"/>
                <a:gd name="T2" fmla="*/ 1974 w 4950"/>
                <a:gd name="T3" fmla="*/ 1668 h 1668"/>
                <a:gd name="T4" fmla="*/ 0 w 4950"/>
                <a:gd name="T5" fmla="*/ 1668 h 1668"/>
                <a:gd name="T6" fmla="*/ 4950 w 4950"/>
                <a:gd name="T7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50" h="1668">
                  <a:moveTo>
                    <a:pt x="4950" y="0"/>
                  </a:moveTo>
                  <a:cubicBezTo>
                    <a:pt x="4950" y="0"/>
                    <a:pt x="2796" y="756"/>
                    <a:pt x="1974" y="1668"/>
                  </a:cubicBezTo>
                  <a:cubicBezTo>
                    <a:pt x="0" y="1668"/>
                    <a:pt x="0" y="1668"/>
                    <a:pt x="0" y="1668"/>
                  </a:cubicBezTo>
                  <a:cubicBezTo>
                    <a:pt x="0" y="1668"/>
                    <a:pt x="2196" y="462"/>
                    <a:pt x="4950" y="0"/>
                  </a:cubicBezTo>
                  <a:close/>
                </a:path>
              </a:pathLst>
            </a:custGeom>
            <a:solidFill>
              <a:srgbClr val="84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7"/>
            <p:cNvSpPr>
              <a:spLocks/>
            </p:cNvSpPr>
            <p:nvPr/>
          </p:nvSpPr>
          <p:spPr bwMode="auto">
            <a:xfrm>
              <a:off x="-19802475" y="1984376"/>
              <a:ext cx="9858375" cy="3843338"/>
            </a:xfrm>
            <a:custGeom>
              <a:avLst/>
              <a:gdLst>
                <a:gd name="T0" fmla="*/ 0 w 3306"/>
                <a:gd name="T1" fmla="*/ 455 h 1289"/>
                <a:gd name="T2" fmla="*/ 3306 w 3306"/>
                <a:gd name="T3" fmla="*/ 499 h 1289"/>
                <a:gd name="T4" fmla="*/ 1434 w 3306"/>
                <a:gd name="T5" fmla="*/ 1242 h 1289"/>
                <a:gd name="T6" fmla="*/ 0 w 3306"/>
                <a:gd name="T7" fmla="*/ 1115 h 1289"/>
                <a:gd name="T8" fmla="*/ 0 w 3306"/>
                <a:gd name="T9" fmla="*/ 455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6" h="1289">
                  <a:moveTo>
                    <a:pt x="0" y="455"/>
                  </a:moveTo>
                  <a:cubicBezTo>
                    <a:pt x="0" y="455"/>
                    <a:pt x="1368" y="0"/>
                    <a:pt x="3306" y="499"/>
                  </a:cubicBezTo>
                  <a:cubicBezTo>
                    <a:pt x="1434" y="1242"/>
                    <a:pt x="1434" y="1242"/>
                    <a:pt x="1434" y="1242"/>
                  </a:cubicBezTo>
                  <a:cubicBezTo>
                    <a:pt x="1434" y="1242"/>
                    <a:pt x="643" y="1289"/>
                    <a:pt x="0" y="1115"/>
                  </a:cubicBezTo>
                  <a:lnTo>
                    <a:pt x="0" y="455"/>
                  </a:lnTo>
                  <a:close/>
                </a:path>
              </a:pathLst>
            </a:custGeom>
            <a:solidFill>
              <a:srgbClr val="DE6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8"/>
            <p:cNvSpPr>
              <a:spLocks/>
            </p:cNvSpPr>
            <p:nvPr/>
          </p:nvSpPr>
          <p:spPr bwMode="auto">
            <a:xfrm>
              <a:off x="-722313" y="3613151"/>
              <a:ext cx="12276138" cy="2963863"/>
            </a:xfrm>
            <a:custGeom>
              <a:avLst/>
              <a:gdLst>
                <a:gd name="T0" fmla="*/ 0 w 4117"/>
                <a:gd name="T1" fmla="*/ 994 h 994"/>
                <a:gd name="T2" fmla="*/ 4117 w 4117"/>
                <a:gd name="T3" fmla="*/ 98 h 994"/>
                <a:gd name="T4" fmla="*/ 1572 w 4117"/>
                <a:gd name="T5" fmla="*/ 994 h 994"/>
                <a:gd name="T6" fmla="*/ 0 w 4117"/>
                <a:gd name="T7" fmla="*/ 994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7" h="994">
                  <a:moveTo>
                    <a:pt x="0" y="994"/>
                  </a:moveTo>
                  <a:cubicBezTo>
                    <a:pt x="0" y="994"/>
                    <a:pt x="1760" y="0"/>
                    <a:pt x="4117" y="98"/>
                  </a:cubicBezTo>
                  <a:cubicBezTo>
                    <a:pt x="4117" y="98"/>
                    <a:pt x="2748" y="166"/>
                    <a:pt x="1572" y="994"/>
                  </a:cubicBezTo>
                  <a:lnTo>
                    <a:pt x="0" y="994"/>
                  </a:lnTo>
                  <a:close/>
                </a:path>
              </a:pathLst>
            </a:custGeom>
            <a:solidFill>
              <a:srgbClr val="55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9"/>
            <p:cNvSpPr>
              <a:spLocks/>
            </p:cNvSpPr>
            <p:nvPr/>
          </p:nvSpPr>
          <p:spPr bwMode="auto">
            <a:xfrm>
              <a:off x="17943513" y="2574926"/>
              <a:ext cx="14050963" cy="4002088"/>
            </a:xfrm>
            <a:custGeom>
              <a:avLst/>
              <a:gdLst>
                <a:gd name="T0" fmla="*/ 0 w 4712"/>
                <a:gd name="T1" fmla="*/ 612 h 1342"/>
                <a:gd name="T2" fmla="*/ 2648 w 4712"/>
                <a:gd name="T3" fmla="*/ 241 h 1342"/>
                <a:gd name="T4" fmla="*/ 4712 w 4712"/>
                <a:gd name="T5" fmla="*/ 1027 h 1342"/>
                <a:gd name="T6" fmla="*/ 4712 w 4712"/>
                <a:gd name="T7" fmla="*/ 1342 h 1342"/>
                <a:gd name="T8" fmla="*/ 4588 w 4712"/>
                <a:gd name="T9" fmla="*/ 1342 h 1342"/>
                <a:gd name="T10" fmla="*/ 2728 w 4712"/>
                <a:gd name="T11" fmla="*/ 273 h 1342"/>
                <a:gd name="T12" fmla="*/ 785 w 4712"/>
                <a:gd name="T13" fmla="*/ 770 h 1342"/>
                <a:gd name="T14" fmla="*/ 0 w 4712"/>
                <a:gd name="T15" fmla="*/ 612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12" h="1342">
                  <a:moveTo>
                    <a:pt x="0" y="612"/>
                  </a:moveTo>
                  <a:cubicBezTo>
                    <a:pt x="0" y="612"/>
                    <a:pt x="812" y="0"/>
                    <a:pt x="2648" y="241"/>
                  </a:cubicBezTo>
                  <a:cubicBezTo>
                    <a:pt x="2648" y="241"/>
                    <a:pt x="3916" y="394"/>
                    <a:pt x="4712" y="1027"/>
                  </a:cubicBezTo>
                  <a:cubicBezTo>
                    <a:pt x="4712" y="1342"/>
                    <a:pt x="4712" y="1342"/>
                    <a:pt x="4712" y="1342"/>
                  </a:cubicBezTo>
                  <a:cubicBezTo>
                    <a:pt x="4588" y="1342"/>
                    <a:pt x="4588" y="1342"/>
                    <a:pt x="4588" y="1342"/>
                  </a:cubicBezTo>
                  <a:cubicBezTo>
                    <a:pt x="4588" y="1342"/>
                    <a:pt x="4416" y="513"/>
                    <a:pt x="2728" y="273"/>
                  </a:cubicBezTo>
                  <a:cubicBezTo>
                    <a:pt x="2728" y="273"/>
                    <a:pt x="1687" y="104"/>
                    <a:pt x="785" y="770"/>
                  </a:cubicBezTo>
                  <a:lnTo>
                    <a:pt x="0" y="612"/>
                  </a:lnTo>
                  <a:close/>
                </a:path>
              </a:pathLst>
            </a:custGeom>
            <a:solidFill>
              <a:srgbClr val="E26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05871" y="1505127"/>
            <a:ext cx="1149844" cy="1123711"/>
            <a:chOff x="2305871" y="1505127"/>
            <a:chExt cx="1149844" cy="1123711"/>
          </a:xfrm>
        </p:grpSpPr>
        <p:sp>
          <p:nvSpPr>
            <p:cNvPr id="67" name="Freeform 6"/>
            <p:cNvSpPr>
              <a:spLocks noEditPoints="1"/>
            </p:cNvSpPr>
            <p:nvPr/>
          </p:nvSpPr>
          <p:spPr bwMode="auto">
            <a:xfrm>
              <a:off x="2305871" y="1505127"/>
              <a:ext cx="598442" cy="1123711"/>
            </a:xfrm>
            <a:custGeom>
              <a:avLst/>
              <a:gdLst>
                <a:gd name="T0" fmla="*/ 98 w 122"/>
                <a:gd name="T1" fmla="*/ 112 h 226"/>
                <a:gd name="T2" fmla="*/ 99 w 122"/>
                <a:gd name="T3" fmla="*/ 90 h 226"/>
                <a:gd name="T4" fmla="*/ 99 w 122"/>
                <a:gd name="T5" fmla="*/ 75 h 226"/>
                <a:gd name="T6" fmla="*/ 101 w 122"/>
                <a:gd name="T7" fmla="*/ 41 h 226"/>
                <a:gd name="T8" fmla="*/ 99 w 122"/>
                <a:gd name="T9" fmla="*/ 31 h 226"/>
                <a:gd name="T10" fmla="*/ 100 w 122"/>
                <a:gd name="T11" fmla="*/ 21 h 226"/>
                <a:gd name="T12" fmla="*/ 110 w 122"/>
                <a:gd name="T13" fmla="*/ 18 h 226"/>
                <a:gd name="T14" fmla="*/ 122 w 122"/>
                <a:gd name="T15" fmla="*/ 16 h 226"/>
                <a:gd name="T16" fmla="*/ 102 w 122"/>
                <a:gd name="T17" fmla="*/ 0 h 226"/>
                <a:gd name="T18" fmla="*/ 60 w 122"/>
                <a:gd name="T19" fmla="*/ 4 h 226"/>
                <a:gd name="T20" fmla="*/ 13 w 122"/>
                <a:gd name="T21" fmla="*/ 24 h 226"/>
                <a:gd name="T22" fmla="*/ 29 w 122"/>
                <a:gd name="T23" fmla="*/ 43 h 226"/>
                <a:gd name="T24" fmla="*/ 40 w 122"/>
                <a:gd name="T25" fmla="*/ 54 h 226"/>
                <a:gd name="T26" fmla="*/ 37 w 122"/>
                <a:gd name="T27" fmla="*/ 73 h 226"/>
                <a:gd name="T28" fmla="*/ 35 w 122"/>
                <a:gd name="T29" fmla="*/ 84 h 226"/>
                <a:gd name="T30" fmla="*/ 37 w 122"/>
                <a:gd name="T31" fmla="*/ 136 h 226"/>
                <a:gd name="T32" fmla="*/ 30 w 122"/>
                <a:gd name="T33" fmla="*/ 151 h 226"/>
                <a:gd name="T34" fmla="*/ 15 w 122"/>
                <a:gd name="T35" fmla="*/ 168 h 226"/>
                <a:gd name="T36" fmla="*/ 23 w 122"/>
                <a:gd name="T37" fmla="*/ 183 h 226"/>
                <a:gd name="T38" fmla="*/ 31 w 122"/>
                <a:gd name="T39" fmla="*/ 189 h 226"/>
                <a:gd name="T40" fmla="*/ 51 w 122"/>
                <a:gd name="T41" fmla="*/ 178 h 226"/>
                <a:gd name="T42" fmla="*/ 79 w 122"/>
                <a:gd name="T43" fmla="*/ 163 h 226"/>
                <a:gd name="T44" fmla="*/ 79 w 122"/>
                <a:gd name="T45" fmla="*/ 178 h 226"/>
                <a:gd name="T46" fmla="*/ 71 w 122"/>
                <a:gd name="T47" fmla="*/ 169 h 226"/>
                <a:gd name="T48" fmla="*/ 74 w 122"/>
                <a:gd name="T49" fmla="*/ 184 h 226"/>
                <a:gd name="T50" fmla="*/ 76 w 122"/>
                <a:gd name="T51" fmla="*/ 195 h 226"/>
                <a:gd name="T52" fmla="*/ 85 w 122"/>
                <a:gd name="T53" fmla="*/ 220 h 226"/>
                <a:gd name="T54" fmla="*/ 93 w 122"/>
                <a:gd name="T55" fmla="*/ 207 h 226"/>
                <a:gd name="T56" fmla="*/ 97 w 122"/>
                <a:gd name="T57" fmla="*/ 130 h 226"/>
                <a:gd name="T58" fmla="*/ 100 w 122"/>
                <a:gd name="T59" fmla="*/ 118 h 226"/>
                <a:gd name="T60" fmla="*/ 52 w 122"/>
                <a:gd name="T61" fmla="*/ 72 h 226"/>
                <a:gd name="T62" fmla="*/ 65 w 122"/>
                <a:gd name="T63" fmla="*/ 73 h 226"/>
                <a:gd name="T64" fmla="*/ 51 w 122"/>
                <a:gd name="T65" fmla="*/ 75 h 226"/>
                <a:gd name="T66" fmla="*/ 48 w 122"/>
                <a:gd name="T67" fmla="*/ 109 h 226"/>
                <a:gd name="T68" fmla="*/ 60 w 122"/>
                <a:gd name="T69" fmla="*/ 118 h 226"/>
                <a:gd name="T70" fmla="*/ 69 w 122"/>
                <a:gd name="T71" fmla="*/ 127 h 226"/>
                <a:gd name="T72" fmla="*/ 60 w 122"/>
                <a:gd name="T73" fmla="*/ 128 h 226"/>
                <a:gd name="T74" fmla="*/ 76 w 122"/>
                <a:gd name="T75" fmla="*/ 107 h 226"/>
                <a:gd name="T76" fmla="*/ 82 w 122"/>
                <a:gd name="T77" fmla="*/ 98 h 226"/>
                <a:gd name="T78" fmla="*/ 63 w 122"/>
                <a:gd name="T79" fmla="*/ 88 h 226"/>
                <a:gd name="T80" fmla="*/ 82 w 122"/>
                <a:gd name="T81" fmla="*/ 98 h 226"/>
                <a:gd name="T82" fmla="*/ 82 w 122"/>
                <a:gd name="T83" fmla="*/ 62 h 226"/>
                <a:gd name="T84" fmla="*/ 59 w 122"/>
                <a:gd name="T85" fmla="*/ 55 h 226"/>
                <a:gd name="T86" fmla="*/ 60 w 122"/>
                <a:gd name="T87" fmla="*/ 32 h 226"/>
                <a:gd name="T88" fmla="*/ 83 w 122"/>
                <a:gd name="T89" fmla="*/ 23 h 226"/>
                <a:gd name="T90" fmla="*/ 84 w 122"/>
                <a:gd name="T91" fmla="*/ 5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2" h="226">
                  <a:moveTo>
                    <a:pt x="107" y="106"/>
                  </a:moveTo>
                  <a:cubicBezTo>
                    <a:pt x="99" y="113"/>
                    <a:pt x="99" y="113"/>
                    <a:pt x="99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9" y="89"/>
                    <a:pt x="99" y="88"/>
                    <a:pt x="98" y="86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99" y="83"/>
                    <a:pt x="99" y="80"/>
                    <a:pt x="99" y="75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51"/>
                    <a:pt x="98" y="44"/>
                    <a:pt x="99" y="43"/>
                  </a:cubicBezTo>
                  <a:cubicBezTo>
                    <a:pt x="99" y="42"/>
                    <a:pt x="100" y="42"/>
                    <a:pt x="101" y="41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5"/>
                    <a:pt x="100" y="34"/>
                    <a:pt x="99" y="31"/>
                  </a:cubicBezTo>
                  <a:cubicBezTo>
                    <a:pt x="97" y="29"/>
                    <a:pt x="96" y="26"/>
                    <a:pt x="95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9"/>
                    <a:pt x="109" y="19"/>
                    <a:pt x="110" y="18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8" y="18"/>
                    <a:pt x="119" y="17"/>
                    <a:pt x="122" y="16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09" y="3"/>
                    <a:pt x="106" y="1"/>
                    <a:pt x="102" y="0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3" y="1"/>
                    <a:pt x="80" y="1"/>
                    <a:pt x="78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54" y="6"/>
                    <a:pt x="43" y="10"/>
                  </a:cubicBezTo>
                  <a:cubicBezTo>
                    <a:pt x="32" y="13"/>
                    <a:pt x="25" y="17"/>
                    <a:pt x="20" y="20"/>
                  </a:cubicBezTo>
                  <a:cubicBezTo>
                    <a:pt x="16" y="23"/>
                    <a:pt x="13" y="24"/>
                    <a:pt x="13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2" y="21"/>
                    <a:pt x="0" y="21"/>
                  </a:cubicBezTo>
                  <a:cubicBezTo>
                    <a:pt x="18" y="36"/>
                    <a:pt x="28" y="43"/>
                    <a:pt x="29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1" y="43"/>
                    <a:pt x="42" y="44"/>
                    <a:pt x="43" y="46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0" y="61"/>
                    <a:pt x="39" y="62"/>
                    <a:pt x="39" y="63"/>
                  </a:cubicBezTo>
                  <a:cubicBezTo>
                    <a:pt x="37" y="66"/>
                    <a:pt x="37" y="69"/>
                    <a:pt x="37" y="73"/>
                  </a:cubicBezTo>
                  <a:cubicBezTo>
                    <a:pt x="37" y="78"/>
                    <a:pt x="37" y="80"/>
                    <a:pt x="37" y="81"/>
                  </a:cubicBezTo>
                  <a:cubicBezTo>
                    <a:pt x="37" y="81"/>
                    <a:pt x="37" y="82"/>
                    <a:pt x="37" y="82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144"/>
                    <a:pt x="33" y="146"/>
                    <a:pt x="30" y="151"/>
                  </a:cubicBezTo>
                  <a:cubicBezTo>
                    <a:pt x="27" y="155"/>
                    <a:pt x="24" y="159"/>
                    <a:pt x="21" y="161"/>
                  </a:cubicBezTo>
                  <a:cubicBezTo>
                    <a:pt x="19" y="163"/>
                    <a:pt x="17" y="165"/>
                    <a:pt x="16" y="166"/>
                  </a:cubicBezTo>
                  <a:cubicBezTo>
                    <a:pt x="16" y="166"/>
                    <a:pt x="16" y="167"/>
                    <a:pt x="15" y="168"/>
                  </a:cubicBezTo>
                  <a:cubicBezTo>
                    <a:pt x="15" y="169"/>
                    <a:pt x="16" y="170"/>
                    <a:pt x="17" y="171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2" y="182"/>
                    <a:pt x="22" y="182"/>
                    <a:pt x="23" y="183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6" y="186"/>
                    <a:pt x="26" y="186"/>
                    <a:pt x="26" y="186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90"/>
                    <a:pt x="33" y="190"/>
                    <a:pt x="34" y="191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51" y="178"/>
                    <a:pt x="51" y="178"/>
                    <a:pt x="51" y="178"/>
                  </a:cubicBezTo>
                  <a:cubicBezTo>
                    <a:pt x="55" y="175"/>
                    <a:pt x="65" y="166"/>
                    <a:pt x="80" y="150"/>
                  </a:cubicBezTo>
                  <a:cubicBezTo>
                    <a:pt x="82" y="153"/>
                    <a:pt x="82" y="153"/>
                    <a:pt x="82" y="15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79" y="164"/>
                    <a:pt x="78" y="164"/>
                    <a:pt x="79" y="165"/>
                  </a:cubicBezTo>
                  <a:cubicBezTo>
                    <a:pt x="79" y="166"/>
                    <a:pt x="79" y="168"/>
                    <a:pt x="79" y="171"/>
                  </a:cubicBezTo>
                  <a:cubicBezTo>
                    <a:pt x="78" y="175"/>
                    <a:pt x="79" y="177"/>
                    <a:pt x="79" y="178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1" y="169"/>
                    <a:pt x="71" y="169"/>
                    <a:pt x="71" y="169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0" y="171"/>
                    <a:pt x="71" y="172"/>
                    <a:pt x="73" y="175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5" y="186"/>
                    <a:pt x="75" y="186"/>
                    <a:pt x="75" y="186"/>
                  </a:cubicBezTo>
                  <a:cubicBezTo>
                    <a:pt x="76" y="188"/>
                    <a:pt x="76" y="189"/>
                    <a:pt x="76" y="191"/>
                  </a:cubicBezTo>
                  <a:cubicBezTo>
                    <a:pt x="76" y="193"/>
                    <a:pt x="76" y="194"/>
                    <a:pt x="76" y="195"/>
                  </a:cubicBezTo>
                  <a:cubicBezTo>
                    <a:pt x="76" y="199"/>
                    <a:pt x="76" y="199"/>
                    <a:pt x="76" y="199"/>
                  </a:cubicBezTo>
                  <a:cubicBezTo>
                    <a:pt x="75" y="202"/>
                    <a:pt x="76" y="205"/>
                    <a:pt x="78" y="209"/>
                  </a:cubicBezTo>
                  <a:cubicBezTo>
                    <a:pt x="80" y="212"/>
                    <a:pt x="82" y="216"/>
                    <a:pt x="85" y="220"/>
                  </a:cubicBezTo>
                  <a:cubicBezTo>
                    <a:pt x="88" y="224"/>
                    <a:pt x="91" y="226"/>
                    <a:pt x="93" y="225"/>
                  </a:cubicBezTo>
                  <a:cubicBezTo>
                    <a:pt x="94" y="218"/>
                    <a:pt x="94" y="218"/>
                    <a:pt x="94" y="218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3" y="207"/>
                    <a:pt x="94" y="204"/>
                    <a:pt x="95" y="199"/>
                  </a:cubicBezTo>
                  <a:cubicBezTo>
                    <a:pt x="97" y="194"/>
                    <a:pt x="98" y="185"/>
                    <a:pt x="98" y="172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8" y="121"/>
                    <a:pt x="99" y="120"/>
                    <a:pt x="100" y="118"/>
                  </a:cubicBezTo>
                  <a:cubicBezTo>
                    <a:pt x="102" y="116"/>
                    <a:pt x="104" y="112"/>
                    <a:pt x="107" y="106"/>
                  </a:cubicBezTo>
                  <a:close/>
                  <a:moveTo>
                    <a:pt x="51" y="75"/>
                  </a:moveTo>
                  <a:cubicBezTo>
                    <a:pt x="52" y="72"/>
                    <a:pt x="52" y="72"/>
                    <a:pt x="52" y="72"/>
                  </a:cubicBezTo>
                  <a:cubicBezTo>
                    <a:pt x="53" y="68"/>
                    <a:pt x="53" y="66"/>
                    <a:pt x="54" y="66"/>
                  </a:cubicBezTo>
                  <a:cubicBezTo>
                    <a:pt x="54" y="65"/>
                    <a:pt x="55" y="65"/>
                    <a:pt x="56" y="6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59" y="79"/>
                    <a:pt x="54" y="84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lnTo>
                    <a:pt x="51" y="75"/>
                  </a:lnTo>
                  <a:close/>
                  <a:moveTo>
                    <a:pt x="48" y="130"/>
                  </a:moveTo>
                  <a:cubicBezTo>
                    <a:pt x="48" y="125"/>
                    <a:pt x="48" y="125"/>
                    <a:pt x="48" y="125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9" y="109"/>
                    <a:pt x="50" y="109"/>
                    <a:pt x="52" y="111"/>
                  </a:cubicBezTo>
                  <a:cubicBezTo>
                    <a:pt x="54" y="113"/>
                    <a:pt x="57" y="114"/>
                    <a:pt x="61" y="114"/>
                  </a:cubicBezTo>
                  <a:cubicBezTo>
                    <a:pt x="60" y="118"/>
                    <a:pt x="60" y="118"/>
                    <a:pt x="60" y="118"/>
                  </a:cubicBezTo>
                  <a:lnTo>
                    <a:pt x="48" y="130"/>
                  </a:lnTo>
                  <a:close/>
                  <a:moveTo>
                    <a:pt x="80" y="121"/>
                  </a:moveTo>
                  <a:cubicBezTo>
                    <a:pt x="69" y="127"/>
                    <a:pt x="69" y="127"/>
                    <a:pt x="69" y="127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4" y="136"/>
                    <a:pt x="54" y="137"/>
                    <a:pt x="53" y="13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73" y="112"/>
                    <a:pt x="75" y="110"/>
                    <a:pt x="75" y="109"/>
                  </a:cubicBezTo>
                  <a:cubicBezTo>
                    <a:pt x="76" y="108"/>
                    <a:pt x="76" y="107"/>
                    <a:pt x="76" y="107"/>
                  </a:cubicBezTo>
                  <a:cubicBezTo>
                    <a:pt x="77" y="107"/>
                    <a:pt x="78" y="106"/>
                    <a:pt x="80" y="106"/>
                  </a:cubicBezTo>
                  <a:lnTo>
                    <a:pt x="80" y="121"/>
                  </a:lnTo>
                  <a:close/>
                  <a:moveTo>
                    <a:pt x="82" y="98"/>
                  </a:moveTo>
                  <a:cubicBezTo>
                    <a:pt x="80" y="97"/>
                    <a:pt x="80" y="97"/>
                    <a:pt x="80" y="97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7" y="89"/>
                    <a:pt x="65" y="89"/>
                    <a:pt x="63" y="88"/>
                  </a:cubicBezTo>
                  <a:cubicBezTo>
                    <a:pt x="64" y="86"/>
                    <a:pt x="67" y="84"/>
                    <a:pt x="71" y="82"/>
                  </a:cubicBezTo>
                  <a:cubicBezTo>
                    <a:pt x="74" y="84"/>
                    <a:pt x="78" y="84"/>
                    <a:pt x="82" y="83"/>
                  </a:cubicBezTo>
                  <a:lnTo>
                    <a:pt x="82" y="98"/>
                  </a:lnTo>
                  <a:close/>
                  <a:moveTo>
                    <a:pt x="84" y="56"/>
                  </a:moveTo>
                  <a:cubicBezTo>
                    <a:pt x="84" y="57"/>
                    <a:pt x="84" y="57"/>
                    <a:pt x="84" y="57"/>
                  </a:cubicBezTo>
                  <a:cubicBezTo>
                    <a:pt x="84" y="58"/>
                    <a:pt x="84" y="60"/>
                    <a:pt x="82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8" y="59"/>
                    <a:pt x="74" y="58"/>
                    <a:pt x="68" y="57"/>
                  </a:cubicBezTo>
                  <a:cubicBezTo>
                    <a:pt x="62" y="56"/>
                    <a:pt x="59" y="55"/>
                    <a:pt x="59" y="55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0"/>
                    <a:pt x="61" y="37"/>
                    <a:pt x="60" y="32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9" y="25"/>
                    <a:pt x="81" y="25"/>
                    <a:pt x="83" y="23"/>
                  </a:cubicBezTo>
                  <a:cubicBezTo>
                    <a:pt x="84" y="26"/>
                    <a:pt x="84" y="28"/>
                    <a:pt x="85" y="30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8"/>
                    <a:pt x="84" y="52"/>
                    <a:pt x="84" y="53"/>
                  </a:cubicBezTo>
                  <a:cubicBezTo>
                    <a:pt x="83" y="55"/>
                    <a:pt x="83" y="56"/>
                    <a:pt x="84" y="56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3071563" y="2176741"/>
              <a:ext cx="5227" cy="522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 noEditPoints="1"/>
            </p:cNvSpPr>
            <p:nvPr/>
          </p:nvSpPr>
          <p:spPr bwMode="auto">
            <a:xfrm>
              <a:off x="2807621" y="1633179"/>
              <a:ext cx="648094" cy="797051"/>
            </a:xfrm>
            <a:custGeom>
              <a:avLst/>
              <a:gdLst>
                <a:gd name="T0" fmla="*/ 129 w 132"/>
                <a:gd name="T1" fmla="*/ 155 h 160"/>
                <a:gd name="T2" fmla="*/ 126 w 132"/>
                <a:gd name="T3" fmla="*/ 152 h 160"/>
                <a:gd name="T4" fmla="*/ 122 w 132"/>
                <a:gd name="T5" fmla="*/ 146 h 160"/>
                <a:gd name="T6" fmla="*/ 118 w 132"/>
                <a:gd name="T7" fmla="*/ 140 h 160"/>
                <a:gd name="T8" fmla="*/ 103 w 132"/>
                <a:gd name="T9" fmla="*/ 110 h 160"/>
                <a:gd name="T10" fmla="*/ 93 w 132"/>
                <a:gd name="T11" fmla="*/ 104 h 160"/>
                <a:gd name="T12" fmla="*/ 89 w 132"/>
                <a:gd name="T13" fmla="*/ 102 h 160"/>
                <a:gd name="T14" fmla="*/ 84 w 132"/>
                <a:gd name="T15" fmla="*/ 101 h 160"/>
                <a:gd name="T16" fmla="*/ 73 w 132"/>
                <a:gd name="T17" fmla="*/ 100 h 160"/>
                <a:gd name="T18" fmla="*/ 67 w 132"/>
                <a:gd name="T19" fmla="*/ 101 h 160"/>
                <a:gd name="T20" fmla="*/ 61 w 132"/>
                <a:gd name="T21" fmla="*/ 103 h 160"/>
                <a:gd name="T22" fmla="*/ 35 w 132"/>
                <a:gd name="T23" fmla="*/ 107 h 160"/>
                <a:gd name="T24" fmla="*/ 84 w 132"/>
                <a:gd name="T25" fmla="*/ 52 h 160"/>
                <a:gd name="T26" fmla="*/ 68 w 132"/>
                <a:gd name="T27" fmla="*/ 0 h 160"/>
                <a:gd name="T28" fmla="*/ 34 w 132"/>
                <a:gd name="T29" fmla="*/ 28 h 160"/>
                <a:gd name="T30" fmla="*/ 30 w 132"/>
                <a:gd name="T31" fmla="*/ 56 h 160"/>
                <a:gd name="T32" fmla="*/ 12 w 132"/>
                <a:gd name="T33" fmla="*/ 19 h 160"/>
                <a:gd name="T34" fmla="*/ 12 w 132"/>
                <a:gd name="T35" fmla="*/ 59 h 160"/>
                <a:gd name="T36" fmla="*/ 5 w 132"/>
                <a:gd name="T37" fmla="*/ 113 h 160"/>
                <a:gd name="T38" fmla="*/ 18 w 132"/>
                <a:gd name="T39" fmla="*/ 151 h 160"/>
                <a:gd name="T40" fmla="*/ 59 w 132"/>
                <a:gd name="T41" fmla="*/ 109 h 160"/>
                <a:gd name="T42" fmla="*/ 64 w 132"/>
                <a:gd name="T43" fmla="*/ 109 h 160"/>
                <a:gd name="T44" fmla="*/ 70 w 132"/>
                <a:gd name="T45" fmla="*/ 111 h 160"/>
                <a:gd name="T46" fmla="*/ 79 w 132"/>
                <a:gd name="T47" fmla="*/ 112 h 160"/>
                <a:gd name="T48" fmla="*/ 79 w 132"/>
                <a:gd name="T49" fmla="*/ 113 h 160"/>
                <a:gd name="T50" fmla="*/ 81 w 132"/>
                <a:gd name="T51" fmla="*/ 116 h 160"/>
                <a:gd name="T52" fmla="*/ 81 w 132"/>
                <a:gd name="T53" fmla="*/ 117 h 160"/>
                <a:gd name="T54" fmla="*/ 81 w 132"/>
                <a:gd name="T55" fmla="*/ 120 h 160"/>
                <a:gd name="T56" fmla="*/ 79 w 132"/>
                <a:gd name="T57" fmla="*/ 118 h 160"/>
                <a:gd name="T58" fmla="*/ 78 w 132"/>
                <a:gd name="T59" fmla="*/ 116 h 160"/>
                <a:gd name="T60" fmla="*/ 70 w 132"/>
                <a:gd name="T61" fmla="*/ 113 h 160"/>
                <a:gd name="T62" fmla="*/ 60 w 132"/>
                <a:gd name="T63" fmla="*/ 111 h 160"/>
                <a:gd name="T64" fmla="*/ 60 w 132"/>
                <a:gd name="T65" fmla="*/ 116 h 160"/>
                <a:gd name="T66" fmla="*/ 62 w 132"/>
                <a:gd name="T67" fmla="*/ 122 h 160"/>
                <a:gd name="T68" fmla="*/ 64 w 132"/>
                <a:gd name="T69" fmla="*/ 127 h 160"/>
                <a:gd name="T70" fmla="*/ 60 w 132"/>
                <a:gd name="T71" fmla="*/ 119 h 160"/>
                <a:gd name="T72" fmla="*/ 58 w 132"/>
                <a:gd name="T73" fmla="*/ 113 h 160"/>
                <a:gd name="T74" fmla="*/ 55 w 132"/>
                <a:gd name="T75" fmla="*/ 110 h 160"/>
                <a:gd name="T76" fmla="*/ 57 w 132"/>
                <a:gd name="T77" fmla="*/ 117 h 160"/>
                <a:gd name="T78" fmla="*/ 59 w 132"/>
                <a:gd name="T79" fmla="*/ 123 h 160"/>
                <a:gd name="T80" fmla="*/ 71 w 132"/>
                <a:gd name="T81" fmla="*/ 140 h 160"/>
                <a:gd name="T82" fmla="*/ 76 w 132"/>
                <a:gd name="T83" fmla="*/ 145 h 160"/>
                <a:gd name="T84" fmla="*/ 79 w 132"/>
                <a:gd name="T85" fmla="*/ 146 h 160"/>
                <a:gd name="T86" fmla="*/ 82 w 132"/>
                <a:gd name="T87" fmla="*/ 149 h 160"/>
                <a:gd name="T88" fmla="*/ 86 w 132"/>
                <a:gd name="T89" fmla="*/ 152 h 160"/>
                <a:gd name="T90" fmla="*/ 91 w 132"/>
                <a:gd name="T91" fmla="*/ 155 h 160"/>
                <a:gd name="T92" fmla="*/ 95 w 132"/>
                <a:gd name="T93" fmla="*/ 153 h 160"/>
                <a:gd name="T94" fmla="*/ 98 w 132"/>
                <a:gd name="T95" fmla="*/ 154 h 160"/>
                <a:gd name="T96" fmla="*/ 102 w 132"/>
                <a:gd name="T97" fmla="*/ 157 h 160"/>
                <a:gd name="T98" fmla="*/ 105 w 132"/>
                <a:gd name="T99" fmla="*/ 158 h 160"/>
                <a:gd name="T100" fmla="*/ 110 w 132"/>
                <a:gd name="T101" fmla="*/ 159 h 160"/>
                <a:gd name="T102" fmla="*/ 115 w 132"/>
                <a:gd name="T103" fmla="*/ 160 h 160"/>
                <a:gd name="T104" fmla="*/ 121 w 132"/>
                <a:gd name="T105" fmla="*/ 160 h 160"/>
                <a:gd name="T106" fmla="*/ 129 w 132"/>
                <a:gd name="T107" fmla="*/ 158 h 160"/>
                <a:gd name="T108" fmla="*/ 90 w 132"/>
                <a:gd name="T109" fmla="*/ 149 h 160"/>
                <a:gd name="T110" fmla="*/ 109 w 132"/>
                <a:gd name="T111" fmla="*/ 150 h 160"/>
                <a:gd name="T112" fmla="*/ 110 w 132"/>
                <a:gd name="T113" fmla="*/ 150 h 160"/>
                <a:gd name="T114" fmla="*/ 114 w 132"/>
                <a:gd name="T115" fmla="*/ 14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2" h="160">
                  <a:moveTo>
                    <a:pt x="132" y="157"/>
                  </a:moveTo>
                  <a:cubicBezTo>
                    <a:pt x="131" y="157"/>
                    <a:pt x="131" y="157"/>
                    <a:pt x="131" y="157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28" y="154"/>
                    <a:pt x="128" y="154"/>
                    <a:pt x="128" y="154"/>
                  </a:cubicBezTo>
                  <a:cubicBezTo>
                    <a:pt x="128" y="153"/>
                    <a:pt x="128" y="153"/>
                    <a:pt x="128" y="153"/>
                  </a:cubicBezTo>
                  <a:cubicBezTo>
                    <a:pt x="127" y="153"/>
                    <a:pt x="127" y="153"/>
                    <a:pt x="127" y="153"/>
                  </a:cubicBezTo>
                  <a:cubicBezTo>
                    <a:pt x="126" y="152"/>
                    <a:pt x="126" y="152"/>
                    <a:pt x="126" y="152"/>
                  </a:cubicBezTo>
                  <a:cubicBezTo>
                    <a:pt x="126" y="152"/>
                    <a:pt x="126" y="152"/>
                    <a:pt x="126" y="152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1" y="144"/>
                    <a:pt x="121" y="144"/>
                    <a:pt x="121" y="144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19" y="140"/>
                    <a:pt x="119" y="140"/>
                    <a:pt x="119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3" y="127"/>
                    <a:pt x="112" y="123"/>
                    <a:pt x="110" y="119"/>
                  </a:cubicBezTo>
                  <a:cubicBezTo>
                    <a:pt x="108" y="115"/>
                    <a:pt x="105" y="112"/>
                    <a:pt x="103" y="110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84" y="102"/>
                    <a:pt x="84" y="102"/>
                    <a:pt x="84" y="102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5" y="102"/>
                    <a:pt x="65" y="102"/>
                    <a:pt x="65" y="102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4" y="105"/>
                    <a:pt x="50" y="106"/>
                    <a:pt x="46" y="107"/>
                  </a:cubicBezTo>
                  <a:cubicBezTo>
                    <a:pt x="38" y="110"/>
                    <a:pt x="35" y="112"/>
                    <a:pt x="35" y="112"/>
                  </a:cubicBezTo>
                  <a:cubicBezTo>
                    <a:pt x="33" y="114"/>
                    <a:pt x="31" y="114"/>
                    <a:pt x="30" y="113"/>
                  </a:cubicBezTo>
                  <a:cubicBezTo>
                    <a:pt x="31" y="111"/>
                    <a:pt x="33" y="108"/>
                    <a:pt x="35" y="107"/>
                  </a:cubicBezTo>
                  <a:cubicBezTo>
                    <a:pt x="36" y="103"/>
                    <a:pt x="39" y="101"/>
                    <a:pt x="42" y="101"/>
                  </a:cubicBezTo>
                  <a:cubicBezTo>
                    <a:pt x="44" y="99"/>
                    <a:pt x="47" y="97"/>
                    <a:pt x="50" y="95"/>
                  </a:cubicBezTo>
                  <a:cubicBezTo>
                    <a:pt x="53" y="93"/>
                    <a:pt x="58" y="90"/>
                    <a:pt x="64" y="85"/>
                  </a:cubicBezTo>
                  <a:cubicBezTo>
                    <a:pt x="71" y="80"/>
                    <a:pt x="74" y="77"/>
                    <a:pt x="74" y="76"/>
                  </a:cubicBezTo>
                  <a:cubicBezTo>
                    <a:pt x="73" y="75"/>
                    <a:pt x="73" y="74"/>
                    <a:pt x="73" y="73"/>
                  </a:cubicBezTo>
                  <a:cubicBezTo>
                    <a:pt x="72" y="73"/>
                    <a:pt x="72" y="72"/>
                    <a:pt x="70" y="71"/>
                  </a:cubicBezTo>
                  <a:cubicBezTo>
                    <a:pt x="72" y="65"/>
                    <a:pt x="77" y="58"/>
                    <a:pt x="84" y="52"/>
                  </a:cubicBezTo>
                  <a:cubicBezTo>
                    <a:pt x="91" y="45"/>
                    <a:pt x="97" y="41"/>
                    <a:pt x="101" y="39"/>
                  </a:cubicBezTo>
                  <a:cubicBezTo>
                    <a:pt x="106" y="37"/>
                    <a:pt x="109" y="35"/>
                    <a:pt x="110" y="33"/>
                  </a:cubicBezTo>
                  <a:cubicBezTo>
                    <a:pt x="111" y="32"/>
                    <a:pt x="111" y="32"/>
                    <a:pt x="111" y="31"/>
                  </a:cubicBezTo>
                  <a:cubicBezTo>
                    <a:pt x="111" y="31"/>
                    <a:pt x="110" y="30"/>
                    <a:pt x="110" y="30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2"/>
                    <a:pt x="103" y="18"/>
                    <a:pt x="96" y="11"/>
                  </a:cubicBezTo>
                  <a:cubicBezTo>
                    <a:pt x="89" y="3"/>
                    <a:pt x="79" y="0"/>
                    <a:pt x="68" y="0"/>
                  </a:cubicBezTo>
                  <a:cubicBezTo>
                    <a:pt x="65" y="0"/>
                    <a:pt x="59" y="1"/>
                    <a:pt x="49" y="4"/>
                  </a:cubicBezTo>
                  <a:cubicBezTo>
                    <a:pt x="39" y="7"/>
                    <a:pt x="34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2" y="3"/>
                    <a:pt x="21" y="2"/>
                  </a:cubicBezTo>
                  <a:cubicBezTo>
                    <a:pt x="22" y="6"/>
                    <a:pt x="24" y="10"/>
                    <a:pt x="27" y="15"/>
                  </a:cubicBezTo>
                  <a:cubicBezTo>
                    <a:pt x="29" y="20"/>
                    <a:pt x="32" y="25"/>
                    <a:pt x="34" y="28"/>
                  </a:cubicBezTo>
                  <a:cubicBezTo>
                    <a:pt x="36" y="32"/>
                    <a:pt x="41" y="33"/>
                    <a:pt x="49" y="34"/>
                  </a:cubicBezTo>
                  <a:cubicBezTo>
                    <a:pt x="53" y="34"/>
                    <a:pt x="57" y="34"/>
                    <a:pt x="59" y="32"/>
                  </a:cubicBezTo>
                  <a:cubicBezTo>
                    <a:pt x="62" y="30"/>
                    <a:pt x="63" y="30"/>
                    <a:pt x="63" y="30"/>
                  </a:cubicBezTo>
                  <a:cubicBezTo>
                    <a:pt x="63" y="30"/>
                    <a:pt x="64" y="30"/>
                    <a:pt x="65" y="31"/>
                  </a:cubicBezTo>
                  <a:cubicBezTo>
                    <a:pt x="54" y="44"/>
                    <a:pt x="42" y="56"/>
                    <a:pt x="31" y="68"/>
                  </a:cubicBezTo>
                  <a:cubicBezTo>
                    <a:pt x="30" y="65"/>
                    <a:pt x="30" y="64"/>
                    <a:pt x="30" y="63"/>
                  </a:cubicBezTo>
                  <a:cubicBezTo>
                    <a:pt x="29" y="63"/>
                    <a:pt x="30" y="60"/>
                    <a:pt x="30" y="56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2" y="38"/>
                    <a:pt x="32" y="34"/>
                    <a:pt x="32" y="33"/>
                  </a:cubicBezTo>
                  <a:cubicBezTo>
                    <a:pt x="32" y="33"/>
                    <a:pt x="31" y="31"/>
                    <a:pt x="29" y="29"/>
                  </a:cubicBezTo>
                  <a:cubicBezTo>
                    <a:pt x="27" y="26"/>
                    <a:pt x="25" y="24"/>
                    <a:pt x="23" y="21"/>
                  </a:cubicBezTo>
                  <a:cubicBezTo>
                    <a:pt x="20" y="19"/>
                    <a:pt x="15" y="15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5"/>
                    <a:pt x="11" y="18"/>
                    <a:pt x="12" y="19"/>
                  </a:cubicBezTo>
                  <a:cubicBezTo>
                    <a:pt x="12" y="19"/>
                    <a:pt x="11" y="21"/>
                    <a:pt x="11" y="22"/>
                  </a:cubicBezTo>
                  <a:cubicBezTo>
                    <a:pt x="10" y="24"/>
                    <a:pt x="10" y="26"/>
                    <a:pt x="10" y="27"/>
                  </a:cubicBezTo>
                  <a:cubicBezTo>
                    <a:pt x="9" y="27"/>
                    <a:pt x="9" y="28"/>
                    <a:pt x="9" y="30"/>
                  </a:cubicBezTo>
                  <a:cubicBezTo>
                    <a:pt x="10" y="32"/>
                    <a:pt x="10" y="34"/>
                    <a:pt x="9" y="35"/>
                  </a:cubicBezTo>
                  <a:cubicBezTo>
                    <a:pt x="9" y="36"/>
                    <a:pt x="9" y="39"/>
                    <a:pt x="9" y="44"/>
                  </a:cubicBezTo>
                  <a:cubicBezTo>
                    <a:pt x="10" y="50"/>
                    <a:pt x="10" y="54"/>
                    <a:pt x="10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5" y="81"/>
                    <a:pt x="19" y="87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1" y="97"/>
                    <a:pt x="11" y="98"/>
                    <a:pt x="11" y="99"/>
                  </a:cubicBezTo>
                  <a:cubicBezTo>
                    <a:pt x="10" y="100"/>
                    <a:pt x="9" y="101"/>
                    <a:pt x="9" y="103"/>
                  </a:cubicBezTo>
                  <a:cubicBezTo>
                    <a:pt x="8" y="104"/>
                    <a:pt x="7" y="108"/>
                    <a:pt x="5" y="113"/>
                  </a:cubicBezTo>
                  <a:cubicBezTo>
                    <a:pt x="4" y="118"/>
                    <a:pt x="2" y="121"/>
                    <a:pt x="1" y="123"/>
                  </a:cubicBezTo>
                  <a:cubicBezTo>
                    <a:pt x="1" y="124"/>
                    <a:pt x="0" y="125"/>
                    <a:pt x="0" y="126"/>
                  </a:cubicBezTo>
                  <a:cubicBezTo>
                    <a:pt x="0" y="126"/>
                    <a:pt x="0" y="127"/>
                    <a:pt x="0" y="127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1"/>
                    <a:pt x="1" y="133"/>
                    <a:pt x="4" y="136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2" y="147"/>
                    <a:pt x="14" y="149"/>
                    <a:pt x="18" y="151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28"/>
                    <a:pt x="28" y="124"/>
                    <a:pt x="30" y="122"/>
                  </a:cubicBezTo>
                  <a:cubicBezTo>
                    <a:pt x="31" y="120"/>
                    <a:pt x="35" y="118"/>
                    <a:pt x="41" y="114"/>
                  </a:cubicBezTo>
                  <a:cubicBezTo>
                    <a:pt x="47" y="111"/>
                    <a:pt x="51" y="110"/>
                    <a:pt x="52" y="109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8" y="112"/>
                    <a:pt x="78" y="112"/>
                    <a:pt x="78" y="112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1" y="112"/>
                    <a:pt x="81" y="112"/>
                    <a:pt x="81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20"/>
                    <a:pt x="81" y="120"/>
                    <a:pt x="81" y="120"/>
                  </a:cubicBezTo>
                  <a:cubicBezTo>
                    <a:pt x="81" y="120"/>
                    <a:pt x="81" y="120"/>
                    <a:pt x="81" y="120"/>
                  </a:cubicBezTo>
                  <a:cubicBezTo>
                    <a:pt x="79" y="121"/>
                    <a:pt x="79" y="121"/>
                    <a:pt x="79" y="121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9" y="118"/>
                    <a:pt x="79" y="118"/>
                    <a:pt x="79" y="118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0" y="115"/>
                    <a:pt x="60" y="115"/>
                    <a:pt x="60" y="115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18"/>
                    <a:pt x="57" y="118"/>
                    <a:pt x="57" y="118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7" y="138"/>
                    <a:pt x="67" y="138"/>
                    <a:pt x="67" y="138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3"/>
                    <a:pt x="73" y="143"/>
                    <a:pt x="73" y="143"/>
                  </a:cubicBezTo>
                  <a:cubicBezTo>
                    <a:pt x="74" y="143"/>
                    <a:pt x="74" y="143"/>
                    <a:pt x="74" y="143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78" y="148"/>
                    <a:pt x="78" y="148"/>
                    <a:pt x="78" y="148"/>
                  </a:cubicBezTo>
                  <a:cubicBezTo>
                    <a:pt x="78" y="148"/>
                    <a:pt x="78" y="148"/>
                    <a:pt x="78" y="148"/>
                  </a:cubicBezTo>
                  <a:cubicBezTo>
                    <a:pt x="79" y="149"/>
                    <a:pt x="79" y="149"/>
                    <a:pt x="79" y="149"/>
                  </a:cubicBezTo>
                  <a:cubicBezTo>
                    <a:pt x="80" y="150"/>
                    <a:pt x="80" y="150"/>
                    <a:pt x="80" y="150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81" y="148"/>
                    <a:pt x="81" y="148"/>
                    <a:pt x="81" y="148"/>
                  </a:cubicBezTo>
                  <a:cubicBezTo>
                    <a:pt x="81" y="149"/>
                    <a:pt x="81" y="149"/>
                    <a:pt x="81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5" y="151"/>
                    <a:pt x="85" y="151"/>
                    <a:pt x="85" y="151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6" y="153"/>
                    <a:pt x="96" y="153"/>
                    <a:pt x="96" y="153"/>
                  </a:cubicBezTo>
                  <a:cubicBezTo>
                    <a:pt x="96" y="153"/>
                    <a:pt x="96" y="153"/>
                    <a:pt x="96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5"/>
                    <a:pt x="98" y="155"/>
                    <a:pt x="98" y="155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101" y="157"/>
                    <a:pt x="101" y="157"/>
                    <a:pt x="101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9" y="159"/>
                    <a:pt x="109" y="159"/>
                    <a:pt x="109" y="159"/>
                  </a:cubicBezTo>
                  <a:cubicBezTo>
                    <a:pt x="110" y="159"/>
                    <a:pt x="110" y="159"/>
                    <a:pt x="110" y="159"/>
                  </a:cubicBezTo>
                  <a:cubicBezTo>
                    <a:pt x="110" y="160"/>
                    <a:pt x="110" y="160"/>
                    <a:pt x="110" y="160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12" y="160"/>
                    <a:pt x="112" y="160"/>
                    <a:pt x="112" y="160"/>
                  </a:cubicBezTo>
                  <a:cubicBezTo>
                    <a:pt x="113" y="160"/>
                    <a:pt x="113" y="160"/>
                    <a:pt x="113" y="160"/>
                  </a:cubicBezTo>
                  <a:cubicBezTo>
                    <a:pt x="113" y="160"/>
                    <a:pt x="113" y="160"/>
                    <a:pt x="113" y="160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5" y="160"/>
                    <a:pt x="115" y="160"/>
                    <a:pt x="115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5" y="159"/>
                    <a:pt x="125" y="159"/>
                    <a:pt x="125" y="159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2" y="157"/>
                    <a:pt x="132" y="157"/>
                    <a:pt x="132" y="157"/>
                  </a:cubicBezTo>
                  <a:close/>
                  <a:moveTo>
                    <a:pt x="92" y="151"/>
                  </a:moveTo>
                  <a:cubicBezTo>
                    <a:pt x="91" y="149"/>
                    <a:pt x="91" y="149"/>
                    <a:pt x="91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2" y="152"/>
                    <a:pt x="92" y="152"/>
                    <a:pt x="92" y="152"/>
                  </a:cubicBezTo>
                  <a:lnTo>
                    <a:pt x="92" y="151"/>
                  </a:lnTo>
                  <a:close/>
                  <a:moveTo>
                    <a:pt x="110" y="150"/>
                  </a:moveTo>
                  <a:cubicBezTo>
                    <a:pt x="109" y="150"/>
                    <a:pt x="109" y="150"/>
                    <a:pt x="109" y="150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0" y="150"/>
                    <a:pt x="110" y="150"/>
                    <a:pt x="110" y="150"/>
                  </a:cubicBezTo>
                  <a:close/>
                  <a:moveTo>
                    <a:pt x="116" y="147"/>
                  </a:move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6"/>
                    <a:pt x="116" y="146"/>
                    <a:pt x="116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4" y="145"/>
                    <a:pt x="114" y="145"/>
                    <a:pt x="114" y="145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5" y="145"/>
                    <a:pt x="115" y="145"/>
                    <a:pt x="115" y="145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18"/>
          <p:cNvSpPr>
            <a:spLocks noEditPoints="1"/>
          </p:cNvSpPr>
          <p:nvPr/>
        </p:nvSpPr>
        <p:spPr bwMode="auto">
          <a:xfrm>
            <a:off x="7670937" y="1478995"/>
            <a:ext cx="1136778" cy="1074059"/>
          </a:xfrm>
          <a:custGeom>
            <a:avLst/>
            <a:gdLst>
              <a:gd name="T0" fmla="*/ 230 w 231"/>
              <a:gd name="T1" fmla="*/ 181 h 216"/>
              <a:gd name="T2" fmla="*/ 229 w 231"/>
              <a:gd name="T3" fmla="*/ 176 h 216"/>
              <a:gd name="T4" fmla="*/ 228 w 231"/>
              <a:gd name="T5" fmla="*/ 172 h 216"/>
              <a:gd name="T6" fmla="*/ 226 w 231"/>
              <a:gd name="T7" fmla="*/ 168 h 216"/>
              <a:gd name="T8" fmla="*/ 223 w 231"/>
              <a:gd name="T9" fmla="*/ 164 h 216"/>
              <a:gd name="T10" fmla="*/ 221 w 231"/>
              <a:gd name="T11" fmla="*/ 163 h 216"/>
              <a:gd name="T12" fmla="*/ 219 w 231"/>
              <a:gd name="T13" fmla="*/ 161 h 216"/>
              <a:gd name="T14" fmla="*/ 217 w 231"/>
              <a:gd name="T15" fmla="*/ 158 h 216"/>
              <a:gd name="T16" fmla="*/ 213 w 231"/>
              <a:gd name="T17" fmla="*/ 156 h 216"/>
              <a:gd name="T18" fmla="*/ 211 w 231"/>
              <a:gd name="T19" fmla="*/ 157 h 216"/>
              <a:gd name="T20" fmla="*/ 209 w 231"/>
              <a:gd name="T21" fmla="*/ 155 h 216"/>
              <a:gd name="T22" fmla="*/ 206 w 231"/>
              <a:gd name="T23" fmla="*/ 154 h 216"/>
              <a:gd name="T24" fmla="*/ 203 w 231"/>
              <a:gd name="T25" fmla="*/ 153 h 216"/>
              <a:gd name="T26" fmla="*/ 199 w 231"/>
              <a:gd name="T27" fmla="*/ 152 h 216"/>
              <a:gd name="T28" fmla="*/ 194 w 231"/>
              <a:gd name="T29" fmla="*/ 151 h 216"/>
              <a:gd name="T30" fmla="*/ 189 w 231"/>
              <a:gd name="T31" fmla="*/ 152 h 216"/>
              <a:gd name="T32" fmla="*/ 191 w 231"/>
              <a:gd name="T33" fmla="*/ 153 h 216"/>
              <a:gd name="T34" fmla="*/ 194 w 231"/>
              <a:gd name="T35" fmla="*/ 162 h 216"/>
              <a:gd name="T36" fmla="*/ 195 w 231"/>
              <a:gd name="T37" fmla="*/ 169 h 216"/>
              <a:gd name="T38" fmla="*/ 197 w 231"/>
              <a:gd name="T39" fmla="*/ 175 h 216"/>
              <a:gd name="T40" fmla="*/ 198 w 231"/>
              <a:gd name="T41" fmla="*/ 178 h 216"/>
              <a:gd name="T42" fmla="*/ 200 w 231"/>
              <a:gd name="T43" fmla="*/ 180 h 216"/>
              <a:gd name="T44" fmla="*/ 201 w 231"/>
              <a:gd name="T45" fmla="*/ 182 h 216"/>
              <a:gd name="T46" fmla="*/ 202 w 231"/>
              <a:gd name="T47" fmla="*/ 183 h 216"/>
              <a:gd name="T48" fmla="*/ 139 w 231"/>
              <a:gd name="T49" fmla="*/ 185 h 216"/>
              <a:gd name="T50" fmla="*/ 147 w 231"/>
              <a:gd name="T51" fmla="*/ 165 h 216"/>
              <a:gd name="T52" fmla="*/ 170 w 231"/>
              <a:gd name="T53" fmla="*/ 128 h 216"/>
              <a:gd name="T54" fmla="*/ 167 w 231"/>
              <a:gd name="T55" fmla="*/ 66 h 216"/>
              <a:gd name="T56" fmla="*/ 134 w 231"/>
              <a:gd name="T57" fmla="*/ 2 h 216"/>
              <a:gd name="T58" fmla="*/ 75 w 231"/>
              <a:gd name="T59" fmla="*/ 33 h 216"/>
              <a:gd name="T60" fmla="*/ 89 w 231"/>
              <a:gd name="T61" fmla="*/ 84 h 216"/>
              <a:gd name="T62" fmla="*/ 74 w 231"/>
              <a:gd name="T63" fmla="*/ 65 h 216"/>
              <a:gd name="T64" fmla="*/ 69 w 231"/>
              <a:gd name="T65" fmla="*/ 29 h 216"/>
              <a:gd name="T66" fmla="*/ 41 w 231"/>
              <a:gd name="T67" fmla="*/ 20 h 216"/>
              <a:gd name="T68" fmla="*/ 21 w 231"/>
              <a:gd name="T69" fmla="*/ 61 h 216"/>
              <a:gd name="T70" fmla="*/ 6 w 231"/>
              <a:gd name="T71" fmla="*/ 119 h 216"/>
              <a:gd name="T72" fmla="*/ 39 w 231"/>
              <a:gd name="T73" fmla="*/ 136 h 216"/>
              <a:gd name="T74" fmla="*/ 11 w 231"/>
              <a:gd name="T75" fmla="*/ 177 h 216"/>
              <a:gd name="T76" fmla="*/ 15 w 231"/>
              <a:gd name="T77" fmla="*/ 200 h 216"/>
              <a:gd name="T78" fmla="*/ 61 w 231"/>
              <a:gd name="T79" fmla="*/ 143 h 216"/>
              <a:gd name="T80" fmla="*/ 69 w 231"/>
              <a:gd name="T81" fmla="*/ 198 h 216"/>
              <a:gd name="T82" fmla="*/ 112 w 231"/>
              <a:gd name="T83" fmla="*/ 169 h 216"/>
              <a:gd name="T84" fmla="*/ 125 w 231"/>
              <a:gd name="T85" fmla="*/ 198 h 216"/>
              <a:gd name="T86" fmla="*/ 225 w 231"/>
              <a:gd name="T87" fmla="*/ 196 h 216"/>
              <a:gd name="T88" fmla="*/ 230 w 231"/>
              <a:gd name="T89" fmla="*/ 186 h 216"/>
              <a:gd name="T90" fmla="*/ 202 w 231"/>
              <a:gd name="T91" fmla="*/ 158 h 216"/>
              <a:gd name="T92" fmla="*/ 46 w 231"/>
              <a:gd name="T93" fmla="*/ 92 h 216"/>
              <a:gd name="T94" fmla="*/ 86 w 231"/>
              <a:gd name="T95" fmla="*/ 102 h 216"/>
              <a:gd name="T96" fmla="*/ 94 w 231"/>
              <a:gd name="T97" fmla="*/ 149 h 216"/>
              <a:gd name="T98" fmla="*/ 114 w 231"/>
              <a:gd name="T99" fmla="*/ 48 h 216"/>
              <a:gd name="T100" fmla="*/ 105 w 231"/>
              <a:gd name="T101" fmla="*/ 127 h 216"/>
              <a:gd name="T102" fmla="*/ 101 w 231"/>
              <a:gd name="T103" fmla="*/ 45 h 216"/>
              <a:gd name="T104" fmla="*/ 144 w 231"/>
              <a:gd name="T105" fmla="*/ 14 h 216"/>
              <a:gd name="T106" fmla="*/ 144 w 231"/>
              <a:gd name="T107" fmla="*/ 118 h 216"/>
              <a:gd name="T108" fmla="*/ 216 w 231"/>
              <a:gd name="T109" fmla="*/ 168 h 216"/>
              <a:gd name="T110" fmla="*/ 215 w 231"/>
              <a:gd name="T111" fmla="*/ 162 h 216"/>
              <a:gd name="T112" fmla="*/ 215 w 231"/>
              <a:gd name="T113" fmla="*/ 161 h 216"/>
              <a:gd name="T114" fmla="*/ 216 w 231"/>
              <a:gd name="T115" fmla="*/ 166 h 216"/>
              <a:gd name="T116" fmla="*/ 228 w 231"/>
              <a:gd name="T117" fmla="*/ 178 h 216"/>
              <a:gd name="T118" fmla="*/ 228 w 231"/>
              <a:gd name="T119" fmla="*/ 175 h 216"/>
              <a:gd name="T120" fmla="*/ 228 w 231"/>
              <a:gd name="T121" fmla="*/ 17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1" h="216">
                <a:moveTo>
                  <a:pt x="230" y="186"/>
                </a:moveTo>
                <a:cubicBezTo>
                  <a:pt x="230" y="186"/>
                  <a:pt x="230" y="186"/>
                  <a:pt x="230" y="186"/>
                </a:cubicBezTo>
                <a:cubicBezTo>
                  <a:pt x="230" y="186"/>
                  <a:pt x="230" y="186"/>
                  <a:pt x="231" y="185"/>
                </a:cubicBezTo>
                <a:cubicBezTo>
                  <a:pt x="231" y="184"/>
                  <a:pt x="230" y="184"/>
                  <a:pt x="230" y="183"/>
                </a:cubicBezTo>
                <a:cubicBezTo>
                  <a:pt x="230" y="182"/>
                  <a:pt x="230" y="182"/>
                  <a:pt x="230" y="182"/>
                </a:cubicBezTo>
                <a:cubicBezTo>
                  <a:pt x="230" y="182"/>
                  <a:pt x="230" y="182"/>
                  <a:pt x="230" y="182"/>
                </a:cubicBezTo>
                <a:cubicBezTo>
                  <a:pt x="230" y="181"/>
                  <a:pt x="230" y="181"/>
                  <a:pt x="230" y="181"/>
                </a:cubicBezTo>
                <a:cubicBezTo>
                  <a:pt x="230" y="181"/>
                  <a:pt x="230" y="181"/>
                  <a:pt x="230" y="181"/>
                </a:cubicBezTo>
                <a:cubicBezTo>
                  <a:pt x="230" y="180"/>
                  <a:pt x="230" y="180"/>
                  <a:pt x="230" y="180"/>
                </a:cubicBezTo>
                <a:cubicBezTo>
                  <a:pt x="230" y="179"/>
                  <a:pt x="230" y="179"/>
                  <a:pt x="230" y="179"/>
                </a:cubicBezTo>
                <a:cubicBezTo>
                  <a:pt x="230" y="179"/>
                  <a:pt x="230" y="179"/>
                  <a:pt x="230" y="179"/>
                </a:cubicBezTo>
                <a:cubicBezTo>
                  <a:pt x="230" y="178"/>
                  <a:pt x="230" y="178"/>
                  <a:pt x="230" y="178"/>
                </a:cubicBezTo>
                <a:cubicBezTo>
                  <a:pt x="230" y="178"/>
                  <a:pt x="230" y="178"/>
                  <a:pt x="230" y="178"/>
                </a:cubicBezTo>
                <a:cubicBezTo>
                  <a:pt x="230" y="177"/>
                  <a:pt x="230" y="177"/>
                  <a:pt x="230" y="177"/>
                </a:cubicBezTo>
                <a:cubicBezTo>
                  <a:pt x="230" y="176"/>
                  <a:pt x="230" y="176"/>
                  <a:pt x="230" y="176"/>
                </a:cubicBezTo>
                <a:cubicBezTo>
                  <a:pt x="229" y="176"/>
                  <a:pt x="229" y="176"/>
                  <a:pt x="229" y="176"/>
                </a:cubicBezTo>
                <a:cubicBezTo>
                  <a:pt x="229" y="175"/>
                  <a:pt x="229" y="175"/>
                  <a:pt x="229" y="175"/>
                </a:cubicBezTo>
                <a:cubicBezTo>
                  <a:pt x="229" y="174"/>
                  <a:pt x="229" y="174"/>
                  <a:pt x="229" y="174"/>
                </a:cubicBezTo>
                <a:cubicBezTo>
                  <a:pt x="229" y="174"/>
                  <a:pt x="229" y="174"/>
                  <a:pt x="229" y="174"/>
                </a:cubicBezTo>
                <a:cubicBezTo>
                  <a:pt x="229" y="173"/>
                  <a:pt x="229" y="173"/>
                  <a:pt x="229" y="173"/>
                </a:cubicBezTo>
                <a:cubicBezTo>
                  <a:pt x="229" y="172"/>
                  <a:pt x="229" y="172"/>
                  <a:pt x="229" y="172"/>
                </a:cubicBezTo>
                <a:cubicBezTo>
                  <a:pt x="228" y="172"/>
                  <a:pt x="228" y="172"/>
                  <a:pt x="228" y="172"/>
                </a:cubicBezTo>
                <a:cubicBezTo>
                  <a:pt x="228" y="171"/>
                  <a:pt x="228" y="171"/>
                  <a:pt x="228" y="171"/>
                </a:cubicBezTo>
                <a:cubicBezTo>
                  <a:pt x="228" y="172"/>
                  <a:pt x="228" y="172"/>
                  <a:pt x="228" y="172"/>
                </a:cubicBezTo>
                <a:cubicBezTo>
                  <a:pt x="228" y="171"/>
                  <a:pt x="228" y="171"/>
                  <a:pt x="228" y="171"/>
                </a:cubicBezTo>
                <a:cubicBezTo>
                  <a:pt x="227" y="171"/>
                  <a:pt x="227" y="171"/>
                  <a:pt x="227" y="171"/>
                </a:cubicBezTo>
                <a:cubicBezTo>
                  <a:pt x="227" y="171"/>
                  <a:pt x="227" y="171"/>
                  <a:pt x="227" y="171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7" y="169"/>
                  <a:pt x="227" y="169"/>
                  <a:pt x="227" y="169"/>
                </a:cubicBezTo>
                <a:cubicBezTo>
                  <a:pt x="226" y="169"/>
                  <a:pt x="226" y="169"/>
                  <a:pt x="226" y="169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5" y="167"/>
                  <a:pt x="225" y="167"/>
                  <a:pt x="225" y="167"/>
                </a:cubicBezTo>
                <a:cubicBezTo>
                  <a:pt x="225" y="167"/>
                  <a:pt x="225" y="167"/>
                  <a:pt x="225" y="167"/>
                </a:cubicBezTo>
                <a:cubicBezTo>
                  <a:pt x="225" y="166"/>
                  <a:pt x="225" y="166"/>
                  <a:pt x="225" y="166"/>
                </a:cubicBezTo>
                <a:cubicBezTo>
                  <a:pt x="225" y="166"/>
                  <a:pt x="225" y="166"/>
                  <a:pt x="225" y="166"/>
                </a:cubicBezTo>
                <a:cubicBezTo>
                  <a:pt x="224" y="165"/>
                  <a:pt x="224" y="165"/>
                  <a:pt x="224" y="165"/>
                </a:cubicBezTo>
                <a:cubicBezTo>
                  <a:pt x="224" y="165"/>
                  <a:pt x="224" y="165"/>
                  <a:pt x="224" y="165"/>
                </a:cubicBezTo>
                <a:cubicBezTo>
                  <a:pt x="224" y="164"/>
                  <a:pt x="224" y="164"/>
                  <a:pt x="224" y="164"/>
                </a:cubicBezTo>
                <a:cubicBezTo>
                  <a:pt x="223" y="164"/>
                  <a:pt x="223" y="164"/>
                  <a:pt x="223" y="164"/>
                </a:cubicBezTo>
                <a:cubicBezTo>
                  <a:pt x="223" y="164"/>
                  <a:pt x="223" y="164"/>
                  <a:pt x="223" y="164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222" y="163"/>
                  <a:pt x="222" y="163"/>
                  <a:pt x="222" y="163"/>
                </a:cubicBezTo>
                <a:cubicBezTo>
                  <a:pt x="222" y="162"/>
                  <a:pt x="222" y="162"/>
                  <a:pt x="222" y="162"/>
                </a:cubicBezTo>
                <a:cubicBezTo>
                  <a:pt x="222" y="162"/>
                  <a:pt x="222" y="162"/>
                  <a:pt x="222" y="162"/>
                </a:cubicBezTo>
                <a:cubicBezTo>
                  <a:pt x="222" y="163"/>
                  <a:pt x="222" y="163"/>
                  <a:pt x="222" y="163"/>
                </a:cubicBezTo>
                <a:cubicBezTo>
                  <a:pt x="221" y="163"/>
                  <a:pt x="221" y="163"/>
                  <a:pt x="221" y="163"/>
                </a:cubicBezTo>
                <a:cubicBezTo>
                  <a:pt x="221" y="163"/>
                  <a:pt x="221" y="163"/>
                  <a:pt x="221" y="163"/>
                </a:cubicBezTo>
                <a:cubicBezTo>
                  <a:pt x="221" y="163"/>
                  <a:pt x="221" y="163"/>
                  <a:pt x="221" y="163"/>
                </a:cubicBezTo>
                <a:cubicBezTo>
                  <a:pt x="221" y="162"/>
                  <a:pt x="221" y="162"/>
                  <a:pt x="221" y="162"/>
                </a:cubicBezTo>
                <a:cubicBezTo>
                  <a:pt x="221" y="162"/>
                  <a:pt x="221" y="162"/>
                  <a:pt x="221" y="162"/>
                </a:cubicBezTo>
                <a:cubicBezTo>
                  <a:pt x="220" y="162"/>
                  <a:pt x="220" y="162"/>
                  <a:pt x="220" y="162"/>
                </a:cubicBezTo>
                <a:cubicBezTo>
                  <a:pt x="220" y="162"/>
                  <a:pt x="220" y="162"/>
                  <a:pt x="220" y="162"/>
                </a:cubicBezTo>
                <a:cubicBezTo>
                  <a:pt x="220" y="161"/>
                  <a:pt x="220" y="161"/>
                  <a:pt x="220" y="161"/>
                </a:cubicBezTo>
                <a:cubicBezTo>
                  <a:pt x="220" y="161"/>
                  <a:pt x="220" y="161"/>
                  <a:pt x="220" y="161"/>
                </a:cubicBezTo>
                <a:cubicBezTo>
                  <a:pt x="219" y="161"/>
                  <a:pt x="219" y="161"/>
                  <a:pt x="219" y="161"/>
                </a:cubicBezTo>
                <a:cubicBezTo>
                  <a:pt x="219" y="160"/>
                  <a:pt x="219" y="160"/>
                  <a:pt x="219" y="160"/>
                </a:cubicBezTo>
                <a:cubicBezTo>
                  <a:pt x="219" y="160"/>
                  <a:pt x="219" y="160"/>
                  <a:pt x="219" y="160"/>
                </a:cubicBezTo>
                <a:cubicBezTo>
                  <a:pt x="219" y="160"/>
                  <a:pt x="219" y="160"/>
                  <a:pt x="219" y="160"/>
                </a:cubicBezTo>
                <a:cubicBezTo>
                  <a:pt x="218" y="160"/>
                  <a:pt x="218" y="160"/>
                  <a:pt x="218" y="160"/>
                </a:cubicBezTo>
                <a:cubicBezTo>
                  <a:pt x="218" y="159"/>
                  <a:pt x="218" y="159"/>
                  <a:pt x="218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17" y="158"/>
                  <a:pt x="217" y="158"/>
                  <a:pt x="217" y="158"/>
                </a:cubicBezTo>
                <a:cubicBezTo>
                  <a:pt x="216" y="158"/>
                  <a:pt x="216" y="158"/>
                  <a:pt x="216" y="158"/>
                </a:cubicBezTo>
                <a:cubicBezTo>
                  <a:pt x="216" y="158"/>
                  <a:pt x="216" y="158"/>
                  <a:pt x="216" y="158"/>
                </a:cubicBezTo>
                <a:cubicBezTo>
                  <a:pt x="215" y="157"/>
                  <a:pt x="215" y="157"/>
                  <a:pt x="215" y="157"/>
                </a:cubicBezTo>
                <a:cubicBezTo>
                  <a:pt x="215" y="157"/>
                  <a:pt x="215" y="157"/>
                  <a:pt x="215" y="157"/>
                </a:cubicBezTo>
                <a:cubicBezTo>
                  <a:pt x="214" y="157"/>
                  <a:pt x="214" y="157"/>
                  <a:pt x="214" y="157"/>
                </a:cubicBezTo>
                <a:cubicBezTo>
                  <a:pt x="214" y="157"/>
                  <a:pt x="214" y="157"/>
                  <a:pt x="214" y="157"/>
                </a:cubicBezTo>
                <a:cubicBezTo>
                  <a:pt x="213" y="156"/>
                  <a:pt x="213" y="156"/>
                  <a:pt x="213" y="156"/>
                </a:cubicBezTo>
                <a:cubicBezTo>
                  <a:pt x="213" y="156"/>
                  <a:pt x="213" y="156"/>
                  <a:pt x="213" y="156"/>
                </a:cubicBezTo>
                <a:cubicBezTo>
                  <a:pt x="212" y="156"/>
                  <a:pt x="212" y="156"/>
                  <a:pt x="212" y="156"/>
                </a:cubicBezTo>
                <a:cubicBezTo>
                  <a:pt x="212" y="158"/>
                  <a:pt x="212" y="158"/>
                  <a:pt x="212" y="158"/>
                </a:cubicBezTo>
                <a:cubicBezTo>
                  <a:pt x="212" y="158"/>
                  <a:pt x="212" y="158"/>
                  <a:pt x="212" y="158"/>
                </a:cubicBezTo>
                <a:cubicBezTo>
                  <a:pt x="212" y="158"/>
                  <a:pt x="212" y="158"/>
                  <a:pt x="212" y="158"/>
                </a:cubicBezTo>
                <a:cubicBezTo>
                  <a:pt x="212" y="158"/>
                  <a:pt x="212" y="158"/>
                  <a:pt x="212" y="158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10" y="156"/>
                  <a:pt x="210" y="156"/>
                  <a:pt x="210" y="156"/>
                </a:cubicBezTo>
                <a:cubicBezTo>
                  <a:pt x="210" y="156"/>
                  <a:pt x="210" y="156"/>
                  <a:pt x="210" y="156"/>
                </a:cubicBezTo>
                <a:cubicBezTo>
                  <a:pt x="210" y="156"/>
                  <a:pt x="210" y="156"/>
                  <a:pt x="210" y="156"/>
                </a:cubicBezTo>
                <a:cubicBezTo>
                  <a:pt x="209" y="156"/>
                  <a:pt x="209" y="156"/>
                  <a:pt x="209" y="156"/>
                </a:cubicBezTo>
                <a:cubicBezTo>
                  <a:pt x="209" y="155"/>
                  <a:pt x="209" y="155"/>
                  <a:pt x="209" y="155"/>
                </a:cubicBezTo>
                <a:cubicBezTo>
                  <a:pt x="209" y="155"/>
                  <a:pt x="209" y="155"/>
                  <a:pt x="209" y="155"/>
                </a:cubicBezTo>
                <a:cubicBezTo>
                  <a:pt x="209" y="155"/>
                  <a:pt x="209" y="155"/>
                  <a:pt x="209" y="155"/>
                </a:cubicBezTo>
                <a:cubicBezTo>
                  <a:pt x="208" y="155"/>
                  <a:pt x="208" y="155"/>
                  <a:pt x="208" y="155"/>
                </a:cubicBezTo>
                <a:cubicBezTo>
                  <a:pt x="208" y="155"/>
                  <a:pt x="208" y="155"/>
                  <a:pt x="208" y="155"/>
                </a:cubicBezTo>
                <a:cubicBezTo>
                  <a:pt x="208" y="155"/>
                  <a:pt x="208" y="155"/>
                  <a:pt x="208" y="155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3" y="153"/>
                  <a:pt x="203" y="153"/>
                  <a:pt x="203" y="153"/>
                </a:cubicBezTo>
                <a:cubicBezTo>
                  <a:pt x="203" y="153"/>
                  <a:pt x="203" y="153"/>
                  <a:pt x="203" y="153"/>
                </a:cubicBezTo>
                <a:cubicBezTo>
                  <a:pt x="202" y="152"/>
                  <a:pt x="202" y="152"/>
                  <a:pt x="202" y="152"/>
                </a:cubicBezTo>
                <a:cubicBezTo>
                  <a:pt x="202" y="152"/>
                  <a:pt x="202" y="152"/>
                  <a:pt x="202" y="152"/>
                </a:cubicBezTo>
                <a:cubicBezTo>
                  <a:pt x="201" y="152"/>
                  <a:pt x="201" y="152"/>
                  <a:pt x="201" y="152"/>
                </a:cubicBezTo>
                <a:cubicBezTo>
                  <a:pt x="201" y="152"/>
                  <a:pt x="201" y="152"/>
                  <a:pt x="201" y="152"/>
                </a:cubicBezTo>
                <a:cubicBezTo>
                  <a:pt x="200" y="152"/>
                  <a:pt x="200" y="152"/>
                  <a:pt x="200" y="152"/>
                </a:cubicBezTo>
                <a:cubicBezTo>
                  <a:pt x="200" y="152"/>
                  <a:pt x="200" y="152"/>
                  <a:pt x="200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7" y="151"/>
                  <a:pt x="197" y="151"/>
                  <a:pt x="197" y="151"/>
                </a:cubicBezTo>
                <a:cubicBezTo>
                  <a:pt x="196" y="151"/>
                  <a:pt x="196" y="151"/>
                  <a:pt x="196" y="151"/>
                </a:cubicBezTo>
                <a:cubicBezTo>
                  <a:pt x="196" y="151"/>
                  <a:pt x="196" y="151"/>
                  <a:pt x="196" y="151"/>
                </a:cubicBezTo>
                <a:cubicBezTo>
                  <a:pt x="195" y="151"/>
                  <a:pt x="195" y="151"/>
                  <a:pt x="195" y="151"/>
                </a:cubicBezTo>
                <a:cubicBezTo>
                  <a:pt x="194" y="151"/>
                  <a:pt x="194" y="151"/>
                  <a:pt x="194" y="151"/>
                </a:cubicBezTo>
                <a:cubicBezTo>
                  <a:pt x="194" y="151"/>
                  <a:pt x="194" y="151"/>
                  <a:pt x="194" y="151"/>
                </a:cubicBezTo>
                <a:cubicBezTo>
                  <a:pt x="193" y="151"/>
                  <a:pt x="193" y="151"/>
                  <a:pt x="193" y="151"/>
                </a:cubicBezTo>
                <a:cubicBezTo>
                  <a:pt x="192" y="151"/>
                  <a:pt x="192" y="151"/>
                  <a:pt x="192" y="151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0" y="151"/>
                  <a:pt x="190" y="151"/>
                  <a:pt x="190" y="151"/>
                </a:cubicBezTo>
                <a:cubicBezTo>
                  <a:pt x="189" y="151"/>
                  <a:pt x="189" y="151"/>
                  <a:pt x="189" y="151"/>
                </a:cubicBezTo>
                <a:cubicBezTo>
                  <a:pt x="189" y="151"/>
                  <a:pt x="189" y="151"/>
                  <a:pt x="189" y="151"/>
                </a:cubicBezTo>
                <a:cubicBezTo>
                  <a:pt x="189" y="152"/>
                  <a:pt x="189" y="152"/>
                  <a:pt x="189" y="152"/>
                </a:cubicBezTo>
                <a:cubicBezTo>
                  <a:pt x="189" y="152"/>
                  <a:pt x="189" y="152"/>
                  <a:pt x="189" y="152"/>
                </a:cubicBezTo>
                <a:cubicBezTo>
                  <a:pt x="190" y="152"/>
                  <a:pt x="190" y="152"/>
                  <a:pt x="190" y="152"/>
                </a:cubicBezTo>
                <a:cubicBezTo>
                  <a:pt x="190" y="152"/>
                  <a:pt x="190" y="152"/>
                  <a:pt x="190" y="152"/>
                </a:cubicBezTo>
                <a:cubicBezTo>
                  <a:pt x="190" y="152"/>
                  <a:pt x="190" y="152"/>
                  <a:pt x="190" y="152"/>
                </a:cubicBezTo>
                <a:cubicBezTo>
                  <a:pt x="190" y="153"/>
                  <a:pt x="190" y="153"/>
                  <a:pt x="190" y="153"/>
                </a:cubicBezTo>
                <a:cubicBezTo>
                  <a:pt x="190" y="153"/>
                  <a:pt x="190" y="153"/>
                  <a:pt x="190" y="153"/>
                </a:cubicBezTo>
                <a:cubicBezTo>
                  <a:pt x="190" y="153"/>
                  <a:pt x="190" y="153"/>
                  <a:pt x="190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0" y="154"/>
                  <a:pt x="190" y="154"/>
                  <a:pt x="190" y="154"/>
                </a:cubicBezTo>
                <a:cubicBezTo>
                  <a:pt x="190" y="155"/>
                  <a:pt x="191" y="155"/>
                  <a:pt x="192" y="157"/>
                </a:cubicBezTo>
                <a:cubicBezTo>
                  <a:pt x="193" y="158"/>
                  <a:pt x="193" y="158"/>
                  <a:pt x="193" y="159"/>
                </a:cubicBezTo>
                <a:cubicBezTo>
                  <a:pt x="194" y="159"/>
                  <a:pt x="194" y="159"/>
                  <a:pt x="194" y="159"/>
                </a:cubicBezTo>
                <a:cubicBezTo>
                  <a:pt x="194" y="160"/>
                  <a:pt x="194" y="160"/>
                  <a:pt x="194" y="160"/>
                </a:cubicBezTo>
                <a:cubicBezTo>
                  <a:pt x="194" y="160"/>
                  <a:pt x="194" y="160"/>
                  <a:pt x="194" y="160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94" y="162"/>
                  <a:pt x="194" y="162"/>
                  <a:pt x="194" y="162"/>
                </a:cubicBezTo>
                <a:cubicBezTo>
                  <a:pt x="194" y="162"/>
                  <a:pt x="194" y="162"/>
                  <a:pt x="194" y="162"/>
                </a:cubicBezTo>
                <a:cubicBezTo>
                  <a:pt x="194" y="162"/>
                  <a:pt x="194" y="162"/>
                  <a:pt x="194" y="162"/>
                </a:cubicBezTo>
                <a:cubicBezTo>
                  <a:pt x="194" y="163"/>
                  <a:pt x="194" y="163"/>
                  <a:pt x="194" y="163"/>
                </a:cubicBezTo>
                <a:cubicBezTo>
                  <a:pt x="195" y="164"/>
                  <a:pt x="195" y="164"/>
                  <a:pt x="195" y="164"/>
                </a:cubicBezTo>
                <a:cubicBezTo>
                  <a:pt x="195" y="166"/>
                  <a:pt x="195" y="166"/>
                  <a:pt x="195" y="166"/>
                </a:cubicBezTo>
                <a:cubicBezTo>
                  <a:pt x="195" y="167"/>
                  <a:pt x="195" y="167"/>
                  <a:pt x="195" y="167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9"/>
                  <a:pt x="195" y="169"/>
                  <a:pt x="195" y="169"/>
                </a:cubicBezTo>
                <a:cubicBezTo>
                  <a:pt x="196" y="170"/>
                  <a:pt x="196" y="170"/>
                  <a:pt x="196" y="170"/>
                </a:cubicBezTo>
                <a:cubicBezTo>
                  <a:pt x="196" y="170"/>
                  <a:pt x="196" y="170"/>
                  <a:pt x="196" y="170"/>
                </a:cubicBezTo>
                <a:cubicBezTo>
                  <a:pt x="196" y="171"/>
                  <a:pt x="196" y="171"/>
                  <a:pt x="196" y="171"/>
                </a:cubicBezTo>
                <a:cubicBezTo>
                  <a:pt x="196" y="172"/>
                  <a:pt x="196" y="172"/>
                  <a:pt x="196" y="172"/>
                </a:cubicBezTo>
                <a:cubicBezTo>
                  <a:pt x="196" y="172"/>
                  <a:pt x="196" y="172"/>
                  <a:pt x="196" y="172"/>
                </a:cubicBezTo>
                <a:cubicBezTo>
                  <a:pt x="196" y="173"/>
                  <a:pt x="196" y="173"/>
                  <a:pt x="196" y="173"/>
                </a:cubicBezTo>
                <a:cubicBezTo>
                  <a:pt x="197" y="174"/>
                  <a:pt x="197" y="174"/>
                  <a:pt x="197" y="174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197" y="176"/>
                  <a:pt x="197" y="176"/>
                  <a:pt x="197" y="176"/>
                </a:cubicBezTo>
                <a:cubicBezTo>
                  <a:pt x="197" y="176"/>
                  <a:pt x="197" y="176"/>
                  <a:pt x="197" y="176"/>
                </a:cubicBezTo>
                <a:cubicBezTo>
                  <a:pt x="198" y="176"/>
                  <a:pt x="198" y="176"/>
                  <a:pt x="198" y="176"/>
                </a:cubicBezTo>
                <a:cubicBezTo>
                  <a:pt x="198" y="177"/>
                  <a:pt x="198" y="177"/>
                  <a:pt x="198" y="177"/>
                </a:cubicBezTo>
                <a:cubicBezTo>
                  <a:pt x="198" y="177"/>
                  <a:pt x="198" y="177"/>
                  <a:pt x="198" y="177"/>
                </a:cubicBezTo>
                <a:cubicBezTo>
                  <a:pt x="198" y="177"/>
                  <a:pt x="198" y="177"/>
                  <a:pt x="198" y="177"/>
                </a:cubicBezTo>
                <a:cubicBezTo>
                  <a:pt x="198" y="178"/>
                  <a:pt x="198" y="178"/>
                  <a:pt x="198" y="178"/>
                </a:cubicBezTo>
                <a:cubicBezTo>
                  <a:pt x="198" y="178"/>
                  <a:pt x="198" y="178"/>
                  <a:pt x="198" y="178"/>
                </a:cubicBezTo>
                <a:cubicBezTo>
                  <a:pt x="199" y="178"/>
                  <a:pt x="199" y="178"/>
                  <a:pt x="199" y="178"/>
                </a:cubicBezTo>
                <a:cubicBezTo>
                  <a:pt x="199" y="179"/>
                  <a:pt x="199" y="179"/>
                  <a:pt x="199" y="179"/>
                </a:cubicBezTo>
                <a:cubicBezTo>
                  <a:pt x="199" y="179"/>
                  <a:pt x="199" y="179"/>
                  <a:pt x="199" y="179"/>
                </a:cubicBezTo>
                <a:cubicBezTo>
                  <a:pt x="199" y="179"/>
                  <a:pt x="199" y="179"/>
                  <a:pt x="199" y="179"/>
                </a:cubicBezTo>
                <a:cubicBezTo>
                  <a:pt x="199" y="179"/>
                  <a:pt x="199" y="179"/>
                  <a:pt x="199" y="179"/>
                </a:cubicBezTo>
                <a:cubicBezTo>
                  <a:pt x="199" y="180"/>
                  <a:pt x="199" y="180"/>
                  <a:pt x="199" y="180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201" y="181"/>
                  <a:pt x="201" y="181"/>
                  <a:pt x="201" y="181"/>
                </a:cubicBezTo>
                <a:cubicBezTo>
                  <a:pt x="201" y="181"/>
                  <a:pt x="201" y="181"/>
                  <a:pt x="201" y="181"/>
                </a:cubicBezTo>
                <a:cubicBezTo>
                  <a:pt x="201" y="182"/>
                  <a:pt x="201" y="182"/>
                  <a:pt x="201" y="182"/>
                </a:cubicBezTo>
                <a:cubicBezTo>
                  <a:pt x="201" y="182"/>
                  <a:pt x="201" y="182"/>
                  <a:pt x="201" y="182"/>
                </a:cubicBezTo>
                <a:cubicBezTo>
                  <a:pt x="202" y="182"/>
                  <a:pt x="202" y="182"/>
                  <a:pt x="202" y="182"/>
                </a:cubicBezTo>
                <a:cubicBezTo>
                  <a:pt x="202" y="182"/>
                  <a:pt x="202" y="182"/>
                  <a:pt x="202" y="182"/>
                </a:cubicBezTo>
                <a:cubicBezTo>
                  <a:pt x="202" y="182"/>
                  <a:pt x="202" y="182"/>
                  <a:pt x="202" y="182"/>
                </a:cubicBezTo>
                <a:cubicBezTo>
                  <a:pt x="202" y="182"/>
                  <a:pt x="202" y="182"/>
                  <a:pt x="202" y="182"/>
                </a:cubicBezTo>
                <a:cubicBezTo>
                  <a:pt x="203" y="183"/>
                  <a:pt x="203" y="183"/>
                  <a:pt x="203" y="183"/>
                </a:cubicBezTo>
                <a:cubicBezTo>
                  <a:pt x="203" y="183"/>
                  <a:pt x="203" y="183"/>
                  <a:pt x="203" y="183"/>
                </a:cubicBezTo>
                <a:cubicBezTo>
                  <a:pt x="201" y="183"/>
                  <a:pt x="201" y="183"/>
                  <a:pt x="201" y="183"/>
                </a:cubicBezTo>
                <a:cubicBezTo>
                  <a:pt x="202" y="183"/>
                  <a:pt x="202" y="183"/>
                  <a:pt x="202" y="183"/>
                </a:cubicBezTo>
                <a:cubicBezTo>
                  <a:pt x="202" y="183"/>
                  <a:pt x="202" y="183"/>
                  <a:pt x="202" y="183"/>
                </a:cubicBezTo>
                <a:cubicBezTo>
                  <a:pt x="202" y="184"/>
                  <a:pt x="202" y="184"/>
                  <a:pt x="202" y="184"/>
                </a:cubicBezTo>
                <a:cubicBezTo>
                  <a:pt x="203" y="184"/>
                  <a:pt x="203" y="184"/>
                  <a:pt x="203" y="184"/>
                </a:cubicBezTo>
                <a:cubicBezTo>
                  <a:pt x="203" y="184"/>
                  <a:pt x="203" y="184"/>
                  <a:pt x="203" y="184"/>
                </a:cubicBezTo>
                <a:cubicBezTo>
                  <a:pt x="199" y="188"/>
                  <a:pt x="193" y="192"/>
                  <a:pt x="187" y="193"/>
                </a:cubicBezTo>
                <a:cubicBezTo>
                  <a:pt x="179" y="195"/>
                  <a:pt x="173" y="196"/>
                  <a:pt x="169" y="196"/>
                </a:cubicBezTo>
                <a:cubicBezTo>
                  <a:pt x="151" y="197"/>
                  <a:pt x="141" y="194"/>
                  <a:pt x="139" y="189"/>
                </a:cubicBezTo>
                <a:cubicBezTo>
                  <a:pt x="139" y="188"/>
                  <a:pt x="139" y="187"/>
                  <a:pt x="139" y="185"/>
                </a:cubicBezTo>
                <a:cubicBezTo>
                  <a:pt x="139" y="175"/>
                  <a:pt x="139" y="175"/>
                  <a:pt x="139" y="175"/>
                </a:cubicBezTo>
                <a:cubicBezTo>
                  <a:pt x="139" y="173"/>
                  <a:pt x="139" y="173"/>
                  <a:pt x="139" y="173"/>
                </a:cubicBezTo>
                <a:cubicBezTo>
                  <a:pt x="139" y="172"/>
                  <a:pt x="139" y="171"/>
                  <a:pt x="139" y="171"/>
                </a:cubicBezTo>
                <a:cubicBezTo>
                  <a:pt x="139" y="166"/>
                  <a:pt x="139" y="166"/>
                  <a:pt x="139" y="166"/>
                </a:cubicBezTo>
                <a:cubicBezTo>
                  <a:pt x="139" y="165"/>
                  <a:pt x="139" y="165"/>
                  <a:pt x="139" y="164"/>
                </a:cubicBezTo>
                <a:cubicBezTo>
                  <a:pt x="139" y="164"/>
                  <a:pt x="140" y="164"/>
                  <a:pt x="140" y="163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47" y="165"/>
                  <a:pt x="147" y="165"/>
                  <a:pt x="147" y="165"/>
                </a:cubicBezTo>
                <a:cubicBezTo>
                  <a:pt x="149" y="164"/>
                  <a:pt x="149" y="164"/>
                  <a:pt x="149" y="164"/>
                </a:cubicBezTo>
                <a:cubicBezTo>
                  <a:pt x="150" y="164"/>
                  <a:pt x="151" y="164"/>
                  <a:pt x="152" y="163"/>
                </a:cubicBezTo>
                <a:cubicBezTo>
                  <a:pt x="155" y="159"/>
                  <a:pt x="155" y="159"/>
                  <a:pt x="155" y="159"/>
                </a:cubicBezTo>
                <a:cubicBezTo>
                  <a:pt x="161" y="155"/>
                  <a:pt x="161" y="155"/>
                  <a:pt x="161" y="155"/>
                </a:cubicBezTo>
                <a:cubicBezTo>
                  <a:pt x="161" y="155"/>
                  <a:pt x="161" y="154"/>
                  <a:pt x="161" y="153"/>
                </a:cubicBezTo>
                <a:cubicBezTo>
                  <a:pt x="163" y="151"/>
                  <a:pt x="163" y="151"/>
                  <a:pt x="163" y="151"/>
                </a:cubicBezTo>
                <a:cubicBezTo>
                  <a:pt x="164" y="150"/>
                  <a:pt x="165" y="147"/>
                  <a:pt x="166" y="141"/>
                </a:cubicBezTo>
                <a:cubicBezTo>
                  <a:pt x="170" y="128"/>
                  <a:pt x="170" y="128"/>
                  <a:pt x="170" y="128"/>
                </a:cubicBezTo>
                <a:cubicBezTo>
                  <a:pt x="169" y="112"/>
                  <a:pt x="169" y="112"/>
                  <a:pt x="169" y="112"/>
                </a:cubicBezTo>
                <a:cubicBezTo>
                  <a:pt x="169" y="106"/>
                  <a:pt x="169" y="102"/>
                  <a:pt x="168" y="101"/>
                </a:cubicBezTo>
                <a:cubicBezTo>
                  <a:pt x="167" y="99"/>
                  <a:pt x="167" y="99"/>
                  <a:pt x="167" y="99"/>
                </a:cubicBezTo>
                <a:cubicBezTo>
                  <a:pt x="167" y="98"/>
                  <a:pt x="166" y="97"/>
                  <a:pt x="166" y="95"/>
                </a:cubicBezTo>
                <a:cubicBezTo>
                  <a:pt x="166" y="90"/>
                  <a:pt x="166" y="87"/>
                  <a:pt x="166" y="86"/>
                </a:cubicBezTo>
                <a:cubicBezTo>
                  <a:pt x="166" y="83"/>
                  <a:pt x="166" y="83"/>
                  <a:pt x="166" y="83"/>
                </a:cubicBezTo>
                <a:cubicBezTo>
                  <a:pt x="166" y="77"/>
                  <a:pt x="166" y="77"/>
                  <a:pt x="166" y="77"/>
                </a:cubicBezTo>
                <a:cubicBezTo>
                  <a:pt x="167" y="66"/>
                  <a:pt x="167" y="66"/>
                  <a:pt x="167" y="66"/>
                </a:cubicBezTo>
                <a:cubicBezTo>
                  <a:pt x="166" y="60"/>
                  <a:pt x="166" y="60"/>
                  <a:pt x="166" y="60"/>
                </a:cubicBezTo>
                <a:cubicBezTo>
                  <a:pt x="166" y="59"/>
                  <a:pt x="166" y="55"/>
                  <a:pt x="167" y="48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4"/>
                  <a:pt x="168" y="32"/>
                  <a:pt x="168" y="31"/>
                </a:cubicBezTo>
                <a:cubicBezTo>
                  <a:pt x="168" y="22"/>
                  <a:pt x="166" y="16"/>
                  <a:pt x="162" y="13"/>
                </a:cubicBezTo>
                <a:cubicBezTo>
                  <a:pt x="159" y="10"/>
                  <a:pt x="154" y="7"/>
                  <a:pt x="149" y="4"/>
                </a:cubicBezTo>
                <a:cubicBezTo>
                  <a:pt x="144" y="1"/>
                  <a:pt x="141" y="0"/>
                  <a:pt x="140" y="0"/>
                </a:cubicBezTo>
                <a:cubicBezTo>
                  <a:pt x="139" y="0"/>
                  <a:pt x="137" y="1"/>
                  <a:pt x="134" y="2"/>
                </a:cubicBezTo>
                <a:cubicBezTo>
                  <a:pt x="124" y="5"/>
                  <a:pt x="124" y="5"/>
                  <a:pt x="124" y="5"/>
                </a:cubicBezTo>
                <a:cubicBezTo>
                  <a:pt x="121" y="6"/>
                  <a:pt x="118" y="8"/>
                  <a:pt x="113" y="12"/>
                </a:cubicBezTo>
                <a:cubicBezTo>
                  <a:pt x="108" y="16"/>
                  <a:pt x="103" y="19"/>
                  <a:pt x="100" y="21"/>
                </a:cubicBezTo>
                <a:cubicBezTo>
                  <a:pt x="97" y="23"/>
                  <a:pt x="95" y="25"/>
                  <a:pt x="94" y="27"/>
                </a:cubicBezTo>
                <a:cubicBezTo>
                  <a:pt x="94" y="35"/>
                  <a:pt x="94" y="35"/>
                  <a:pt x="94" y="35"/>
                </a:cubicBezTo>
                <a:cubicBezTo>
                  <a:pt x="94" y="36"/>
                  <a:pt x="94" y="37"/>
                  <a:pt x="93" y="38"/>
                </a:cubicBezTo>
                <a:cubicBezTo>
                  <a:pt x="90" y="37"/>
                  <a:pt x="87" y="36"/>
                  <a:pt x="83" y="35"/>
                </a:cubicBezTo>
                <a:cubicBezTo>
                  <a:pt x="79" y="34"/>
                  <a:pt x="76" y="33"/>
                  <a:pt x="75" y="33"/>
                </a:cubicBezTo>
                <a:cubicBezTo>
                  <a:pt x="74" y="33"/>
                  <a:pt x="73" y="33"/>
                  <a:pt x="72" y="35"/>
                </a:cubicBezTo>
                <a:cubicBezTo>
                  <a:pt x="74" y="37"/>
                  <a:pt x="74" y="37"/>
                  <a:pt x="74" y="37"/>
                </a:cubicBezTo>
                <a:cubicBezTo>
                  <a:pt x="77" y="37"/>
                  <a:pt x="77" y="37"/>
                  <a:pt x="77" y="37"/>
                </a:cubicBezTo>
                <a:cubicBezTo>
                  <a:pt x="81" y="42"/>
                  <a:pt x="81" y="42"/>
                  <a:pt x="81" y="42"/>
                </a:cubicBezTo>
                <a:cubicBezTo>
                  <a:pt x="85" y="44"/>
                  <a:pt x="85" y="44"/>
                  <a:pt x="85" y="44"/>
                </a:cubicBezTo>
                <a:cubicBezTo>
                  <a:pt x="87" y="45"/>
                  <a:pt x="89" y="49"/>
                  <a:pt x="89" y="56"/>
                </a:cubicBezTo>
                <a:cubicBezTo>
                  <a:pt x="89" y="62"/>
                  <a:pt x="89" y="68"/>
                  <a:pt x="89" y="71"/>
                </a:cubicBezTo>
                <a:cubicBezTo>
                  <a:pt x="89" y="75"/>
                  <a:pt x="89" y="79"/>
                  <a:pt x="89" y="84"/>
                </a:cubicBezTo>
                <a:cubicBezTo>
                  <a:pt x="85" y="85"/>
                  <a:pt x="81" y="84"/>
                  <a:pt x="78" y="82"/>
                </a:cubicBezTo>
                <a:cubicBezTo>
                  <a:pt x="68" y="86"/>
                  <a:pt x="68" y="86"/>
                  <a:pt x="68" y="86"/>
                </a:cubicBezTo>
                <a:cubicBezTo>
                  <a:pt x="67" y="85"/>
                  <a:pt x="66" y="84"/>
                  <a:pt x="66" y="82"/>
                </a:cubicBezTo>
                <a:cubicBezTo>
                  <a:pt x="66" y="82"/>
                  <a:pt x="66" y="82"/>
                  <a:pt x="66" y="81"/>
                </a:cubicBezTo>
                <a:cubicBezTo>
                  <a:pt x="66" y="81"/>
                  <a:pt x="66" y="80"/>
                  <a:pt x="67" y="79"/>
                </a:cubicBezTo>
                <a:cubicBezTo>
                  <a:pt x="67" y="77"/>
                  <a:pt x="67" y="76"/>
                  <a:pt x="67" y="74"/>
                </a:cubicBezTo>
                <a:cubicBezTo>
                  <a:pt x="67" y="72"/>
                  <a:pt x="68" y="71"/>
                  <a:pt x="68" y="71"/>
                </a:cubicBezTo>
                <a:cubicBezTo>
                  <a:pt x="68" y="70"/>
                  <a:pt x="70" y="68"/>
                  <a:pt x="74" y="65"/>
                </a:cubicBezTo>
                <a:cubicBezTo>
                  <a:pt x="78" y="62"/>
                  <a:pt x="81" y="59"/>
                  <a:pt x="85" y="57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3"/>
                  <a:pt x="83" y="52"/>
                  <a:pt x="82" y="50"/>
                </a:cubicBezTo>
                <a:cubicBezTo>
                  <a:pt x="81" y="51"/>
                  <a:pt x="81" y="51"/>
                  <a:pt x="81" y="51"/>
                </a:cubicBezTo>
                <a:cubicBezTo>
                  <a:pt x="80" y="51"/>
                  <a:pt x="79" y="51"/>
                  <a:pt x="78" y="49"/>
                </a:cubicBezTo>
                <a:cubicBezTo>
                  <a:pt x="76" y="48"/>
                  <a:pt x="75" y="46"/>
                  <a:pt x="73" y="46"/>
                </a:cubicBezTo>
                <a:cubicBezTo>
                  <a:pt x="72" y="45"/>
                  <a:pt x="70" y="44"/>
                  <a:pt x="68" y="41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8"/>
                  <a:pt x="69" y="26"/>
                </a:cubicBezTo>
                <a:cubicBezTo>
                  <a:pt x="69" y="23"/>
                  <a:pt x="68" y="21"/>
                  <a:pt x="67" y="19"/>
                </a:cubicBezTo>
                <a:cubicBezTo>
                  <a:pt x="66" y="16"/>
                  <a:pt x="63" y="14"/>
                  <a:pt x="58" y="11"/>
                </a:cubicBezTo>
                <a:cubicBezTo>
                  <a:pt x="52" y="8"/>
                  <a:pt x="48" y="6"/>
                  <a:pt x="45" y="6"/>
                </a:cubicBezTo>
                <a:cubicBezTo>
                  <a:pt x="43" y="7"/>
                  <a:pt x="39" y="8"/>
                  <a:pt x="33" y="10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4"/>
                  <a:pt x="35" y="15"/>
                  <a:pt x="39" y="15"/>
                </a:cubicBezTo>
                <a:cubicBezTo>
                  <a:pt x="41" y="20"/>
                  <a:pt x="41" y="20"/>
                  <a:pt x="41" y="20"/>
                </a:cubicBezTo>
                <a:cubicBezTo>
                  <a:pt x="45" y="20"/>
                  <a:pt x="48" y="21"/>
                  <a:pt x="52" y="22"/>
                </a:cubicBezTo>
                <a:cubicBezTo>
                  <a:pt x="50" y="42"/>
                  <a:pt x="50" y="42"/>
                  <a:pt x="50" y="42"/>
                </a:cubicBezTo>
                <a:cubicBezTo>
                  <a:pt x="43" y="45"/>
                  <a:pt x="43" y="45"/>
                  <a:pt x="43" y="45"/>
                </a:cubicBezTo>
                <a:cubicBezTo>
                  <a:pt x="27" y="54"/>
                  <a:pt x="27" y="54"/>
                  <a:pt x="27" y="54"/>
                </a:cubicBezTo>
                <a:cubicBezTo>
                  <a:pt x="26" y="54"/>
                  <a:pt x="25" y="54"/>
                  <a:pt x="23" y="54"/>
                </a:cubicBezTo>
                <a:cubicBezTo>
                  <a:pt x="22" y="57"/>
                  <a:pt x="22" y="57"/>
                  <a:pt x="22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9"/>
                  <a:pt x="18" y="60"/>
                  <a:pt x="21" y="61"/>
                </a:cubicBezTo>
                <a:cubicBezTo>
                  <a:pt x="24" y="63"/>
                  <a:pt x="24" y="63"/>
                  <a:pt x="24" y="63"/>
                </a:cubicBezTo>
                <a:cubicBezTo>
                  <a:pt x="25" y="63"/>
                  <a:pt x="27" y="64"/>
                  <a:pt x="31" y="66"/>
                </a:cubicBezTo>
                <a:cubicBezTo>
                  <a:pt x="35" y="67"/>
                  <a:pt x="37" y="68"/>
                  <a:pt x="37" y="70"/>
                </a:cubicBezTo>
                <a:cubicBezTo>
                  <a:pt x="37" y="71"/>
                  <a:pt x="36" y="73"/>
                  <a:pt x="34" y="75"/>
                </a:cubicBezTo>
                <a:cubicBezTo>
                  <a:pt x="32" y="77"/>
                  <a:pt x="29" y="82"/>
                  <a:pt x="25" y="88"/>
                </a:cubicBezTo>
                <a:cubicBezTo>
                  <a:pt x="22" y="95"/>
                  <a:pt x="18" y="101"/>
                  <a:pt x="15" y="106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6" y="119"/>
                  <a:pt x="6" y="119"/>
                  <a:pt x="6" y="119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2"/>
                  <a:pt x="0" y="134"/>
                  <a:pt x="1" y="136"/>
                </a:cubicBezTo>
                <a:cubicBezTo>
                  <a:pt x="3" y="139"/>
                  <a:pt x="4" y="141"/>
                  <a:pt x="6" y="142"/>
                </a:cubicBezTo>
                <a:cubicBezTo>
                  <a:pt x="8" y="143"/>
                  <a:pt x="11" y="145"/>
                  <a:pt x="15" y="146"/>
                </a:cubicBezTo>
                <a:cubicBezTo>
                  <a:pt x="16" y="147"/>
                  <a:pt x="17" y="148"/>
                  <a:pt x="18" y="148"/>
                </a:cubicBezTo>
                <a:cubicBezTo>
                  <a:pt x="20" y="146"/>
                  <a:pt x="20" y="146"/>
                  <a:pt x="20" y="146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0" y="144"/>
                  <a:pt x="33" y="141"/>
                  <a:pt x="39" y="136"/>
                </a:cubicBezTo>
                <a:cubicBezTo>
                  <a:pt x="39" y="137"/>
                  <a:pt x="40" y="138"/>
                  <a:pt x="40" y="139"/>
                </a:cubicBezTo>
                <a:cubicBezTo>
                  <a:pt x="39" y="140"/>
                  <a:pt x="39" y="142"/>
                  <a:pt x="38" y="144"/>
                </a:cubicBezTo>
                <a:cubicBezTo>
                  <a:pt x="37" y="146"/>
                  <a:pt x="36" y="148"/>
                  <a:pt x="36" y="150"/>
                </a:cubicBezTo>
                <a:cubicBezTo>
                  <a:pt x="35" y="152"/>
                  <a:pt x="34" y="153"/>
                  <a:pt x="34" y="154"/>
                </a:cubicBezTo>
                <a:cubicBezTo>
                  <a:pt x="34" y="154"/>
                  <a:pt x="33" y="155"/>
                  <a:pt x="31" y="157"/>
                </a:cubicBezTo>
                <a:cubicBezTo>
                  <a:pt x="29" y="158"/>
                  <a:pt x="25" y="164"/>
                  <a:pt x="18" y="174"/>
                </a:cubicBezTo>
                <a:cubicBezTo>
                  <a:pt x="13" y="172"/>
                  <a:pt x="13" y="172"/>
                  <a:pt x="13" y="172"/>
                </a:cubicBezTo>
                <a:cubicBezTo>
                  <a:pt x="11" y="177"/>
                  <a:pt x="11" y="177"/>
                  <a:pt x="11" y="177"/>
                </a:cubicBezTo>
                <a:cubicBezTo>
                  <a:pt x="6" y="185"/>
                  <a:pt x="6" y="185"/>
                  <a:pt x="6" y="185"/>
                </a:cubicBezTo>
                <a:cubicBezTo>
                  <a:pt x="4" y="187"/>
                  <a:pt x="4" y="188"/>
                  <a:pt x="4" y="190"/>
                </a:cubicBezTo>
                <a:cubicBezTo>
                  <a:pt x="4" y="191"/>
                  <a:pt x="5" y="192"/>
                  <a:pt x="5" y="193"/>
                </a:cubicBezTo>
                <a:cubicBezTo>
                  <a:pt x="6" y="194"/>
                  <a:pt x="7" y="195"/>
                  <a:pt x="8" y="196"/>
                </a:cubicBezTo>
                <a:cubicBezTo>
                  <a:pt x="8" y="200"/>
                  <a:pt x="8" y="200"/>
                  <a:pt x="8" y="200"/>
                </a:cubicBezTo>
                <a:cubicBezTo>
                  <a:pt x="10" y="197"/>
                  <a:pt x="10" y="197"/>
                  <a:pt x="10" y="197"/>
                </a:cubicBezTo>
                <a:cubicBezTo>
                  <a:pt x="13" y="200"/>
                  <a:pt x="13" y="200"/>
                  <a:pt x="13" y="200"/>
                </a:cubicBezTo>
                <a:cubicBezTo>
                  <a:pt x="15" y="200"/>
                  <a:pt x="15" y="200"/>
                  <a:pt x="15" y="200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24" y="199"/>
                  <a:pt x="24" y="199"/>
                  <a:pt x="24" y="199"/>
                </a:cubicBezTo>
                <a:cubicBezTo>
                  <a:pt x="24" y="198"/>
                  <a:pt x="24" y="198"/>
                  <a:pt x="24" y="198"/>
                </a:cubicBezTo>
                <a:cubicBezTo>
                  <a:pt x="40" y="187"/>
                  <a:pt x="48" y="180"/>
                  <a:pt x="50" y="177"/>
                </a:cubicBezTo>
                <a:cubicBezTo>
                  <a:pt x="51" y="174"/>
                  <a:pt x="53" y="170"/>
                  <a:pt x="55" y="164"/>
                </a:cubicBezTo>
                <a:cubicBezTo>
                  <a:pt x="57" y="158"/>
                  <a:pt x="58" y="155"/>
                  <a:pt x="59" y="154"/>
                </a:cubicBezTo>
                <a:cubicBezTo>
                  <a:pt x="59" y="153"/>
                  <a:pt x="59" y="151"/>
                  <a:pt x="59" y="148"/>
                </a:cubicBezTo>
                <a:cubicBezTo>
                  <a:pt x="60" y="145"/>
                  <a:pt x="60" y="143"/>
                  <a:pt x="61" y="143"/>
                </a:cubicBezTo>
                <a:cubicBezTo>
                  <a:pt x="61" y="143"/>
                  <a:pt x="62" y="143"/>
                  <a:pt x="63" y="143"/>
                </a:cubicBezTo>
                <a:cubicBezTo>
                  <a:pt x="68" y="150"/>
                  <a:pt x="68" y="150"/>
                  <a:pt x="68" y="150"/>
                </a:cubicBezTo>
                <a:cubicBezTo>
                  <a:pt x="75" y="161"/>
                  <a:pt x="75" y="161"/>
                  <a:pt x="75" y="161"/>
                </a:cubicBezTo>
                <a:cubicBezTo>
                  <a:pt x="77" y="163"/>
                  <a:pt x="79" y="166"/>
                  <a:pt x="83" y="168"/>
                </a:cubicBezTo>
                <a:cubicBezTo>
                  <a:pt x="82" y="171"/>
                  <a:pt x="81" y="174"/>
                  <a:pt x="78" y="176"/>
                </a:cubicBezTo>
                <a:cubicBezTo>
                  <a:pt x="75" y="176"/>
                  <a:pt x="75" y="176"/>
                  <a:pt x="75" y="176"/>
                </a:cubicBezTo>
                <a:cubicBezTo>
                  <a:pt x="73" y="183"/>
                  <a:pt x="70" y="189"/>
                  <a:pt x="68" y="194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2" y="202"/>
                  <a:pt x="72" y="202"/>
                  <a:pt x="72" y="202"/>
                </a:cubicBezTo>
                <a:cubicBezTo>
                  <a:pt x="72" y="204"/>
                  <a:pt x="74" y="205"/>
                  <a:pt x="78" y="205"/>
                </a:cubicBezTo>
                <a:cubicBezTo>
                  <a:pt x="84" y="198"/>
                  <a:pt x="84" y="198"/>
                  <a:pt x="84" y="198"/>
                </a:cubicBezTo>
                <a:cubicBezTo>
                  <a:pt x="90" y="193"/>
                  <a:pt x="90" y="193"/>
                  <a:pt x="90" y="193"/>
                </a:cubicBezTo>
                <a:cubicBezTo>
                  <a:pt x="93" y="188"/>
                  <a:pt x="93" y="188"/>
                  <a:pt x="93" y="188"/>
                </a:cubicBezTo>
                <a:cubicBezTo>
                  <a:pt x="97" y="183"/>
                  <a:pt x="100" y="180"/>
                  <a:pt x="102" y="179"/>
                </a:cubicBezTo>
                <a:cubicBezTo>
                  <a:pt x="107" y="176"/>
                  <a:pt x="107" y="176"/>
                  <a:pt x="107" y="176"/>
                </a:cubicBezTo>
                <a:cubicBezTo>
                  <a:pt x="108" y="175"/>
                  <a:pt x="110" y="173"/>
                  <a:pt x="112" y="169"/>
                </a:cubicBezTo>
                <a:cubicBezTo>
                  <a:pt x="114" y="166"/>
                  <a:pt x="117" y="162"/>
                  <a:pt x="120" y="156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21" y="158"/>
                  <a:pt x="121" y="158"/>
                  <a:pt x="121" y="159"/>
                </a:cubicBezTo>
                <a:cubicBezTo>
                  <a:pt x="121" y="160"/>
                  <a:pt x="121" y="160"/>
                  <a:pt x="121" y="160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20" y="184"/>
                  <a:pt x="120" y="184"/>
                  <a:pt x="120" y="184"/>
                </a:cubicBezTo>
                <a:cubicBezTo>
                  <a:pt x="119" y="187"/>
                  <a:pt x="119" y="189"/>
                  <a:pt x="120" y="189"/>
                </a:cubicBezTo>
                <a:cubicBezTo>
                  <a:pt x="125" y="198"/>
                  <a:pt x="125" y="198"/>
                  <a:pt x="125" y="198"/>
                </a:cubicBezTo>
                <a:cubicBezTo>
                  <a:pt x="127" y="202"/>
                  <a:pt x="127" y="202"/>
                  <a:pt x="127" y="202"/>
                </a:cubicBezTo>
                <a:cubicBezTo>
                  <a:pt x="128" y="205"/>
                  <a:pt x="131" y="207"/>
                  <a:pt x="136" y="209"/>
                </a:cubicBezTo>
                <a:cubicBezTo>
                  <a:pt x="140" y="212"/>
                  <a:pt x="140" y="212"/>
                  <a:pt x="140" y="212"/>
                </a:cubicBezTo>
                <a:cubicBezTo>
                  <a:pt x="143" y="214"/>
                  <a:pt x="148" y="215"/>
                  <a:pt x="155" y="216"/>
                </a:cubicBezTo>
                <a:cubicBezTo>
                  <a:pt x="175" y="216"/>
                  <a:pt x="175" y="216"/>
                  <a:pt x="175" y="216"/>
                </a:cubicBezTo>
                <a:cubicBezTo>
                  <a:pt x="185" y="216"/>
                  <a:pt x="192" y="216"/>
                  <a:pt x="195" y="216"/>
                </a:cubicBezTo>
                <a:cubicBezTo>
                  <a:pt x="198" y="215"/>
                  <a:pt x="203" y="213"/>
                  <a:pt x="210" y="209"/>
                </a:cubicBezTo>
                <a:cubicBezTo>
                  <a:pt x="217" y="206"/>
                  <a:pt x="222" y="201"/>
                  <a:pt x="225" y="196"/>
                </a:cubicBezTo>
                <a:cubicBezTo>
                  <a:pt x="228" y="193"/>
                  <a:pt x="229" y="190"/>
                  <a:pt x="230" y="187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30" y="187"/>
                  <a:pt x="230" y="187"/>
                  <a:pt x="230" y="187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31" y="186"/>
                  <a:pt x="231" y="186"/>
                  <a:pt x="231" y="186"/>
                </a:cubicBezTo>
                <a:lnTo>
                  <a:pt x="230" y="186"/>
                </a:lnTo>
                <a:close/>
                <a:moveTo>
                  <a:pt x="202" y="159"/>
                </a:moveTo>
                <a:cubicBezTo>
                  <a:pt x="202" y="159"/>
                  <a:pt x="202" y="159"/>
                  <a:pt x="202" y="159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202" y="159"/>
                  <a:pt x="202" y="159"/>
                  <a:pt x="202" y="159"/>
                </a:cubicBezTo>
                <a:cubicBezTo>
                  <a:pt x="202" y="159"/>
                  <a:pt x="202" y="159"/>
                  <a:pt x="202" y="159"/>
                </a:cubicBezTo>
                <a:cubicBezTo>
                  <a:pt x="202" y="159"/>
                  <a:pt x="202" y="159"/>
                  <a:pt x="202" y="159"/>
                </a:cubicBezTo>
                <a:close/>
                <a:moveTo>
                  <a:pt x="31" y="111"/>
                </a:moveTo>
                <a:cubicBezTo>
                  <a:pt x="36" y="105"/>
                  <a:pt x="41" y="98"/>
                  <a:pt x="46" y="92"/>
                </a:cubicBezTo>
                <a:cubicBezTo>
                  <a:pt x="47" y="94"/>
                  <a:pt x="48" y="95"/>
                  <a:pt x="48" y="95"/>
                </a:cubicBezTo>
                <a:cubicBezTo>
                  <a:pt x="49" y="100"/>
                  <a:pt x="43" y="105"/>
                  <a:pt x="31" y="111"/>
                </a:cubicBezTo>
                <a:close/>
                <a:moveTo>
                  <a:pt x="90" y="157"/>
                </a:moveTo>
                <a:cubicBezTo>
                  <a:pt x="88" y="146"/>
                  <a:pt x="88" y="146"/>
                  <a:pt x="88" y="146"/>
                </a:cubicBezTo>
                <a:cubicBezTo>
                  <a:pt x="86" y="149"/>
                  <a:pt x="85" y="150"/>
                  <a:pt x="84" y="149"/>
                </a:cubicBezTo>
                <a:cubicBezTo>
                  <a:pt x="80" y="143"/>
                  <a:pt x="73" y="137"/>
                  <a:pt x="63" y="132"/>
                </a:cubicBezTo>
                <a:cubicBezTo>
                  <a:pt x="65" y="118"/>
                  <a:pt x="65" y="118"/>
                  <a:pt x="65" y="118"/>
                </a:cubicBezTo>
                <a:cubicBezTo>
                  <a:pt x="64" y="117"/>
                  <a:pt x="71" y="112"/>
                  <a:pt x="86" y="102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4" y="107"/>
                  <a:pt x="83" y="109"/>
                  <a:pt x="83" y="111"/>
                </a:cubicBezTo>
                <a:cubicBezTo>
                  <a:pt x="84" y="119"/>
                  <a:pt x="84" y="119"/>
                  <a:pt x="84" y="119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83" y="132"/>
                  <a:pt x="83" y="133"/>
                  <a:pt x="84" y="135"/>
                </a:cubicBezTo>
                <a:cubicBezTo>
                  <a:pt x="85" y="136"/>
                  <a:pt x="87" y="139"/>
                  <a:pt x="88" y="141"/>
                </a:cubicBezTo>
                <a:cubicBezTo>
                  <a:pt x="89" y="144"/>
                  <a:pt x="90" y="145"/>
                  <a:pt x="91" y="145"/>
                </a:cubicBezTo>
                <a:cubicBezTo>
                  <a:pt x="94" y="149"/>
                  <a:pt x="94" y="149"/>
                  <a:pt x="94" y="149"/>
                </a:cubicBezTo>
                <a:cubicBezTo>
                  <a:pt x="94" y="150"/>
                  <a:pt x="95" y="151"/>
                  <a:pt x="95" y="152"/>
                </a:cubicBezTo>
                <a:cubicBezTo>
                  <a:pt x="95" y="154"/>
                  <a:pt x="93" y="156"/>
                  <a:pt x="90" y="157"/>
                </a:cubicBezTo>
                <a:close/>
                <a:moveTo>
                  <a:pt x="133" y="121"/>
                </a:moveTo>
                <a:cubicBezTo>
                  <a:pt x="136" y="94"/>
                  <a:pt x="137" y="80"/>
                  <a:pt x="138" y="78"/>
                </a:cubicBezTo>
                <a:cubicBezTo>
                  <a:pt x="138" y="75"/>
                  <a:pt x="138" y="73"/>
                  <a:pt x="138" y="72"/>
                </a:cubicBezTo>
                <a:cubicBezTo>
                  <a:pt x="138" y="70"/>
                  <a:pt x="138" y="68"/>
                  <a:pt x="137" y="65"/>
                </a:cubicBezTo>
                <a:cubicBezTo>
                  <a:pt x="136" y="62"/>
                  <a:pt x="133" y="59"/>
                  <a:pt x="129" y="55"/>
                </a:cubicBezTo>
                <a:cubicBezTo>
                  <a:pt x="125" y="51"/>
                  <a:pt x="120" y="49"/>
                  <a:pt x="114" y="48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19" y="76"/>
                  <a:pt x="119" y="78"/>
                  <a:pt x="118" y="82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20"/>
                  <a:pt x="108" y="124"/>
                  <a:pt x="106" y="129"/>
                </a:cubicBezTo>
                <a:cubicBezTo>
                  <a:pt x="105" y="129"/>
                  <a:pt x="105" y="129"/>
                  <a:pt x="105" y="127"/>
                </a:cubicBezTo>
                <a:cubicBezTo>
                  <a:pt x="105" y="127"/>
                  <a:pt x="105" y="125"/>
                  <a:pt x="105" y="122"/>
                </a:cubicBezTo>
                <a:cubicBezTo>
                  <a:pt x="105" y="118"/>
                  <a:pt x="105" y="114"/>
                  <a:pt x="106" y="110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8" y="95"/>
                  <a:pt x="108" y="92"/>
                  <a:pt x="108" y="89"/>
                </a:cubicBezTo>
                <a:cubicBezTo>
                  <a:pt x="109" y="85"/>
                  <a:pt x="109" y="81"/>
                  <a:pt x="109" y="78"/>
                </a:cubicBezTo>
                <a:cubicBezTo>
                  <a:pt x="109" y="74"/>
                  <a:pt x="109" y="72"/>
                  <a:pt x="110" y="71"/>
                </a:cubicBezTo>
                <a:cubicBezTo>
                  <a:pt x="110" y="63"/>
                  <a:pt x="108" y="57"/>
                  <a:pt x="106" y="52"/>
                </a:cubicBezTo>
                <a:cubicBezTo>
                  <a:pt x="101" y="45"/>
                  <a:pt x="101" y="45"/>
                  <a:pt x="101" y="45"/>
                </a:cubicBezTo>
                <a:cubicBezTo>
                  <a:pt x="100" y="44"/>
                  <a:pt x="100" y="42"/>
                  <a:pt x="100" y="40"/>
                </a:cubicBezTo>
                <a:cubicBezTo>
                  <a:pt x="99" y="36"/>
                  <a:pt x="101" y="34"/>
                  <a:pt x="104" y="33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12" y="37"/>
                  <a:pt x="113" y="37"/>
                  <a:pt x="114" y="37"/>
                </a:cubicBezTo>
                <a:cubicBezTo>
                  <a:pt x="116" y="37"/>
                  <a:pt x="118" y="35"/>
                  <a:pt x="121" y="33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33" y="20"/>
                  <a:pt x="136" y="17"/>
                  <a:pt x="137" y="17"/>
                </a:cubicBezTo>
                <a:cubicBezTo>
                  <a:pt x="138" y="16"/>
                  <a:pt x="140" y="15"/>
                  <a:pt x="144" y="14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44" y="76"/>
                  <a:pt x="144" y="76"/>
                  <a:pt x="144" y="76"/>
                </a:cubicBezTo>
                <a:cubicBezTo>
                  <a:pt x="144" y="77"/>
                  <a:pt x="144" y="78"/>
                  <a:pt x="144" y="81"/>
                </a:cubicBezTo>
                <a:cubicBezTo>
                  <a:pt x="145" y="83"/>
                  <a:pt x="145" y="86"/>
                  <a:pt x="145" y="87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5" y="113"/>
                  <a:pt x="145" y="117"/>
                  <a:pt x="144" y="118"/>
                </a:cubicBezTo>
                <a:cubicBezTo>
                  <a:pt x="143" y="119"/>
                  <a:pt x="142" y="120"/>
                  <a:pt x="142" y="120"/>
                </a:cubicBezTo>
                <a:cubicBezTo>
                  <a:pt x="144" y="125"/>
                  <a:pt x="144" y="125"/>
                  <a:pt x="144" y="125"/>
                </a:cubicBezTo>
                <a:cubicBezTo>
                  <a:pt x="143" y="125"/>
                  <a:pt x="143" y="126"/>
                  <a:pt x="142" y="126"/>
                </a:cubicBezTo>
                <a:cubicBezTo>
                  <a:pt x="139" y="123"/>
                  <a:pt x="136" y="121"/>
                  <a:pt x="133" y="121"/>
                </a:cubicBezTo>
                <a:close/>
                <a:moveTo>
                  <a:pt x="216" y="170"/>
                </a:moveTo>
                <a:cubicBezTo>
                  <a:pt x="216" y="170"/>
                  <a:pt x="216" y="170"/>
                  <a:pt x="216" y="170"/>
                </a:cubicBezTo>
                <a:cubicBezTo>
                  <a:pt x="216" y="169"/>
                  <a:pt x="216" y="169"/>
                  <a:pt x="216" y="169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7"/>
                  <a:pt x="216" y="167"/>
                  <a:pt x="216" y="167"/>
                </a:cubicBezTo>
                <a:cubicBezTo>
                  <a:pt x="215" y="167"/>
                  <a:pt x="215" y="167"/>
                  <a:pt x="215" y="167"/>
                </a:cubicBezTo>
                <a:cubicBezTo>
                  <a:pt x="215" y="166"/>
                  <a:pt x="215" y="166"/>
                  <a:pt x="215" y="166"/>
                </a:cubicBezTo>
                <a:cubicBezTo>
                  <a:pt x="215" y="165"/>
                  <a:pt x="215" y="165"/>
                  <a:pt x="215" y="165"/>
                </a:cubicBezTo>
                <a:cubicBezTo>
                  <a:pt x="215" y="164"/>
                  <a:pt x="215" y="164"/>
                  <a:pt x="215" y="164"/>
                </a:cubicBezTo>
                <a:cubicBezTo>
                  <a:pt x="215" y="164"/>
                  <a:pt x="215" y="164"/>
                  <a:pt x="215" y="164"/>
                </a:cubicBezTo>
                <a:cubicBezTo>
                  <a:pt x="215" y="163"/>
                  <a:pt x="215" y="163"/>
                  <a:pt x="215" y="163"/>
                </a:cubicBezTo>
                <a:cubicBezTo>
                  <a:pt x="215" y="162"/>
                  <a:pt x="215" y="162"/>
                  <a:pt x="215" y="162"/>
                </a:cubicBezTo>
                <a:cubicBezTo>
                  <a:pt x="215" y="162"/>
                  <a:pt x="215" y="162"/>
                  <a:pt x="215" y="162"/>
                </a:cubicBezTo>
                <a:cubicBezTo>
                  <a:pt x="215" y="161"/>
                  <a:pt x="215" y="161"/>
                  <a:pt x="215" y="161"/>
                </a:cubicBezTo>
                <a:cubicBezTo>
                  <a:pt x="214" y="160"/>
                  <a:pt x="214" y="160"/>
                  <a:pt x="214" y="160"/>
                </a:cubicBezTo>
                <a:cubicBezTo>
                  <a:pt x="214" y="160"/>
                  <a:pt x="214" y="160"/>
                  <a:pt x="214" y="160"/>
                </a:cubicBezTo>
                <a:cubicBezTo>
                  <a:pt x="214" y="159"/>
                  <a:pt x="214" y="159"/>
                  <a:pt x="214" y="159"/>
                </a:cubicBezTo>
                <a:cubicBezTo>
                  <a:pt x="214" y="160"/>
                  <a:pt x="214" y="160"/>
                  <a:pt x="214" y="160"/>
                </a:cubicBezTo>
                <a:cubicBezTo>
                  <a:pt x="214" y="160"/>
                  <a:pt x="214" y="160"/>
                  <a:pt x="214" y="160"/>
                </a:cubicBezTo>
                <a:cubicBezTo>
                  <a:pt x="215" y="161"/>
                  <a:pt x="215" y="161"/>
                  <a:pt x="215" y="161"/>
                </a:cubicBezTo>
                <a:cubicBezTo>
                  <a:pt x="215" y="162"/>
                  <a:pt x="215" y="162"/>
                  <a:pt x="215" y="162"/>
                </a:cubicBezTo>
                <a:cubicBezTo>
                  <a:pt x="215" y="162"/>
                  <a:pt x="215" y="162"/>
                  <a:pt x="215" y="162"/>
                </a:cubicBezTo>
                <a:cubicBezTo>
                  <a:pt x="215" y="163"/>
                  <a:pt x="215" y="163"/>
                  <a:pt x="215" y="163"/>
                </a:cubicBezTo>
                <a:cubicBezTo>
                  <a:pt x="215" y="164"/>
                  <a:pt x="215" y="164"/>
                  <a:pt x="215" y="164"/>
                </a:cubicBezTo>
                <a:cubicBezTo>
                  <a:pt x="215" y="164"/>
                  <a:pt x="215" y="164"/>
                  <a:pt x="215" y="164"/>
                </a:cubicBezTo>
                <a:cubicBezTo>
                  <a:pt x="215" y="165"/>
                  <a:pt x="215" y="165"/>
                  <a:pt x="215" y="165"/>
                </a:cubicBezTo>
                <a:cubicBezTo>
                  <a:pt x="216" y="165"/>
                  <a:pt x="216" y="165"/>
                  <a:pt x="216" y="165"/>
                </a:cubicBezTo>
                <a:cubicBezTo>
                  <a:pt x="216" y="166"/>
                  <a:pt x="216" y="166"/>
                  <a:pt x="216" y="166"/>
                </a:cubicBezTo>
                <a:cubicBezTo>
                  <a:pt x="216" y="166"/>
                  <a:pt x="216" y="166"/>
                  <a:pt x="216" y="166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9"/>
                  <a:pt x="216" y="169"/>
                  <a:pt x="216" y="169"/>
                </a:cubicBezTo>
                <a:cubicBezTo>
                  <a:pt x="216" y="169"/>
                  <a:pt x="216" y="169"/>
                  <a:pt x="216" y="169"/>
                </a:cubicBezTo>
                <a:cubicBezTo>
                  <a:pt x="216" y="170"/>
                  <a:pt x="216" y="170"/>
                  <a:pt x="216" y="170"/>
                </a:cubicBezTo>
                <a:cubicBezTo>
                  <a:pt x="216" y="170"/>
                  <a:pt x="216" y="170"/>
                  <a:pt x="216" y="170"/>
                </a:cubicBezTo>
                <a:cubicBezTo>
                  <a:pt x="216" y="170"/>
                  <a:pt x="216" y="170"/>
                  <a:pt x="216" y="170"/>
                </a:cubicBezTo>
                <a:close/>
                <a:moveTo>
                  <a:pt x="228" y="178"/>
                </a:moveTo>
                <a:cubicBezTo>
                  <a:pt x="228" y="178"/>
                  <a:pt x="228" y="178"/>
                  <a:pt x="228" y="178"/>
                </a:cubicBezTo>
                <a:cubicBezTo>
                  <a:pt x="228" y="178"/>
                  <a:pt x="228" y="178"/>
                  <a:pt x="228" y="178"/>
                </a:cubicBezTo>
                <a:cubicBezTo>
                  <a:pt x="228" y="177"/>
                  <a:pt x="228" y="177"/>
                  <a:pt x="228" y="177"/>
                </a:cubicBezTo>
                <a:cubicBezTo>
                  <a:pt x="228" y="177"/>
                  <a:pt x="228" y="177"/>
                  <a:pt x="228" y="177"/>
                </a:cubicBezTo>
                <a:cubicBezTo>
                  <a:pt x="228" y="177"/>
                  <a:pt x="228" y="177"/>
                  <a:pt x="228" y="177"/>
                </a:cubicBezTo>
                <a:cubicBezTo>
                  <a:pt x="228" y="176"/>
                  <a:pt x="228" y="176"/>
                  <a:pt x="228" y="176"/>
                </a:cubicBezTo>
                <a:cubicBezTo>
                  <a:pt x="228" y="176"/>
                  <a:pt x="228" y="176"/>
                  <a:pt x="228" y="176"/>
                </a:cubicBezTo>
                <a:cubicBezTo>
                  <a:pt x="228" y="175"/>
                  <a:pt x="228" y="175"/>
                  <a:pt x="228" y="175"/>
                </a:cubicBezTo>
                <a:cubicBezTo>
                  <a:pt x="227" y="175"/>
                  <a:pt x="227" y="175"/>
                  <a:pt x="227" y="175"/>
                </a:cubicBezTo>
                <a:cubicBezTo>
                  <a:pt x="228" y="175"/>
                  <a:pt x="228" y="175"/>
                  <a:pt x="228" y="175"/>
                </a:cubicBezTo>
                <a:cubicBezTo>
                  <a:pt x="228" y="176"/>
                  <a:pt x="228" y="176"/>
                  <a:pt x="228" y="176"/>
                </a:cubicBezTo>
                <a:cubicBezTo>
                  <a:pt x="228" y="176"/>
                  <a:pt x="228" y="176"/>
                  <a:pt x="228" y="176"/>
                </a:cubicBezTo>
                <a:cubicBezTo>
                  <a:pt x="228" y="176"/>
                  <a:pt x="228" y="176"/>
                  <a:pt x="228" y="176"/>
                </a:cubicBezTo>
                <a:cubicBezTo>
                  <a:pt x="228" y="177"/>
                  <a:pt x="228" y="177"/>
                  <a:pt x="228" y="177"/>
                </a:cubicBezTo>
                <a:cubicBezTo>
                  <a:pt x="228" y="177"/>
                  <a:pt x="228" y="177"/>
                  <a:pt x="228" y="177"/>
                </a:cubicBezTo>
                <a:cubicBezTo>
                  <a:pt x="228" y="178"/>
                  <a:pt x="228" y="178"/>
                  <a:pt x="228" y="178"/>
                </a:cubicBezTo>
                <a:cubicBezTo>
                  <a:pt x="228" y="179"/>
                  <a:pt x="228" y="179"/>
                  <a:pt x="228" y="179"/>
                </a:cubicBezTo>
                <a:cubicBezTo>
                  <a:pt x="228" y="179"/>
                  <a:pt x="228" y="179"/>
                  <a:pt x="228" y="179"/>
                </a:cubicBezTo>
                <a:cubicBezTo>
                  <a:pt x="228" y="179"/>
                  <a:pt x="228" y="179"/>
                  <a:pt x="228" y="178"/>
                </a:cubicBezTo>
                <a:close/>
              </a:path>
            </a:pathLst>
          </a:custGeom>
          <a:solidFill>
            <a:srgbClr val="096F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249312" y="1505127"/>
            <a:ext cx="1102805" cy="1118484"/>
            <a:chOff x="6249312" y="1505127"/>
            <a:chExt cx="1102805" cy="1118484"/>
          </a:xfrm>
        </p:grpSpPr>
        <p:sp>
          <p:nvSpPr>
            <p:cNvPr id="68" name="Freeform 7"/>
            <p:cNvSpPr>
              <a:spLocks noEditPoints="1"/>
            </p:cNvSpPr>
            <p:nvPr/>
          </p:nvSpPr>
          <p:spPr bwMode="auto">
            <a:xfrm>
              <a:off x="6476667" y="1505127"/>
              <a:ext cx="875450" cy="1118484"/>
            </a:xfrm>
            <a:custGeom>
              <a:avLst/>
              <a:gdLst>
                <a:gd name="T0" fmla="*/ 147 w 178"/>
                <a:gd name="T1" fmla="*/ 173 h 225"/>
                <a:gd name="T2" fmla="*/ 129 w 178"/>
                <a:gd name="T3" fmla="*/ 165 h 225"/>
                <a:gd name="T4" fmla="*/ 144 w 178"/>
                <a:gd name="T5" fmla="*/ 146 h 225"/>
                <a:gd name="T6" fmla="*/ 125 w 178"/>
                <a:gd name="T7" fmla="*/ 131 h 225"/>
                <a:gd name="T8" fmla="*/ 134 w 178"/>
                <a:gd name="T9" fmla="*/ 121 h 225"/>
                <a:gd name="T10" fmla="*/ 144 w 178"/>
                <a:gd name="T11" fmla="*/ 106 h 225"/>
                <a:gd name="T12" fmla="*/ 125 w 178"/>
                <a:gd name="T13" fmla="*/ 86 h 225"/>
                <a:gd name="T14" fmla="*/ 158 w 178"/>
                <a:gd name="T15" fmla="*/ 75 h 225"/>
                <a:gd name="T16" fmla="*/ 131 w 178"/>
                <a:gd name="T17" fmla="*/ 53 h 225"/>
                <a:gd name="T18" fmla="*/ 120 w 178"/>
                <a:gd name="T19" fmla="*/ 43 h 225"/>
                <a:gd name="T20" fmla="*/ 105 w 178"/>
                <a:gd name="T21" fmla="*/ 30 h 225"/>
                <a:gd name="T22" fmla="*/ 96 w 178"/>
                <a:gd name="T23" fmla="*/ 37 h 225"/>
                <a:gd name="T24" fmla="*/ 109 w 178"/>
                <a:gd name="T25" fmla="*/ 51 h 225"/>
                <a:gd name="T26" fmla="*/ 78 w 178"/>
                <a:gd name="T27" fmla="*/ 62 h 225"/>
                <a:gd name="T28" fmla="*/ 87 w 178"/>
                <a:gd name="T29" fmla="*/ 33 h 225"/>
                <a:gd name="T30" fmla="*/ 130 w 178"/>
                <a:gd name="T31" fmla="*/ 22 h 225"/>
                <a:gd name="T32" fmla="*/ 152 w 178"/>
                <a:gd name="T33" fmla="*/ 19 h 225"/>
                <a:gd name="T34" fmla="*/ 137 w 178"/>
                <a:gd name="T35" fmla="*/ 6 h 225"/>
                <a:gd name="T36" fmla="*/ 123 w 178"/>
                <a:gd name="T37" fmla="*/ 2 h 225"/>
                <a:gd name="T38" fmla="*/ 95 w 178"/>
                <a:gd name="T39" fmla="*/ 5 h 225"/>
                <a:gd name="T40" fmla="*/ 58 w 178"/>
                <a:gd name="T41" fmla="*/ 13 h 225"/>
                <a:gd name="T42" fmla="*/ 48 w 178"/>
                <a:gd name="T43" fmla="*/ 10 h 225"/>
                <a:gd name="T44" fmla="*/ 68 w 178"/>
                <a:gd name="T45" fmla="*/ 29 h 225"/>
                <a:gd name="T46" fmla="*/ 57 w 178"/>
                <a:gd name="T47" fmla="*/ 64 h 225"/>
                <a:gd name="T48" fmla="*/ 44 w 178"/>
                <a:gd name="T49" fmla="*/ 72 h 225"/>
                <a:gd name="T50" fmla="*/ 50 w 178"/>
                <a:gd name="T51" fmla="*/ 85 h 225"/>
                <a:gd name="T52" fmla="*/ 40 w 178"/>
                <a:gd name="T53" fmla="*/ 123 h 225"/>
                <a:gd name="T54" fmla="*/ 17 w 178"/>
                <a:gd name="T55" fmla="*/ 198 h 225"/>
                <a:gd name="T56" fmla="*/ 14 w 178"/>
                <a:gd name="T57" fmla="*/ 223 h 225"/>
                <a:gd name="T58" fmla="*/ 59 w 178"/>
                <a:gd name="T59" fmla="*/ 137 h 225"/>
                <a:gd name="T60" fmla="*/ 79 w 178"/>
                <a:gd name="T61" fmla="*/ 113 h 225"/>
                <a:gd name="T62" fmla="*/ 91 w 178"/>
                <a:gd name="T63" fmla="*/ 121 h 225"/>
                <a:gd name="T64" fmla="*/ 73 w 178"/>
                <a:gd name="T65" fmla="*/ 135 h 225"/>
                <a:gd name="T66" fmla="*/ 72 w 178"/>
                <a:gd name="T67" fmla="*/ 151 h 225"/>
                <a:gd name="T68" fmla="*/ 80 w 178"/>
                <a:gd name="T69" fmla="*/ 163 h 225"/>
                <a:gd name="T70" fmla="*/ 104 w 178"/>
                <a:gd name="T71" fmla="*/ 155 h 225"/>
                <a:gd name="T72" fmla="*/ 72 w 178"/>
                <a:gd name="T73" fmla="*/ 178 h 225"/>
                <a:gd name="T74" fmla="*/ 62 w 178"/>
                <a:gd name="T75" fmla="*/ 185 h 225"/>
                <a:gd name="T76" fmla="*/ 63 w 178"/>
                <a:gd name="T77" fmla="*/ 197 h 225"/>
                <a:gd name="T78" fmla="*/ 87 w 178"/>
                <a:gd name="T79" fmla="*/ 203 h 225"/>
                <a:gd name="T80" fmla="*/ 143 w 178"/>
                <a:gd name="T81" fmla="*/ 192 h 225"/>
                <a:gd name="T82" fmla="*/ 171 w 178"/>
                <a:gd name="T83" fmla="*/ 200 h 225"/>
                <a:gd name="T84" fmla="*/ 161 w 178"/>
                <a:gd name="T85" fmla="*/ 182 h 225"/>
                <a:gd name="T86" fmla="*/ 75 w 178"/>
                <a:gd name="T87" fmla="*/ 100 h 225"/>
                <a:gd name="T88" fmla="*/ 73 w 178"/>
                <a:gd name="T89" fmla="*/ 92 h 225"/>
                <a:gd name="T90" fmla="*/ 106 w 178"/>
                <a:gd name="T91" fmla="*/ 80 h 225"/>
                <a:gd name="T92" fmla="*/ 108 w 178"/>
                <a:gd name="T93" fmla="*/ 9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8" h="225">
                  <a:moveTo>
                    <a:pt x="161" y="182"/>
                  </a:moveTo>
                  <a:cubicBezTo>
                    <a:pt x="154" y="175"/>
                    <a:pt x="154" y="175"/>
                    <a:pt x="154" y="175"/>
                  </a:cubicBezTo>
                  <a:cubicBezTo>
                    <a:pt x="153" y="174"/>
                    <a:pt x="150" y="173"/>
                    <a:pt x="147" y="173"/>
                  </a:cubicBezTo>
                  <a:cubicBezTo>
                    <a:pt x="145" y="176"/>
                    <a:pt x="139" y="176"/>
                    <a:pt x="128" y="175"/>
                  </a:cubicBezTo>
                  <a:cubicBezTo>
                    <a:pt x="125" y="170"/>
                    <a:pt x="125" y="170"/>
                    <a:pt x="125" y="170"/>
                  </a:cubicBezTo>
                  <a:cubicBezTo>
                    <a:pt x="125" y="170"/>
                    <a:pt x="126" y="168"/>
                    <a:pt x="129" y="165"/>
                  </a:cubicBezTo>
                  <a:cubicBezTo>
                    <a:pt x="131" y="162"/>
                    <a:pt x="135" y="160"/>
                    <a:pt x="139" y="158"/>
                  </a:cubicBezTo>
                  <a:cubicBezTo>
                    <a:pt x="144" y="155"/>
                    <a:pt x="146" y="154"/>
                    <a:pt x="146" y="152"/>
                  </a:cubicBezTo>
                  <a:cubicBezTo>
                    <a:pt x="146" y="150"/>
                    <a:pt x="145" y="149"/>
                    <a:pt x="144" y="146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40" y="140"/>
                    <a:pt x="137" y="139"/>
                    <a:pt x="133" y="136"/>
                  </a:cubicBezTo>
                  <a:cubicBezTo>
                    <a:pt x="129" y="134"/>
                    <a:pt x="127" y="132"/>
                    <a:pt x="125" y="131"/>
                  </a:cubicBezTo>
                  <a:cubicBezTo>
                    <a:pt x="126" y="128"/>
                    <a:pt x="126" y="127"/>
                    <a:pt x="127" y="126"/>
                  </a:cubicBezTo>
                  <a:cubicBezTo>
                    <a:pt x="127" y="126"/>
                    <a:pt x="129" y="125"/>
                    <a:pt x="131" y="123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41" y="116"/>
                    <a:pt x="144" y="113"/>
                    <a:pt x="145" y="113"/>
                  </a:cubicBezTo>
                  <a:cubicBezTo>
                    <a:pt x="146" y="112"/>
                    <a:pt x="146" y="111"/>
                    <a:pt x="146" y="110"/>
                  </a:cubicBezTo>
                  <a:cubicBezTo>
                    <a:pt x="146" y="109"/>
                    <a:pt x="145" y="108"/>
                    <a:pt x="144" y="106"/>
                  </a:cubicBezTo>
                  <a:cubicBezTo>
                    <a:pt x="144" y="104"/>
                    <a:pt x="141" y="102"/>
                    <a:pt x="136" y="99"/>
                  </a:cubicBezTo>
                  <a:cubicBezTo>
                    <a:pt x="130" y="96"/>
                    <a:pt x="127" y="94"/>
                    <a:pt x="127" y="93"/>
                  </a:cubicBezTo>
                  <a:cubicBezTo>
                    <a:pt x="126" y="91"/>
                    <a:pt x="126" y="89"/>
                    <a:pt x="125" y="86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5" y="81"/>
                    <a:pt x="125" y="79"/>
                    <a:pt x="126" y="78"/>
                  </a:cubicBezTo>
                  <a:cubicBezTo>
                    <a:pt x="127" y="76"/>
                    <a:pt x="137" y="75"/>
                    <a:pt x="158" y="75"/>
                  </a:cubicBezTo>
                  <a:cubicBezTo>
                    <a:pt x="156" y="71"/>
                    <a:pt x="155" y="69"/>
                    <a:pt x="153" y="67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8" y="51"/>
                    <a:pt x="127" y="51"/>
                    <a:pt x="127" y="50"/>
                  </a:cubicBezTo>
                  <a:cubicBezTo>
                    <a:pt x="126" y="50"/>
                    <a:pt x="125" y="49"/>
                    <a:pt x="124" y="47"/>
                  </a:cubicBezTo>
                  <a:cubicBezTo>
                    <a:pt x="123" y="46"/>
                    <a:pt x="122" y="44"/>
                    <a:pt x="120" y="43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1"/>
                    <a:pt x="106" y="31"/>
                    <a:pt x="105" y="30"/>
                  </a:cubicBezTo>
                  <a:cubicBezTo>
                    <a:pt x="101" y="32"/>
                    <a:pt x="98" y="33"/>
                    <a:pt x="95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6"/>
                    <a:pt x="96" y="37"/>
                  </a:cubicBezTo>
                  <a:cubicBezTo>
                    <a:pt x="97" y="38"/>
                    <a:pt x="100" y="40"/>
                    <a:pt x="103" y="42"/>
                  </a:cubicBezTo>
                  <a:cubicBezTo>
                    <a:pt x="107" y="45"/>
                    <a:pt x="109" y="47"/>
                    <a:pt x="109" y="47"/>
                  </a:cubicBezTo>
                  <a:cubicBezTo>
                    <a:pt x="109" y="48"/>
                    <a:pt x="109" y="49"/>
                    <a:pt x="109" y="51"/>
                  </a:cubicBezTo>
                  <a:cubicBezTo>
                    <a:pt x="110" y="53"/>
                    <a:pt x="109" y="55"/>
                    <a:pt x="108" y="56"/>
                  </a:cubicBezTo>
                  <a:cubicBezTo>
                    <a:pt x="107" y="57"/>
                    <a:pt x="102" y="58"/>
                    <a:pt x="95" y="58"/>
                  </a:cubicBezTo>
                  <a:cubicBezTo>
                    <a:pt x="88" y="59"/>
                    <a:pt x="83" y="60"/>
                    <a:pt x="78" y="62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7" y="59"/>
                    <a:pt x="78" y="54"/>
                    <a:pt x="81" y="46"/>
                  </a:cubicBezTo>
                  <a:cubicBezTo>
                    <a:pt x="84" y="38"/>
                    <a:pt x="86" y="34"/>
                    <a:pt x="87" y="33"/>
                  </a:cubicBezTo>
                  <a:cubicBezTo>
                    <a:pt x="88" y="32"/>
                    <a:pt x="89" y="32"/>
                    <a:pt x="92" y="31"/>
                  </a:cubicBezTo>
                  <a:cubicBezTo>
                    <a:pt x="95" y="31"/>
                    <a:pt x="98" y="30"/>
                    <a:pt x="104" y="28"/>
                  </a:cubicBezTo>
                  <a:cubicBezTo>
                    <a:pt x="109" y="27"/>
                    <a:pt x="118" y="24"/>
                    <a:pt x="130" y="22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5"/>
                    <a:pt x="151" y="24"/>
                    <a:pt x="152" y="24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0" y="18"/>
                    <a:pt x="149" y="17"/>
                    <a:pt x="148" y="15"/>
                  </a:cubicBezTo>
                  <a:cubicBezTo>
                    <a:pt x="147" y="13"/>
                    <a:pt x="145" y="11"/>
                    <a:pt x="144" y="9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6" y="6"/>
                    <a:pt x="136" y="5"/>
                    <a:pt x="134" y="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2" y="2"/>
                    <a:pt x="122" y="1"/>
                    <a:pt x="121" y="0"/>
                  </a:cubicBezTo>
                  <a:cubicBezTo>
                    <a:pt x="118" y="2"/>
                    <a:pt x="114" y="2"/>
                    <a:pt x="111" y="0"/>
                  </a:cubicBezTo>
                  <a:cubicBezTo>
                    <a:pt x="107" y="3"/>
                    <a:pt x="102" y="4"/>
                    <a:pt x="95" y="5"/>
                  </a:cubicBezTo>
                  <a:cubicBezTo>
                    <a:pt x="89" y="6"/>
                    <a:pt x="82" y="7"/>
                    <a:pt x="75" y="10"/>
                  </a:cubicBezTo>
                  <a:cubicBezTo>
                    <a:pt x="68" y="12"/>
                    <a:pt x="64" y="13"/>
                    <a:pt x="62" y="13"/>
                  </a:cubicBezTo>
                  <a:cubicBezTo>
                    <a:pt x="60" y="13"/>
                    <a:pt x="59" y="13"/>
                    <a:pt x="58" y="13"/>
                  </a:cubicBezTo>
                  <a:cubicBezTo>
                    <a:pt x="57" y="13"/>
                    <a:pt x="55" y="12"/>
                    <a:pt x="51" y="9"/>
                  </a:cubicBezTo>
                  <a:cubicBezTo>
                    <a:pt x="51" y="5"/>
                    <a:pt x="50" y="4"/>
                    <a:pt x="49" y="6"/>
                  </a:cubicBezTo>
                  <a:cubicBezTo>
                    <a:pt x="48" y="7"/>
                    <a:pt x="47" y="9"/>
                    <a:pt x="48" y="10"/>
                  </a:cubicBezTo>
                  <a:cubicBezTo>
                    <a:pt x="48" y="10"/>
                    <a:pt x="48" y="12"/>
                    <a:pt x="49" y="15"/>
                  </a:cubicBezTo>
                  <a:cubicBezTo>
                    <a:pt x="50" y="18"/>
                    <a:pt x="53" y="20"/>
                    <a:pt x="57" y="23"/>
                  </a:cubicBezTo>
                  <a:cubicBezTo>
                    <a:pt x="62" y="26"/>
                    <a:pt x="66" y="28"/>
                    <a:pt x="68" y="29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0"/>
                    <a:pt x="57" y="62"/>
                    <a:pt x="57" y="64"/>
                  </a:cubicBezTo>
                  <a:cubicBezTo>
                    <a:pt x="56" y="66"/>
                    <a:pt x="56" y="68"/>
                    <a:pt x="56" y="69"/>
                  </a:cubicBezTo>
                  <a:cubicBezTo>
                    <a:pt x="55" y="70"/>
                    <a:pt x="54" y="72"/>
                    <a:pt x="53" y="74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4" y="75"/>
                    <a:pt x="47" y="78"/>
                  </a:cubicBezTo>
                  <a:cubicBezTo>
                    <a:pt x="49" y="81"/>
                    <a:pt x="50" y="84"/>
                    <a:pt x="50" y="85"/>
                  </a:cubicBezTo>
                  <a:cubicBezTo>
                    <a:pt x="50" y="86"/>
                    <a:pt x="49" y="89"/>
                    <a:pt x="48" y="93"/>
                  </a:cubicBezTo>
                  <a:cubicBezTo>
                    <a:pt x="46" y="96"/>
                    <a:pt x="44" y="102"/>
                    <a:pt x="43" y="110"/>
                  </a:cubicBezTo>
                  <a:cubicBezTo>
                    <a:pt x="41" y="118"/>
                    <a:pt x="40" y="123"/>
                    <a:pt x="40" y="123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24" y="180"/>
                    <a:pt x="21" y="190"/>
                    <a:pt x="17" y="198"/>
                  </a:cubicBezTo>
                  <a:cubicBezTo>
                    <a:pt x="14" y="205"/>
                    <a:pt x="8" y="215"/>
                    <a:pt x="0" y="225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14" y="223"/>
                    <a:pt x="14" y="223"/>
                    <a:pt x="14" y="223"/>
                  </a:cubicBezTo>
                  <a:cubicBezTo>
                    <a:pt x="15" y="222"/>
                    <a:pt x="19" y="219"/>
                    <a:pt x="26" y="213"/>
                  </a:cubicBezTo>
                  <a:cubicBezTo>
                    <a:pt x="33" y="207"/>
                    <a:pt x="39" y="197"/>
                    <a:pt x="44" y="185"/>
                  </a:cubicBezTo>
                  <a:cubicBezTo>
                    <a:pt x="49" y="172"/>
                    <a:pt x="55" y="156"/>
                    <a:pt x="59" y="137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7"/>
                    <a:pt x="75" y="109"/>
                    <a:pt x="79" y="113"/>
                  </a:cubicBezTo>
                  <a:cubicBezTo>
                    <a:pt x="83" y="116"/>
                    <a:pt x="85" y="118"/>
                    <a:pt x="87" y="119"/>
                  </a:cubicBezTo>
                  <a:cubicBezTo>
                    <a:pt x="89" y="119"/>
                    <a:pt x="90" y="120"/>
                    <a:pt x="90" y="120"/>
                  </a:cubicBezTo>
                  <a:cubicBezTo>
                    <a:pt x="91" y="120"/>
                    <a:pt x="91" y="120"/>
                    <a:pt x="91" y="121"/>
                  </a:cubicBezTo>
                  <a:cubicBezTo>
                    <a:pt x="90" y="122"/>
                    <a:pt x="88" y="125"/>
                    <a:pt x="83" y="128"/>
                  </a:cubicBezTo>
                  <a:cubicBezTo>
                    <a:pt x="79" y="131"/>
                    <a:pt x="77" y="133"/>
                    <a:pt x="77" y="133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2" y="135"/>
                    <a:pt x="71" y="136"/>
                    <a:pt x="70" y="138"/>
                  </a:cubicBezTo>
                  <a:cubicBezTo>
                    <a:pt x="72" y="143"/>
                    <a:pt x="72" y="143"/>
                    <a:pt x="72" y="143"/>
                  </a:cubicBezTo>
                  <a:cubicBezTo>
                    <a:pt x="72" y="151"/>
                    <a:pt x="72" y="151"/>
                    <a:pt x="72" y="15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6"/>
                    <a:pt x="74" y="157"/>
                    <a:pt x="75" y="159"/>
                  </a:cubicBezTo>
                  <a:cubicBezTo>
                    <a:pt x="77" y="160"/>
                    <a:pt x="78" y="161"/>
                    <a:pt x="80" y="163"/>
                  </a:cubicBezTo>
                  <a:cubicBezTo>
                    <a:pt x="81" y="163"/>
                    <a:pt x="84" y="162"/>
                    <a:pt x="89" y="159"/>
                  </a:cubicBezTo>
                  <a:cubicBezTo>
                    <a:pt x="94" y="157"/>
                    <a:pt x="99" y="155"/>
                    <a:pt x="104" y="154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7"/>
                    <a:pt x="103" y="158"/>
                    <a:pt x="102" y="159"/>
                  </a:cubicBezTo>
                  <a:cubicBezTo>
                    <a:pt x="86" y="169"/>
                    <a:pt x="86" y="169"/>
                    <a:pt x="86" y="169"/>
                  </a:cubicBezTo>
                  <a:cubicBezTo>
                    <a:pt x="72" y="178"/>
                    <a:pt x="72" y="178"/>
                    <a:pt x="72" y="178"/>
                  </a:cubicBezTo>
                  <a:cubicBezTo>
                    <a:pt x="69" y="180"/>
                    <a:pt x="66" y="181"/>
                    <a:pt x="64" y="181"/>
                  </a:cubicBezTo>
                  <a:cubicBezTo>
                    <a:pt x="62" y="181"/>
                    <a:pt x="61" y="182"/>
                    <a:pt x="61" y="182"/>
                  </a:cubicBezTo>
                  <a:cubicBezTo>
                    <a:pt x="60" y="182"/>
                    <a:pt x="61" y="184"/>
                    <a:pt x="62" y="185"/>
                  </a:cubicBezTo>
                  <a:cubicBezTo>
                    <a:pt x="63" y="187"/>
                    <a:pt x="64" y="188"/>
                    <a:pt x="64" y="188"/>
                  </a:cubicBezTo>
                  <a:cubicBezTo>
                    <a:pt x="64" y="188"/>
                    <a:pt x="64" y="189"/>
                    <a:pt x="63" y="190"/>
                  </a:cubicBezTo>
                  <a:cubicBezTo>
                    <a:pt x="62" y="192"/>
                    <a:pt x="62" y="194"/>
                    <a:pt x="63" y="197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87" y="203"/>
                    <a:pt x="87" y="203"/>
                    <a:pt x="87" y="203"/>
                  </a:cubicBezTo>
                  <a:cubicBezTo>
                    <a:pt x="88" y="203"/>
                    <a:pt x="90" y="202"/>
                    <a:pt x="93" y="200"/>
                  </a:cubicBezTo>
                  <a:cubicBezTo>
                    <a:pt x="97" y="198"/>
                    <a:pt x="105" y="197"/>
                    <a:pt x="119" y="195"/>
                  </a:cubicBezTo>
                  <a:cubicBezTo>
                    <a:pt x="132" y="193"/>
                    <a:pt x="140" y="192"/>
                    <a:pt x="143" y="192"/>
                  </a:cubicBezTo>
                  <a:cubicBezTo>
                    <a:pt x="147" y="193"/>
                    <a:pt x="152" y="195"/>
                    <a:pt x="157" y="197"/>
                  </a:cubicBezTo>
                  <a:cubicBezTo>
                    <a:pt x="163" y="200"/>
                    <a:pt x="166" y="201"/>
                    <a:pt x="167" y="201"/>
                  </a:cubicBezTo>
                  <a:cubicBezTo>
                    <a:pt x="168" y="201"/>
                    <a:pt x="170" y="200"/>
                    <a:pt x="171" y="200"/>
                  </a:cubicBezTo>
                  <a:cubicBezTo>
                    <a:pt x="174" y="202"/>
                    <a:pt x="176" y="202"/>
                    <a:pt x="178" y="201"/>
                  </a:cubicBezTo>
                  <a:cubicBezTo>
                    <a:pt x="174" y="193"/>
                    <a:pt x="171" y="188"/>
                    <a:pt x="169" y="186"/>
                  </a:cubicBezTo>
                  <a:lnTo>
                    <a:pt x="161" y="182"/>
                  </a:lnTo>
                  <a:close/>
                  <a:moveTo>
                    <a:pt x="108" y="94"/>
                  </a:moveTo>
                  <a:cubicBezTo>
                    <a:pt x="104" y="96"/>
                    <a:pt x="99" y="98"/>
                    <a:pt x="91" y="99"/>
                  </a:cubicBezTo>
                  <a:cubicBezTo>
                    <a:pt x="83" y="100"/>
                    <a:pt x="78" y="101"/>
                    <a:pt x="75" y="100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5"/>
                    <a:pt x="72" y="95"/>
                    <a:pt x="72" y="94"/>
                  </a:cubicBezTo>
                  <a:cubicBezTo>
                    <a:pt x="72" y="93"/>
                    <a:pt x="72" y="92"/>
                    <a:pt x="73" y="92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1" y="91"/>
                    <a:pt x="83" y="90"/>
                    <a:pt x="86" y="87"/>
                  </a:cubicBezTo>
                  <a:cubicBezTo>
                    <a:pt x="89" y="84"/>
                    <a:pt x="96" y="82"/>
                    <a:pt x="106" y="80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8" y="94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"/>
            <p:cNvSpPr>
              <a:spLocks/>
            </p:cNvSpPr>
            <p:nvPr/>
          </p:nvSpPr>
          <p:spPr bwMode="auto">
            <a:xfrm>
              <a:off x="6455761" y="1544327"/>
              <a:ext cx="250875" cy="169864"/>
            </a:xfrm>
            <a:custGeom>
              <a:avLst/>
              <a:gdLst>
                <a:gd name="T0" fmla="*/ 4 w 96"/>
                <a:gd name="T1" fmla="*/ 8 h 65"/>
                <a:gd name="T2" fmla="*/ 11 w 96"/>
                <a:gd name="T3" fmla="*/ 15 h 65"/>
                <a:gd name="T4" fmla="*/ 17 w 96"/>
                <a:gd name="T5" fmla="*/ 27 h 65"/>
                <a:gd name="T6" fmla="*/ 25 w 96"/>
                <a:gd name="T7" fmla="*/ 44 h 65"/>
                <a:gd name="T8" fmla="*/ 30 w 96"/>
                <a:gd name="T9" fmla="*/ 52 h 65"/>
                <a:gd name="T10" fmla="*/ 36 w 96"/>
                <a:gd name="T11" fmla="*/ 55 h 65"/>
                <a:gd name="T12" fmla="*/ 41 w 96"/>
                <a:gd name="T13" fmla="*/ 59 h 65"/>
                <a:gd name="T14" fmla="*/ 45 w 96"/>
                <a:gd name="T15" fmla="*/ 63 h 65"/>
                <a:gd name="T16" fmla="*/ 55 w 96"/>
                <a:gd name="T17" fmla="*/ 65 h 65"/>
                <a:gd name="T18" fmla="*/ 64 w 96"/>
                <a:gd name="T19" fmla="*/ 65 h 65"/>
                <a:gd name="T20" fmla="*/ 77 w 96"/>
                <a:gd name="T21" fmla="*/ 63 h 65"/>
                <a:gd name="T22" fmla="*/ 89 w 96"/>
                <a:gd name="T23" fmla="*/ 59 h 65"/>
                <a:gd name="T24" fmla="*/ 94 w 96"/>
                <a:gd name="T25" fmla="*/ 55 h 65"/>
                <a:gd name="T26" fmla="*/ 92 w 96"/>
                <a:gd name="T27" fmla="*/ 53 h 65"/>
                <a:gd name="T28" fmla="*/ 81 w 96"/>
                <a:gd name="T29" fmla="*/ 53 h 65"/>
                <a:gd name="T30" fmla="*/ 64 w 96"/>
                <a:gd name="T31" fmla="*/ 52 h 65"/>
                <a:gd name="T32" fmla="*/ 49 w 96"/>
                <a:gd name="T33" fmla="*/ 57 h 65"/>
                <a:gd name="T34" fmla="*/ 55 w 96"/>
                <a:gd name="T35" fmla="*/ 55 h 65"/>
                <a:gd name="T36" fmla="*/ 66 w 96"/>
                <a:gd name="T37" fmla="*/ 50 h 65"/>
                <a:gd name="T38" fmla="*/ 51 w 96"/>
                <a:gd name="T39" fmla="*/ 44 h 65"/>
                <a:gd name="T40" fmla="*/ 41 w 96"/>
                <a:gd name="T41" fmla="*/ 42 h 65"/>
                <a:gd name="T42" fmla="*/ 41 w 96"/>
                <a:gd name="T43" fmla="*/ 42 h 65"/>
                <a:gd name="T44" fmla="*/ 43 w 96"/>
                <a:gd name="T45" fmla="*/ 38 h 65"/>
                <a:gd name="T46" fmla="*/ 38 w 96"/>
                <a:gd name="T47" fmla="*/ 32 h 65"/>
                <a:gd name="T48" fmla="*/ 28 w 96"/>
                <a:gd name="T49" fmla="*/ 23 h 65"/>
                <a:gd name="T50" fmla="*/ 21 w 96"/>
                <a:gd name="T51" fmla="*/ 15 h 65"/>
                <a:gd name="T52" fmla="*/ 34 w 96"/>
                <a:gd name="T53" fmla="*/ 29 h 65"/>
                <a:gd name="T54" fmla="*/ 34 w 96"/>
                <a:gd name="T55" fmla="*/ 23 h 65"/>
                <a:gd name="T56" fmla="*/ 30 w 96"/>
                <a:gd name="T57" fmla="*/ 13 h 65"/>
                <a:gd name="T58" fmla="*/ 28 w 96"/>
                <a:gd name="T59" fmla="*/ 12 h 65"/>
                <a:gd name="T60" fmla="*/ 34 w 96"/>
                <a:gd name="T61" fmla="*/ 19 h 65"/>
                <a:gd name="T62" fmla="*/ 38 w 96"/>
                <a:gd name="T63" fmla="*/ 31 h 65"/>
                <a:gd name="T64" fmla="*/ 45 w 96"/>
                <a:gd name="T65" fmla="*/ 38 h 65"/>
                <a:gd name="T66" fmla="*/ 57 w 96"/>
                <a:gd name="T67" fmla="*/ 44 h 65"/>
                <a:gd name="T68" fmla="*/ 62 w 96"/>
                <a:gd name="T69" fmla="*/ 44 h 65"/>
                <a:gd name="T70" fmla="*/ 62 w 96"/>
                <a:gd name="T71" fmla="*/ 36 h 65"/>
                <a:gd name="T72" fmla="*/ 60 w 96"/>
                <a:gd name="T73" fmla="*/ 25 h 65"/>
                <a:gd name="T74" fmla="*/ 55 w 96"/>
                <a:gd name="T75" fmla="*/ 12 h 65"/>
                <a:gd name="T76" fmla="*/ 57 w 96"/>
                <a:gd name="T77" fmla="*/ 15 h 65"/>
                <a:gd name="T78" fmla="*/ 62 w 96"/>
                <a:gd name="T79" fmla="*/ 31 h 65"/>
                <a:gd name="T80" fmla="*/ 64 w 96"/>
                <a:gd name="T81" fmla="*/ 42 h 65"/>
                <a:gd name="T82" fmla="*/ 64 w 96"/>
                <a:gd name="T83" fmla="*/ 46 h 65"/>
                <a:gd name="T84" fmla="*/ 79 w 96"/>
                <a:gd name="T85" fmla="*/ 50 h 65"/>
                <a:gd name="T86" fmla="*/ 90 w 96"/>
                <a:gd name="T87" fmla="*/ 50 h 65"/>
                <a:gd name="T88" fmla="*/ 89 w 96"/>
                <a:gd name="T89" fmla="*/ 38 h 65"/>
                <a:gd name="T90" fmla="*/ 87 w 96"/>
                <a:gd name="T91" fmla="*/ 32 h 65"/>
                <a:gd name="T92" fmla="*/ 90 w 96"/>
                <a:gd name="T93" fmla="*/ 44 h 65"/>
                <a:gd name="T94" fmla="*/ 94 w 96"/>
                <a:gd name="T95" fmla="*/ 52 h 65"/>
                <a:gd name="T96" fmla="*/ 94 w 96"/>
                <a:gd name="T97" fmla="*/ 44 h 65"/>
                <a:gd name="T98" fmla="*/ 90 w 96"/>
                <a:gd name="T99" fmla="*/ 32 h 65"/>
                <a:gd name="T100" fmla="*/ 85 w 96"/>
                <a:gd name="T101" fmla="*/ 25 h 65"/>
                <a:gd name="T102" fmla="*/ 75 w 96"/>
                <a:gd name="T103" fmla="*/ 15 h 65"/>
                <a:gd name="T104" fmla="*/ 68 w 96"/>
                <a:gd name="T105" fmla="*/ 12 h 65"/>
                <a:gd name="T106" fmla="*/ 64 w 96"/>
                <a:gd name="T107" fmla="*/ 8 h 65"/>
                <a:gd name="T108" fmla="*/ 55 w 96"/>
                <a:gd name="T109" fmla="*/ 4 h 65"/>
                <a:gd name="T110" fmla="*/ 47 w 96"/>
                <a:gd name="T111" fmla="*/ 6 h 65"/>
                <a:gd name="T112" fmla="*/ 41 w 96"/>
                <a:gd name="T113" fmla="*/ 2 h 65"/>
                <a:gd name="T114" fmla="*/ 34 w 96"/>
                <a:gd name="T115" fmla="*/ 0 h 65"/>
                <a:gd name="T116" fmla="*/ 26 w 96"/>
                <a:gd name="T117" fmla="*/ 0 h 65"/>
                <a:gd name="T118" fmla="*/ 13 w 96"/>
                <a:gd name="T119" fmla="*/ 0 h 65"/>
                <a:gd name="T120" fmla="*/ 0 w 96"/>
                <a:gd name="T121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65">
                  <a:moveTo>
                    <a:pt x="0" y="6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15"/>
                  </a:lnTo>
                  <a:lnTo>
                    <a:pt x="11" y="15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3" y="19"/>
                  </a:lnTo>
                  <a:lnTo>
                    <a:pt x="13" y="21"/>
                  </a:lnTo>
                  <a:lnTo>
                    <a:pt x="15" y="21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5"/>
                  </a:lnTo>
                  <a:lnTo>
                    <a:pt x="17" y="27"/>
                  </a:lnTo>
                  <a:lnTo>
                    <a:pt x="17" y="31"/>
                  </a:lnTo>
                  <a:lnTo>
                    <a:pt x="19" y="32"/>
                  </a:lnTo>
                  <a:lnTo>
                    <a:pt x="19" y="34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3" y="38"/>
                  </a:lnTo>
                  <a:lnTo>
                    <a:pt x="23" y="40"/>
                  </a:lnTo>
                  <a:lnTo>
                    <a:pt x="23" y="42"/>
                  </a:lnTo>
                  <a:lnTo>
                    <a:pt x="25" y="42"/>
                  </a:lnTo>
                  <a:lnTo>
                    <a:pt x="25" y="44"/>
                  </a:lnTo>
                  <a:lnTo>
                    <a:pt x="25" y="46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2" y="53"/>
                  </a:lnTo>
                  <a:lnTo>
                    <a:pt x="32" y="53"/>
                  </a:lnTo>
                  <a:lnTo>
                    <a:pt x="32" y="53"/>
                  </a:lnTo>
                  <a:lnTo>
                    <a:pt x="32" y="53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6" y="55"/>
                  </a:lnTo>
                  <a:lnTo>
                    <a:pt x="36" y="57"/>
                  </a:lnTo>
                  <a:lnTo>
                    <a:pt x="36" y="57"/>
                  </a:lnTo>
                  <a:lnTo>
                    <a:pt x="36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1" y="59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3" y="63"/>
                  </a:lnTo>
                  <a:lnTo>
                    <a:pt x="43" y="63"/>
                  </a:lnTo>
                  <a:lnTo>
                    <a:pt x="45" y="63"/>
                  </a:lnTo>
                  <a:lnTo>
                    <a:pt x="45" y="63"/>
                  </a:lnTo>
                  <a:lnTo>
                    <a:pt x="47" y="63"/>
                  </a:lnTo>
                  <a:lnTo>
                    <a:pt x="47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51" y="63"/>
                  </a:lnTo>
                  <a:lnTo>
                    <a:pt x="51" y="63"/>
                  </a:lnTo>
                  <a:lnTo>
                    <a:pt x="53" y="63"/>
                  </a:lnTo>
                  <a:lnTo>
                    <a:pt x="53" y="63"/>
                  </a:lnTo>
                  <a:lnTo>
                    <a:pt x="55" y="65"/>
                  </a:lnTo>
                  <a:lnTo>
                    <a:pt x="57" y="65"/>
                  </a:lnTo>
                  <a:lnTo>
                    <a:pt x="57" y="65"/>
                  </a:lnTo>
                  <a:lnTo>
                    <a:pt x="58" y="65"/>
                  </a:lnTo>
                  <a:lnTo>
                    <a:pt x="58" y="63"/>
                  </a:lnTo>
                  <a:lnTo>
                    <a:pt x="60" y="63"/>
                  </a:lnTo>
                  <a:lnTo>
                    <a:pt x="62" y="63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6" y="65"/>
                  </a:lnTo>
                  <a:lnTo>
                    <a:pt x="68" y="65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72" y="65"/>
                  </a:lnTo>
                  <a:lnTo>
                    <a:pt x="73" y="65"/>
                  </a:lnTo>
                  <a:lnTo>
                    <a:pt x="73" y="63"/>
                  </a:lnTo>
                  <a:lnTo>
                    <a:pt x="75" y="63"/>
                  </a:lnTo>
                  <a:lnTo>
                    <a:pt x="77" y="63"/>
                  </a:lnTo>
                  <a:lnTo>
                    <a:pt x="77" y="63"/>
                  </a:lnTo>
                  <a:lnTo>
                    <a:pt x="79" y="63"/>
                  </a:lnTo>
                  <a:lnTo>
                    <a:pt x="81" y="63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5" y="61"/>
                  </a:lnTo>
                  <a:lnTo>
                    <a:pt x="87" y="61"/>
                  </a:lnTo>
                  <a:lnTo>
                    <a:pt x="87" y="61"/>
                  </a:lnTo>
                  <a:lnTo>
                    <a:pt x="87" y="59"/>
                  </a:lnTo>
                  <a:lnTo>
                    <a:pt x="89" y="59"/>
                  </a:lnTo>
                  <a:lnTo>
                    <a:pt x="89" y="59"/>
                  </a:lnTo>
                  <a:lnTo>
                    <a:pt x="89" y="59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2" y="57"/>
                  </a:lnTo>
                  <a:lnTo>
                    <a:pt x="92" y="57"/>
                  </a:lnTo>
                  <a:lnTo>
                    <a:pt x="92" y="57"/>
                  </a:lnTo>
                  <a:lnTo>
                    <a:pt x="92" y="57"/>
                  </a:lnTo>
                  <a:lnTo>
                    <a:pt x="94" y="57"/>
                  </a:lnTo>
                  <a:lnTo>
                    <a:pt x="94" y="55"/>
                  </a:lnTo>
                  <a:lnTo>
                    <a:pt x="94" y="55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4" y="55"/>
                  </a:lnTo>
                  <a:lnTo>
                    <a:pt x="94" y="55"/>
                  </a:lnTo>
                  <a:lnTo>
                    <a:pt x="92" y="53"/>
                  </a:lnTo>
                  <a:lnTo>
                    <a:pt x="92" y="53"/>
                  </a:lnTo>
                  <a:lnTo>
                    <a:pt x="90" y="53"/>
                  </a:lnTo>
                  <a:lnTo>
                    <a:pt x="90" y="53"/>
                  </a:lnTo>
                  <a:lnTo>
                    <a:pt x="89" y="53"/>
                  </a:lnTo>
                  <a:lnTo>
                    <a:pt x="89" y="53"/>
                  </a:lnTo>
                  <a:lnTo>
                    <a:pt x="87" y="53"/>
                  </a:lnTo>
                  <a:lnTo>
                    <a:pt x="87" y="53"/>
                  </a:lnTo>
                  <a:lnTo>
                    <a:pt x="85" y="53"/>
                  </a:lnTo>
                  <a:lnTo>
                    <a:pt x="85" y="53"/>
                  </a:lnTo>
                  <a:lnTo>
                    <a:pt x="70" y="61"/>
                  </a:lnTo>
                  <a:lnTo>
                    <a:pt x="81" y="53"/>
                  </a:lnTo>
                  <a:lnTo>
                    <a:pt x="81" y="53"/>
                  </a:lnTo>
                  <a:lnTo>
                    <a:pt x="79" y="52"/>
                  </a:lnTo>
                  <a:lnTo>
                    <a:pt x="77" y="52"/>
                  </a:lnTo>
                  <a:lnTo>
                    <a:pt x="73" y="52"/>
                  </a:lnTo>
                  <a:lnTo>
                    <a:pt x="72" y="52"/>
                  </a:lnTo>
                  <a:lnTo>
                    <a:pt x="70" y="50"/>
                  </a:lnTo>
                  <a:lnTo>
                    <a:pt x="68" y="50"/>
                  </a:lnTo>
                  <a:lnTo>
                    <a:pt x="68" y="50"/>
                  </a:lnTo>
                  <a:lnTo>
                    <a:pt x="66" y="52"/>
                  </a:lnTo>
                  <a:lnTo>
                    <a:pt x="64" y="52"/>
                  </a:lnTo>
                  <a:lnTo>
                    <a:pt x="62" y="52"/>
                  </a:lnTo>
                  <a:lnTo>
                    <a:pt x="62" y="53"/>
                  </a:lnTo>
                  <a:lnTo>
                    <a:pt x="60" y="53"/>
                  </a:lnTo>
                  <a:lnTo>
                    <a:pt x="58" y="55"/>
                  </a:lnTo>
                  <a:lnTo>
                    <a:pt x="57" y="55"/>
                  </a:lnTo>
                  <a:lnTo>
                    <a:pt x="55" y="57"/>
                  </a:lnTo>
                  <a:lnTo>
                    <a:pt x="53" y="57"/>
                  </a:lnTo>
                  <a:lnTo>
                    <a:pt x="53" y="57"/>
                  </a:lnTo>
                  <a:lnTo>
                    <a:pt x="51" y="57"/>
                  </a:lnTo>
                  <a:lnTo>
                    <a:pt x="49" y="57"/>
                  </a:lnTo>
                  <a:lnTo>
                    <a:pt x="49" y="59"/>
                  </a:lnTo>
                  <a:lnTo>
                    <a:pt x="47" y="59"/>
                  </a:lnTo>
                  <a:lnTo>
                    <a:pt x="47" y="59"/>
                  </a:lnTo>
                  <a:lnTo>
                    <a:pt x="45" y="59"/>
                  </a:lnTo>
                  <a:lnTo>
                    <a:pt x="47" y="59"/>
                  </a:lnTo>
                  <a:lnTo>
                    <a:pt x="49" y="59"/>
                  </a:lnTo>
                  <a:lnTo>
                    <a:pt x="49" y="57"/>
                  </a:lnTo>
                  <a:lnTo>
                    <a:pt x="51" y="57"/>
                  </a:lnTo>
                  <a:lnTo>
                    <a:pt x="53" y="57"/>
                  </a:lnTo>
                  <a:lnTo>
                    <a:pt x="55" y="55"/>
                  </a:lnTo>
                  <a:lnTo>
                    <a:pt x="57" y="55"/>
                  </a:lnTo>
                  <a:lnTo>
                    <a:pt x="58" y="53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4" y="48"/>
                  </a:lnTo>
                  <a:lnTo>
                    <a:pt x="62" y="48"/>
                  </a:lnTo>
                  <a:lnTo>
                    <a:pt x="60" y="46"/>
                  </a:lnTo>
                  <a:lnTo>
                    <a:pt x="57" y="46"/>
                  </a:lnTo>
                  <a:lnTo>
                    <a:pt x="55" y="46"/>
                  </a:lnTo>
                  <a:lnTo>
                    <a:pt x="53" y="44"/>
                  </a:lnTo>
                  <a:lnTo>
                    <a:pt x="51" y="44"/>
                  </a:lnTo>
                  <a:lnTo>
                    <a:pt x="51" y="42"/>
                  </a:lnTo>
                  <a:lnTo>
                    <a:pt x="49" y="42"/>
                  </a:lnTo>
                  <a:lnTo>
                    <a:pt x="49" y="42"/>
                  </a:lnTo>
                  <a:lnTo>
                    <a:pt x="47" y="42"/>
                  </a:lnTo>
                  <a:lnTo>
                    <a:pt x="47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3" y="42"/>
                  </a:lnTo>
                  <a:lnTo>
                    <a:pt x="41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3" y="40"/>
                  </a:lnTo>
                  <a:lnTo>
                    <a:pt x="43" y="40"/>
                  </a:lnTo>
                  <a:lnTo>
                    <a:pt x="43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1" y="38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6" y="32"/>
                  </a:lnTo>
                  <a:lnTo>
                    <a:pt x="36" y="31"/>
                  </a:lnTo>
                  <a:lnTo>
                    <a:pt x="34" y="31"/>
                  </a:lnTo>
                  <a:lnTo>
                    <a:pt x="32" y="29"/>
                  </a:lnTo>
                  <a:lnTo>
                    <a:pt x="30" y="27"/>
                  </a:lnTo>
                  <a:lnTo>
                    <a:pt x="28" y="25"/>
                  </a:lnTo>
                  <a:lnTo>
                    <a:pt x="28" y="23"/>
                  </a:lnTo>
                  <a:lnTo>
                    <a:pt x="23" y="23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6" y="21"/>
                  </a:lnTo>
                  <a:lnTo>
                    <a:pt x="25" y="21"/>
                  </a:lnTo>
                  <a:lnTo>
                    <a:pt x="23" y="19"/>
                  </a:lnTo>
                  <a:lnTo>
                    <a:pt x="21" y="17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1" y="17"/>
                  </a:lnTo>
                  <a:lnTo>
                    <a:pt x="23" y="17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6" y="21"/>
                  </a:lnTo>
                  <a:lnTo>
                    <a:pt x="28" y="23"/>
                  </a:lnTo>
                  <a:lnTo>
                    <a:pt x="30" y="25"/>
                  </a:lnTo>
                  <a:lnTo>
                    <a:pt x="32" y="27"/>
                  </a:lnTo>
                  <a:lnTo>
                    <a:pt x="34" y="29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6" y="29"/>
                  </a:lnTo>
                  <a:lnTo>
                    <a:pt x="36" y="29"/>
                  </a:lnTo>
                  <a:lnTo>
                    <a:pt x="36" y="27"/>
                  </a:lnTo>
                  <a:lnTo>
                    <a:pt x="36" y="27"/>
                  </a:lnTo>
                  <a:lnTo>
                    <a:pt x="34" y="25"/>
                  </a:lnTo>
                  <a:lnTo>
                    <a:pt x="34" y="23"/>
                  </a:lnTo>
                  <a:lnTo>
                    <a:pt x="34" y="23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19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5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3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6" y="25"/>
                  </a:lnTo>
                  <a:lnTo>
                    <a:pt x="36" y="25"/>
                  </a:lnTo>
                  <a:lnTo>
                    <a:pt x="36" y="27"/>
                  </a:lnTo>
                  <a:lnTo>
                    <a:pt x="38" y="27"/>
                  </a:lnTo>
                  <a:lnTo>
                    <a:pt x="38" y="29"/>
                  </a:lnTo>
                  <a:lnTo>
                    <a:pt x="38" y="31"/>
                  </a:lnTo>
                  <a:lnTo>
                    <a:pt x="38" y="31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1" y="34"/>
                  </a:lnTo>
                  <a:lnTo>
                    <a:pt x="41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5" y="38"/>
                  </a:lnTo>
                  <a:lnTo>
                    <a:pt x="47" y="38"/>
                  </a:lnTo>
                  <a:lnTo>
                    <a:pt x="47" y="40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51" y="40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5" y="42"/>
                  </a:lnTo>
                  <a:lnTo>
                    <a:pt x="55" y="44"/>
                  </a:lnTo>
                  <a:lnTo>
                    <a:pt x="57" y="44"/>
                  </a:lnTo>
                  <a:lnTo>
                    <a:pt x="58" y="44"/>
                  </a:lnTo>
                  <a:lnTo>
                    <a:pt x="58" y="44"/>
                  </a:lnTo>
                  <a:lnTo>
                    <a:pt x="60" y="44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2" y="46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62" y="44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2" y="38"/>
                  </a:lnTo>
                  <a:lnTo>
                    <a:pt x="62" y="38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2" y="31"/>
                  </a:lnTo>
                  <a:lnTo>
                    <a:pt x="60" y="29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60" y="25"/>
                  </a:lnTo>
                  <a:lnTo>
                    <a:pt x="58" y="23"/>
                  </a:lnTo>
                  <a:lnTo>
                    <a:pt x="58" y="21"/>
                  </a:lnTo>
                  <a:lnTo>
                    <a:pt x="58" y="19"/>
                  </a:lnTo>
                  <a:lnTo>
                    <a:pt x="57" y="19"/>
                  </a:lnTo>
                  <a:lnTo>
                    <a:pt x="57" y="17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5" y="13"/>
                  </a:lnTo>
                  <a:lnTo>
                    <a:pt x="55" y="12"/>
                  </a:lnTo>
                  <a:lnTo>
                    <a:pt x="55" y="12"/>
                  </a:lnTo>
                  <a:lnTo>
                    <a:pt x="53" y="10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3" y="10"/>
                  </a:lnTo>
                  <a:lnTo>
                    <a:pt x="53" y="10"/>
                  </a:lnTo>
                  <a:lnTo>
                    <a:pt x="55" y="12"/>
                  </a:lnTo>
                  <a:lnTo>
                    <a:pt x="55" y="12"/>
                  </a:lnTo>
                  <a:lnTo>
                    <a:pt x="55" y="13"/>
                  </a:lnTo>
                  <a:lnTo>
                    <a:pt x="57" y="15"/>
                  </a:lnTo>
                  <a:lnTo>
                    <a:pt x="57" y="15"/>
                  </a:lnTo>
                  <a:lnTo>
                    <a:pt x="57" y="17"/>
                  </a:lnTo>
                  <a:lnTo>
                    <a:pt x="58" y="17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21"/>
                  </a:lnTo>
                  <a:lnTo>
                    <a:pt x="60" y="23"/>
                  </a:lnTo>
                  <a:lnTo>
                    <a:pt x="60" y="25"/>
                  </a:lnTo>
                  <a:lnTo>
                    <a:pt x="60" y="27"/>
                  </a:lnTo>
                  <a:lnTo>
                    <a:pt x="62" y="29"/>
                  </a:lnTo>
                  <a:lnTo>
                    <a:pt x="62" y="31"/>
                  </a:lnTo>
                  <a:lnTo>
                    <a:pt x="62" y="32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64" y="36"/>
                  </a:lnTo>
                  <a:lnTo>
                    <a:pt x="64" y="36"/>
                  </a:lnTo>
                  <a:lnTo>
                    <a:pt x="64" y="38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6" y="46"/>
                  </a:lnTo>
                  <a:lnTo>
                    <a:pt x="68" y="48"/>
                  </a:lnTo>
                  <a:lnTo>
                    <a:pt x="68" y="48"/>
                  </a:lnTo>
                  <a:lnTo>
                    <a:pt x="70" y="48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3" y="50"/>
                  </a:lnTo>
                  <a:lnTo>
                    <a:pt x="75" y="50"/>
                  </a:lnTo>
                  <a:lnTo>
                    <a:pt x="79" y="50"/>
                  </a:lnTo>
                  <a:lnTo>
                    <a:pt x="81" y="50"/>
                  </a:lnTo>
                  <a:lnTo>
                    <a:pt x="83" y="50"/>
                  </a:lnTo>
                  <a:lnTo>
                    <a:pt x="85" y="52"/>
                  </a:lnTo>
                  <a:lnTo>
                    <a:pt x="87" y="52"/>
                  </a:lnTo>
                  <a:lnTo>
                    <a:pt x="89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2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0" y="48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90" y="44"/>
                  </a:lnTo>
                  <a:lnTo>
                    <a:pt x="90" y="42"/>
                  </a:lnTo>
                  <a:lnTo>
                    <a:pt x="89" y="42"/>
                  </a:lnTo>
                  <a:lnTo>
                    <a:pt x="89" y="40"/>
                  </a:lnTo>
                  <a:lnTo>
                    <a:pt x="89" y="40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89" y="36"/>
                  </a:lnTo>
                  <a:lnTo>
                    <a:pt x="87" y="36"/>
                  </a:lnTo>
                  <a:lnTo>
                    <a:pt x="87" y="34"/>
                  </a:lnTo>
                  <a:lnTo>
                    <a:pt x="87" y="34"/>
                  </a:lnTo>
                  <a:lnTo>
                    <a:pt x="87" y="32"/>
                  </a:lnTo>
                  <a:lnTo>
                    <a:pt x="87" y="32"/>
                  </a:lnTo>
                  <a:lnTo>
                    <a:pt x="87" y="32"/>
                  </a:lnTo>
                  <a:lnTo>
                    <a:pt x="87" y="32"/>
                  </a:lnTo>
                  <a:lnTo>
                    <a:pt x="87" y="32"/>
                  </a:lnTo>
                  <a:lnTo>
                    <a:pt x="87" y="32"/>
                  </a:lnTo>
                  <a:lnTo>
                    <a:pt x="87" y="34"/>
                  </a:lnTo>
                  <a:lnTo>
                    <a:pt x="87" y="34"/>
                  </a:lnTo>
                  <a:lnTo>
                    <a:pt x="89" y="36"/>
                  </a:lnTo>
                  <a:lnTo>
                    <a:pt x="89" y="38"/>
                  </a:lnTo>
                  <a:lnTo>
                    <a:pt x="89" y="38"/>
                  </a:lnTo>
                  <a:lnTo>
                    <a:pt x="90" y="40"/>
                  </a:lnTo>
                  <a:lnTo>
                    <a:pt x="90" y="42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0"/>
                  </a:lnTo>
                  <a:lnTo>
                    <a:pt x="92" y="50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4" y="52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6" y="48"/>
                  </a:lnTo>
                  <a:lnTo>
                    <a:pt x="96" y="46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4" y="42"/>
                  </a:lnTo>
                  <a:lnTo>
                    <a:pt x="94" y="42"/>
                  </a:lnTo>
                  <a:lnTo>
                    <a:pt x="94" y="40"/>
                  </a:lnTo>
                  <a:lnTo>
                    <a:pt x="92" y="40"/>
                  </a:lnTo>
                  <a:lnTo>
                    <a:pt x="92" y="38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92" y="34"/>
                  </a:lnTo>
                  <a:lnTo>
                    <a:pt x="90" y="34"/>
                  </a:lnTo>
                  <a:lnTo>
                    <a:pt x="90" y="32"/>
                  </a:lnTo>
                  <a:lnTo>
                    <a:pt x="90" y="31"/>
                  </a:lnTo>
                  <a:lnTo>
                    <a:pt x="89" y="31"/>
                  </a:lnTo>
                  <a:lnTo>
                    <a:pt x="89" y="29"/>
                  </a:lnTo>
                  <a:lnTo>
                    <a:pt x="89" y="27"/>
                  </a:lnTo>
                  <a:lnTo>
                    <a:pt x="87" y="27"/>
                  </a:lnTo>
                  <a:lnTo>
                    <a:pt x="87" y="25"/>
                  </a:lnTo>
                  <a:lnTo>
                    <a:pt x="85" y="23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3" y="23"/>
                  </a:lnTo>
                  <a:lnTo>
                    <a:pt x="81" y="21"/>
                  </a:lnTo>
                  <a:lnTo>
                    <a:pt x="81" y="19"/>
                  </a:lnTo>
                  <a:lnTo>
                    <a:pt x="79" y="19"/>
                  </a:lnTo>
                  <a:lnTo>
                    <a:pt x="77" y="17"/>
                  </a:lnTo>
                  <a:lnTo>
                    <a:pt x="77" y="17"/>
                  </a:lnTo>
                  <a:lnTo>
                    <a:pt x="77" y="15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3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6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7" y="4"/>
                  </a:lnTo>
                  <a:lnTo>
                    <a:pt x="57" y="4"/>
                  </a:lnTo>
                  <a:lnTo>
                    <a:pt x="55" y="4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1" y="4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7" y="2"/>
                  </a:lnTo>
                  <a:lnTo>
                    <a:pt x="47" y="2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3" y="4"/>
                  </a:lnTo>
                  <a:lnTo>
                    <a:pt x="43" y="4"/>
                  </a:lnTo>
                  <a:lnTo>
                    <a:pt x="43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1" y="2"/>
                  </a:lnTo>
                  <a:lnTo>
                    <a:pt x="9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6706636" y="1680218"/>
              <a:ext cx="5227" cy="2614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2 w 2"/>
                <a:gd name="T11" fmla="*/ 0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6706636" y="1682830"/>
              <a:ext cx="5227" cy="522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2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6254539" y="1996424"/>
              <a:ext cx="5227" cy="10453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2 h 4"/>
                <a:gd name="T4" fmla="*/ 2 w 2"/>
                <a:gd name="T5" fmla="*/ 4 h 4"/>
                <a:gd name="T6" fmla="*/ 2 w 2"/>
                <a:gd name="T7" fmla="*/ 4 h 4"/>
                <a:gd name="T8" fmla="*/ 2 w 2"/>
                <a:gd name="T9" fmla="*/ 2 h 4"/>
                <a:gd name="T10" fmla="*/ 0 w 2"/>
                <a:gd name="T11" fmla="*/ 0 h 4"/>
                <a:gd name="T12" fmla="*/ 0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"/>
            <p:cNvSpPr>
              <a:spLocks/>
            </p:cNvSpPr>
            <p:nvPr/>
          </p:nvSpPr>
          <p:spPr bwMode="auto">
            <a:xfrm>
              <a:off x="6249312" y="1792588"/>
              <a:ext cx="389380" cy="245648"/>
            </a:xfrm>
            <a:custGeom>
              <a:avLst/>
              <a:gdLst>
                <a:gd name="T0" fmla="*/ 49 w 149"/>
                <a:gd name="T1" fmla="*/ 92 h 94"/>
                <a:gd name="T2" fmla="*/ 68 w 149"/>
                <a:gd name="T3" fmla="*/ 90 h 94"/>
                <a:gd name="T4" fmla="*/ 77 w 149"/>
                <a:gd name="T5" fmla="*/ 84 h 94"/>
                <a:gd name="T6" fmla="*/ 87 w 149"/>
                <a:gd name="T7" fmla="*/ 80 h 94"/>
                <a:gd name="T8" fmla="*/ 100 w 149"/>
                <a:gd name="T9" fmla="*/ 74 h 94"/>
                <a:gd name="T10" fmla="*/ 104 w 149"/>
                <a:gd name="T11" fmla="*/ 63 h 94"/>
                <a:gd name="T12" fmla="*/ 113 w 149"/>
                <a:gd name="T13" fmla="*/ 59 h 94"/>
                <a:gd name="T14" fmla="*/ 122 w 149"/>
                <a:gd name="T15" fmla="*/ 54 h 94"/>
                <a:gd name="T16" fmla="*/ 132 w 149"/>
                <a:gd name="T17" fmla="*/ 42 h 94"/>
                <a:gd name="T18" fmla="*/ 141 w 149"/>
                <a:gd name="T19" fmla="*/ 27 h 94"/>
                <a:gd name="T20" fmla="*/ 149 w 149"/>
                <a:gd name="T21" fmla="*/ 8 h 94"/>
                <a:gd name="T22" fmla="*/ 141 w 149"/>
                <a:gd name="T23" fmla="*/ 10 h 94"/>
                <a:gd name="T24" fmla="*/ 126 w 149"/>
                <a:gd name="T25" fmla="*/ 12 h 94"/>
                <a:gd name="T26" fmla="*/ 107 w 149"/>
                <a:gd name="T27" fmla="*/ 8 h 94"/>
                <a:gd name="T28" fmla="*/ 79 w 149"/>
                <a:gd name="T29" fmla="*/ 2 h 94"/>
                <a:gd name="T30" fmla="*/ 64 w 149"/>
                <a:gd name="T31" fmla="*/ 0 h 94"/>
                <a:gd name="T32" fmla="*/ 55 w 149"/>
                <a:gd name="T33" fmla="*/ 2 h 94"/>
                <a:gd name="T34" fmla="*/ 47 w 149"/>
                <a:gd name="T35" fmla="*/ 6 h 94"/>
                <a:gd name="T36" fmla="*/ 40 w 149"/>
                <a:gd name="T37" fmla="*/ 8 h 94"/>
                <a:gd name="T38" fmla="*/ 28 w 149"/>
                <a:gd name="T39" fmla="*/ 19 h 94"/>
                <a:gd name="T40" fmla="*/ 19 w 149"/>
                <a:gd name="T41" fmla="*/ 29 h 94"/>
                <a:gd name="T42" fmla="*/ 8 w 149"/>
                <a:gd name="T43" fmla="*/ 48 h 94"/>
                <a:gd name="T44" fmla="*/ 2 w 149"/>
                <a:gd name="T45" fmla="*/ 63 h 94"/>
                <a:gd name="T46" fmla="*/ 0 w 149"/>
                <a:gd name="T47" fmla="*/ 74 h 94"/>
                <a:gd name="T48" fmla="*/ 6 w 149"/>
                <a:gd name="T49" fmla="*/ 73 h 94"/>
                <a:gd name="T50" fmla="*/ 15 w 149"/>
                <a:gd name="T51" fmla="*/ 61 h 94"/>
                <a:gd name="T52" fmla="*/ 34 w 149"/>
                <a:gd name="T53" fmla="*/ 42 h 94"/>
                <a:gd name="T54" fmla="*/ 40 w 149"/>
                <a:gd name="T55" fmla="*/ 19 h 94"/>
                <a:gd name="T56" fmla="*/ 38 w 149"/>
                <a:gd name="T57" fmla="*/ 27 h 94"/>
                <a:gd name="T58" fmla="*/ 34 w 149"/>
                <a:gd name="T59" fmla="*/ 46 h 94"/>
                <a:gd name="T60" fmla="*/ 55 w 149"/>
                <a:gd name="T61" fmla="*/ 35 h 94"/>
                <a:gd name="T62" fmla="*/ 66 w 149"/>
                <a:gd name="T63" fmla="*/ 25 h 94"/>
                <a:gd name="T64" fmla="*/ 68 w 149"/>
                <a:gd name="T65" fmla="*/ 25 h 94"/>
                <a:gd name="T66" fmla="*/ 70 w 149"/>
                <a:gd name="T67" fmla="*/ 29 h 94"/>
                <a:gd name="T68" fmla="*/ 81 w 149"/>
                <a:gd name="T69" fmla="*/ 27 h 94"/>
                <a:gd name="T70" fmla="*/ 102 w 149"/>
                <a:gd name="T71" fmla="*/ 25 h 94"/>
                <a:gd name="T72" fmla="*/ 117 w 149"/>
                <a:gd name="T73" fmla="*/ 23 h 94"/>
                <a:gd name="T74" fmla="*/ 88 w 149"/>
                <a:gd name="T75" fmla="*/ 27 h 94"/>
                <a:gd name="T76" fmla="*/ 96 w 149"/>
                <a:gd name="T77" fmla="*/ 33 h 94"/>
                <a:gd name="T78" fmla="*/ 109 w 149"/>
                <a:gd name="T79" fmla="*/ 36 h 94"/>
                <a:gd name="T80" fmla="*/ 113 w 149"/>
                <a:gd name="T81" fmla="*/ 36 h 94"/>
                <a:gd name="T82" fmla="*/ 100 w 149"/>
                <a:gd name="T83" fmla="*/ 35 h 94"/>
                <a:gd name="T84" fmla="*/ 85 w 149"/>
                <a:gd name="T85" fmla="*/ 31 h 94"/>
                <a:gd name="T86" fmla="*/ 68 w 149"/>
                <a:gd name="T87" fmla="*/ 33 h 94"/>
                <a:gd name="T88" fmla="*/ 51 w 149"/>
                <a:gd name="T89" fmla="*/ 40 h 94"/>
                <a:gd name="T90" fmla="*/ 45 w 149"/>
                <a:gd name="T91" fmla="*/ 48 h 94"/>
                <a:gd name="T92" fmla="*/ 55 w 149"/>
                <a:gd name="T93" fmla="*/ 55 h 94"/>
                <a:gd name="T94" fmla="*/ 70 w 149"/>
                <a:gd name="T95" fmla="*/ 61 h 94"/>
                <a:gd name="T96" fmla="*/ 90 w 149"/>
                <a:gd name="T97" fmla="*/ 67 h 94"/>
                <a:gd name="T98" fmla="*/ 83 w 149"/>
                <a:gd name="T99" fmla="*/ 65 h 94"/>
                <a:gd name="T100" fmla="*/ 60 w 149"/>
                <a:gd name="T101" fmla="*/ 59 h 94"/>
                <a:gd name="T102" fmla="*/ 45 w 149"/>
                <a:gd name="T103" fmla="*/ 52 h 94"/>
                <a:gd name="T104" fmla="*/ 40 w 149"/>
                <a:gd name="T105" fmla="*/ 48 h 94"/>
                <a:gd name="T106" fmla="*/ 23 w 149"/>
                <a:gd name="T107" fmla="*/ 61 h 94"/>
                <a:gd name="T108" fmla="*/ 13 w 149"/>
                <a:gd name="T109" fmla="*/ 76 h 94"/>
                <a:gd name="T110" fmla="*/ 26 w 149"/>
                <a:gd name="T111" fmla="*/ 84 h 94"/>
                <a:gd name="T112" fmla="*/ 34 w 149"/>
                <a:gd name="T113" fmla="*/ 86 h 94"/>
                <a:gd name="T114" fmla="*/ 19 w 149"/>
                <a:gd name="T115" fmla="*/ 80 h 94"/>
                <a:gd name="T116" fmla="*/ 8 w 149"/>
                <a:gd name="T117" fmla="*/ 76 h 94"/>
                <a:gd name="T118" fmla="*/ 15 w 149"/>
                <a:gd name="T119" fmla="*/ 86 h 94"/>
                <a:gd name="T120" fmla="*/ 32 w 149"/>
                <a:gd name="T121" fmla="*/ 9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9" h="94">
                  <a:moveTo>
                    <a:pt x="36" y="92"/>
                  </a:moveTo>
                  <a:lnTo>
                    <a:pt x="38" y="92"/>
                  </a:lnTo>
                  <a:lnTo>
                    <a:pt x="40" y="92"/>
                  </a:lnTo>
                  <a:lnTo>
                    <a:pt x="43" y="94"/>
                  </a:lnTo>
                  <a:lnTo>
                    <a:pt x="45" y="94"/>
                  </a:lnTo>
                  <a:lnTo>
                    <a:pt x="47" y="94"/>
                  </a:lnTo>
                  <a:lnTo>
                    <a:pt x="45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49" y="92"/>
                  </a:lnTo>
                  <a:lnTo>
                    <a:pt x="51" y="92"/>
                  </a:lnTo>
                  <a:lnTo>
                    <a:pt x="53" y="92"/>
                  </a:lnTo>
                  <a:lnTo>
                    <a:pt x="55" y="92"/>
                  </a:lnTo>
                  <a:lnTo>
                    <a:pt x="57" y="92"/>
                  </a:lnTo>
                  <a:lnTo>
                    <a:pt x="58" y="90"/>
                  </a:lnTo>
                  <a:lnTo>
                    <a:pt x="62" y="90"/>
                  </a:lnTo>
                  <a:lnTo>
                    <a:pt x="62" y="90"/>
                  </a:lnTo>
                  <a:lnTo>
                    <a:pt x="64" y="90"/>
                  </a:lnTo>
                  <a:lnTo>
                    <a:pt x="66" y="90"/>
                  </a:lnTo>
                  <a:lnTo>
                    <a:pt x="68" y="90"/>
                  </a:lnTo>
                  <a:lnTo>
                    <a:pt x="70" y="90"/>
                  </a:lnTo>
                  <a:lnTo>
                    <a:pt x="70" y="90"/>
                  </a:lnTo>
                  <a:lnTo>
                    <a:pt x="72" y="88"/>
                  </a:lnTo>
                  <a:lnTo>
                    <a:pt x="73" y="88"/>
                  </a:lnTo>
                  <a:lnTo>
                    <a:pt x="75" y="88"/>
                  </a:lnTo>
                  <a:lnTo>
                    <a:pt x="77" y="88"/>
                  </a:lnTo>
                  <a:lnTo>
                    <a:pt x="79" y="88"/>
                  </a:lnTo>
                  <a:lnTo>
                    <a:pt x="81" y="86"/>
                  </a:lnTo>
                  <a:lnTo>
                    <a:pt x="75" y="84"/>
                  </a:lnTo>
                  <a:lnTo>
                    <a:pt x="77" y="84"/>
                  </a:lnTo>
                  <a:lnTo>
                    <a:pt x="77" y="84"/>
                  </a:lnTo>
                  <a:lnTo>
                    <a:pt x="79" y="84"/>
                  </a:lnTo>
                  <a:lnTo>
                    <a:pt x="81" y="84"/>
                  </a:lnTo>
                  <a:lnTo>
                    <a:pt x="81" y="82"/>
                  </a:lnTo>
                  <a:lnTo>
                    <a:pt x="83" y="82"/>
                  </a:lnTo>
                  <a:lnTo>
                    <a:pt x="83" y="82"/>
                  </a:lnTo>
                  <a:lnTo>
                    <a:pt x="85" y="82"/>
                  </a:lnTo>
                  <a:lnTo>
                    <a:pt x="85" y="82"/>
                  </a:lnTo>
                  <a:lnTo>
                    <a:pt x="87" y="82"/>
                  </a:lnTo>
                  <a:lnTo>
                    <a:pt x="87" y="80"/>
                  </a:lnTo>
                  <a:lnTo>
                    <a:pt x="88" y="80"/>
                  </a:lnTo>
                  <a:lnTo>
                    <a:pt x="90" y="80"/>
                  </a:lnTo>
                  <a:lnTo>
                    <a:pt x="90" y="80"/>
                  </a:lnTo>
                  <a:lnTo>
                    <a:pt x="92" y="78"/>
                  </a:lnTo>
                  <a:lnTo>
                    <a:pt x="94" y="78"/>
                  </a:lnTo>
                  <a:lnTo>
                    <a:pt x="94" y="76"/>
                  </a:lnTo>
                  <a:lnTo>
                    <a:pt x="96" y="76"/>
                  </a:lnTo>
                  <a:lnTo>
                    <a:pt x="98" y="76"/>
                  </a:lnTo>
                  <a:lnTo>
                    <a:pt x="100" y="74"/>
                  </a:lnTo>
                  <a:lnTo>
                    <a:pt x="100" y="74"/>
                  </a:lnTo>
                  <a:lnTo>
                    <a:pt x="102" y="73"/>
                  </a:lnTo>
                  <a:lnTo>
                    <a:pt x="104" y="71"/>
                  </a:lnTo>
                  <a:lnTo>
                    <a:pt x="104" y="71"/>
                  </a:lnTo>
                  <a:lnTo>
                    <a:pt x="105" y="69"/>
                  </a:lnTo>
                  <a:lnTo>
                    <a:pt x="107" y="69"/>
                  </a:lnTo>
                  <a:lnTo>
                    <a:pt x="107" y="67"/>
                  </a:lnTo>
                  <a:lnTo>
                    <a:pt x="104" y="65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5" y="63"/>
                  </a:lnTo>
                  <a:lnTo>
                    <a:pt x="105" y="63"/>
                  </a:lnTo>
                  <a:lnTo>
                    <a:pt x="107" y="61"/>
                  </a:lnTo>
                  <a:lnTo>
                    <a:pt x="107" y="61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11" y="59"/>
                  </a:lnTo>
                  <a:lnTo>
                    <a:pt x="113" y="59"/>
                  </a:lnTo>
                  <a:lnTo>
                    <a:pt x="113" y="59"/>
                  </a:lnTo>
                  <a:lnTo>
                    <a:pt x="115" y="59"/>
                  </a:lnTo>
                  <a:lnTo>
                    <a:pt x="115" y="57"/>
                  </a:lnTo>
                  <a:lnTo>
                    <a:pt x="115" y="57"/>
                  </a:lnTo>
                  <a:lnTo>
                    <a:pt x="117" y="57"/>
                  </a:lnTo>
                  <a:lnTo>
                    <a:pt x="117" y="55"/>
                  </a:lnTo>
                  <a:lnTo>
                    <a:pt x="119" y="55"/>
                  </a:lnTo>
                  <a:lnTo>
                    <a:pt x="119" y="55"/>
                  </a:lnTo>
                  <a:lnTo>
                    <a:pt x="120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22" y="52"/>
                  </a:lnTo>
                  <a:lnTo>
                    <a:pt x="124" y="52"/>
                  </a:lnTo>
                  <a:lnTo>
                    <a:pt x="124" y="50"/>
                  </a:lnTo>
                  <a:lnTo>
                    <a:pt x="126" y="50"/>
                  </a:lnTo>
                  <a:lnTo>
                    <a:pt x="126" y="48"/>
                  </a:lnTo>
                  <a:lnTo>
                    <a:pt x="128" y="48"/>
                  </a:lnTo>
                  <a:lnTo>
                    <a:pt x="128" y="46"/>
                  </a:lnTo>
                  <a:lnTo>
                    <a:pt x="130" y="44"/>
                  </a:lnTo>
                  <a:lnTo>
                    <a:pt x="130" y="44"/>
                  </a:lnTo>
                  <a:lnTo>
                    <a:pt x="132" y="42"/>
                  </a:lnTo>
                  <a:lnTo>
                    <a:pt x="132" y="40"/>
                  </a:lnTo>
                  <a:lnTo>
                    <a:pt x="134" y="40"/>
                  </a:lnTo>
                  <a:lnTo>
                    <a:pt x="134" y="38"/>
                  </a:lnTo>
                  <a:lnTo>
                    <a:pt x="136" y="36"/>
                  </a:lnTo>
                  <a:lnTo>
                    <a:pt x="136" y="35"/>
                  </a:lnTo>
                  <a:lnTo>
                    <a:pt x="137" y="35"/>
                  </a:lnTo>
                  <a:lnTo>
                    <a:pt x="137" y="33"/>
                  </a:lnTo>
                  <a:lnTo>
                    <a:pt x="139" y="31"/>
                  </a:lnTo>
                  <a:lnTo>
                    <a:pt x="139" y="29"/>
                  </a:lnTo>
                  <a:lnTo>
                    <a:pt x="141" y="27"/>
                  </a:lnTo>
                  <a:lnTo>
                    <a:pt x="141" y="25"/>
                  </a:lnTo>
                  <a:lnTo>
                    <a:pt x="143" y="23"/>
                  </a:lnTo>
                  <a:lnTo>
                    <a:pt x="143" y="21"/>
                  </a:lnTo>
                  <a:lnTo>
                    <a:pt x="145" y="19"/>
                  </a:lnTo>
                  <a:lnTo>
                    <a:pt x="145" y="17"/>
                  </a:lnTo>
                  <a:lnTo>
                    <a:pt x="147" y="14"/>
                  </a:lnTo>
                  <a:lnTo>
                    <a:pt x="147" y="12"/>
                  </a:lnTo>
                  <a:lnTo>
                    <a:pt x="149" y="10"/>
                  </a:lnTo>
                  <a:lnTo>
                    <a:pt x="149" y="8"/>
                  </a:lnTo>
                  <a:lnTo>
                    <a:pt x="149" y="8"/>
                  </a:lnTo>
                  <a:lnTo>
                    <a:pt x="149" y="8"/>
                  </a:lnTo>
                  <a:lnTo>
                    <a:pt x="147" y="8"/>
                  </a:lnTo>
                  <a:lnTo>
                    <a:pt x="147" y="8"/>
                  </a:lnTo>
                  <a:lnTo>
                    <a:pt x="145" y="8"/>
                  </a:lnTo>
                  <a:lnTo>
                    <a:pt x="145" y="10"/>
                  </a:lnTo>
                  <a:lnTo>
                    <a:pt x="145" y="10"/>
                  </a:lnTo>
                  <a:lnTo>
                    <a:pt x="143" y="10"/>
                  </a:lnTo>
                  <a:lnTo>
                    <a:pt x="143" y="10"/>
                  </a:lnTo>
                  <a:lnTo>
                    <a:pt x="141" y="10"/>
                  </a:lnTo>
                  <a:lnTo>
                    <a:pt x="141" y="10"/>
                  </a:lnTo>
                  <a:lnTo>
                    <a:pt x="139" y="10"/>
                  </a:lnTo>
                  <a:lnTo>
                    <a:pt x="137" y="10"/>
                  </a:lnTo>
                  <a:lnTo>
                    <a:pt x="137" y="12"/>
                  </a:lnTo>
                  <a:lnTo>
                    <a:pt x="136" y="12"/>
                  </a:lnTo>
                  <a:lnTo>
                    <a:pt x="134" y="12"/>
                  </a:lnTo>
                  <a:lnTo>
                    <a:pt x="132" y="12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28" y="12"/>
                  </a:lnTo>
                  <a:lnTo>
                    <a:pt x="126" y="12"/>
                  </a:lnTo>
                  <a:lnTo>
                    <a:pt x="124" y="12"/>
                  </a:lnTo>
                  <a:lnTo>
                    <a:pt x="122" y="12"/>
                  </a:lnTo>
                  <a:lnTo>
                    <a:pt x="120" y="10"/>
                  </a:lnTo>
                  <a:lnTo>
                    <a:pt x="119" y="10"/>
                  </a:lnTo>
                  <a:lnTo>
                    <a:pt x="115" y="10"/>
                  </a:lnTo>
                  <a:lnTo>
                    <a:pt x="115" y="10"/>
                  </a:lnTo>
                  <a:lnTo>
                    <a:pt x="113" y="10"/>
                  </a:lnTo>
                  <a:lnTo>
                    <a:pt x="113" y="10"/>
                  </a:lnTo>
                  <a:lnTo>
                    <a:pt x="111" y="10"/>
                  </a:lnTo>
                  <a:lnTo>
                    <a:pt x="107" y="8"/>
                  </a:lnTo>
                  <a:lnTo>
                    <a:pt x="102" y="6"/>
                  </a:lnTo>
                  <a:lnTo>
                    <a:pt x="98" y="6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90" y="4"/>
                  </a:lnTo>
                  <a:lnTo>
                    <a:pt x="88" y="4"/>
                  </a:lnTo>
                  <a:lnTo>
                    <a:pt x="87" y="2"/>
                  </a:lnTo>
                  <a:lnTo>
                    <a:pt x="85" y="2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7" y="2"/>
                  </a:lnTo>
                  <a:lnTo>
                    <a:pt x="75" y="2"/>
                  </a:lnTo>
                  <a:lnTo>
                    <a:pt x="73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53" y="4"/>
                  </a:lnTo>
                  <a:lnTo>
                    <a:pt x="53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7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3" y="6"/>
                  </a:lnTo>
                  <a:lnTo>
                    <a:pt x="41" y="6"/>
                  </a:lnTo>
                  <a:lnTo>
                    <a:pt x="41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4" y="12"/>
                  </a:lnTo>
                  <a:lnTo>
                    <a:pt x="34" y="14"/>
                  </a:lnTo>
                  <a:lnTo>
                    <a:pt x="32" y="14"/>
                  </a:lnTo>
                  <a:lnTo>
                    <a:pt x="32" y="15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28" y="19"/>
                  </a:lnTo>
                  <a:lnTo>
                    <a:pt x="26" y="21"/>
                  </a:lnTo>
                  <a:lnTo>
                    <a:pt x="26" y="21"/>
                  </a:lnTo>
                  <a:lnTo>
                    <a:pt x="25" y="23"/>
                  </a:lnTo>
                  <a:lnTo>
                    <a:pt x="25" y="25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1" y="29"/>
                  </a:lnTo>
                  <a:lnTo>
                    <a:pt x="21" y="31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7" y="31"/>
                  </a:lnTo>
                  <a:lnTo>
                    <a:pt x="15" y="33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3" y="38"/>
                  </a:lnTo>
                  <a:lnTo>
                    <a:pt x="11" y="40"/>
                  </a:lnTo>
                  <a:lnTo>
                    <a:pt x="11" y="42"/>
                  </a:lnTo>
                  <a:lnTo>
                    <a:pt x="9" y="44"/>
                  </a:lnTo>
                  <a:lnTo>
                    <a:pt x="9" y="46"/>
                  </a:lnTo>
                  <a:lnTo>
                    <a:pt x="8" y="48"/>
                  </a:lnTo>
                  <a:lnTo>
                    <a:pt x="8" y="50"/>
                  </a:lnTo>
                  <a:lnTo>
                    <a:pt x="6" y="52"/>
                  </a:lnTo>
                  <a:lnTo>
                    <a:pt x="6" y="54"/>
                  </a:lnTo>
                  <a:lnTo>
                    <a:pt x="4" y="55"/>
                  </a:lnTo>
                  <a:lnTo>
                    <a:pt x="4" y="57"/>
                  </a:lnTo>
                  <a:lnTo>
                    <a:pt x="4" y="59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7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76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4"/>
                  </a:lnTo>
                  <a:lnTo>
                    <a:pt x="4" y="73"/>
                  </a:lnTo>
                  <a:lnTo>
                    <a:pt x="6" y="73"/>
                  </a:lnTo>
                  <a:lnTo>
                    <a:pt x="6" y="71"/>
                  </a:lnTo>
                  <a:lnTo>
                    <a:pt x="8" y="71"/>
                  </a:lnTo>
                  <a:lnTo>
                    <a:pt x="8" y="69"/>
                  </a:lnTo>
                  <a:lnTo>
                    <a:pt x="9" y="69"/>
                  </a:lnTo>
                  <a:lnTo>
                    <a:pt x="9" y="67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7" y="38"/>
                  </a:lnTo>
                  <a:lnTo>
                    <a:pt x="15" y="61"/>
                  </a:lnTo>
                  <a:lnTo>
                    <a:pt x="17" y="61"/>
                  </a:lnTo>
                  <a:lnTo>
                    <a:pt x="21" y="59"/>
                  </a:lnTo>
                  <a:lnTo>
                    <a:pt x="23" y="55"/>
                  </a:lnTo>
                  <a:lnTo>
                    <a:pt x="25" y="54"/>
                  </a:lnTo>
                  <a:lnTo>
                    <a:pt x="28" y="52"/>
                  </a:lnTo>
                  <a:lnTo>
                    <a:pt x="30" y="50"/>
                  </a:lnTo>
                  <a:lnTo>
                    <a:pt x="32" y="50"/>
                  </a:lnTo>
                  <a:lnTo>
                    <a:pt x="32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4" y="40"/>
                  </a:lnTo>
                  <a:lnTo>
                    <a:pt x="34" y="36"/>
                  </a:lnTo>
                  <a:lnTo>
                    <a:pt x="36" y="35"/>
                  </a:lnTo>
                  <a:lnTo>
                    <a:pt x="36" y="31"/>
                  </a:lnTo>
                  <a:lnTo>
                    <a:pt x="36" y="29"/>
                  </a:lnTo>
                  <a:lnTo>
                    <a:pt x="38" y="25"/>
                  </a:lnTo>
                  <a:lnTo>
                    <a:pt x="38" y="23"/>
                  </a:lnTo>
                  <a:lnTo>
                    <a:pt x="38" y="21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0" y="17"/>
                  </a:lnTo>
                  <a:lnTo>
                    <a:pt x="41" y="15"/>
                  </a:lnTo>
                  <a:lnTo>
                    <a:pt x="41" y="14"/>
                  </a:lnTo>
                  <a:lnTo>
                    <a:pt x="41" y="14"/>
                  </a:lnTo>
                  <a:lnTo>
                    <a:pt x="41" y="14"/>
                  </a:lnTo>
                  <a:lnTo>
                    <a:pt x="41" y="17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40" y="23"/>
                  </a:lnTo>
                  <a:lnTo>
                    <a:pt x="38" y="27"/>
                  </a:lnTo>
                  <a:lnTo>
                    <a:pt x="38" y="29"/>
                  </a:lnTo>
                  <a:lnTo>
                    <a:pt x="36" y="33"/>
                  </a:lnTo>
                  <a:lnTo>
                    <a:pt x="36" y="35"/>
                  </a:lnTo>
                  <a:lnTo>
                    <a:pt x="36" y="36"/>
                  </a:lnTo>
                  <a:lnTo>
                    <a:pt x="36" y="38"/>
                  </a:lnTo>
                  <a:lnTo>
                    <a:pt x="36" y="40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4" y="48"/>
                  </a:lnTo>
                  <a:lnTo>
                    <a:pt x="36" y="46"/>
                  </a:lnTo>
                  <a:lnTo>
                    <a:pt x="40" y="44"/>
                  </a:lnTo>
                  <a:lnTo>
                    <a:pt x="41" y="42"/>
                  </a:lnTo>
                  <a:lnTo>
                    <a:pt x="45" y="40"/>
                  </a:lnTo>
                  <a:lnTo>
                    <a:pt x="47" y="38"/>
                  </a:lnTo>
                  <a:lnTo>
                    <a:pt x="49" y="38"/>
                  </a:lnTo>
                  <a:lnTo>
                    <a:pt x="53" y="36"/>
                  </a:lnTo>
                  <a:lnTo>
                    <a:pt x="55" y="35"/>
                  </a:lnTo>
                  <a:lnTo>
                    <a:pt x="58" y="33"/>
                  </a:lnTo>
                  <a:lnTo>
                    <a:pt x="58" y="33"/>
                  </a:lnTo>
                  <a:lnTo>
                    <a:pt x="60" y="33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29"/>
                  </a:lnTo>
                  <a:lnTo>
                    <a:pt x="66" y="27"/>
                  </a:lnTo>
                  <a:lnTo>
                    <a:pt x="66" y="25"/>
                  </a:lnTo>
                  <a:lnTo>
                    <a:pt x="68" y="23"/>
                  </a:lnTo>
                  <a:lnTo>
                    <a:pt x="68" y="21"/>
                  </a:lnTo>
                  <a:lnTo>
                    <a:pt x="68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8" y="21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68" y="25"/>
                  </a:lnTo>
                  <a:lnTo>
                    <a:pt x="66" y="25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9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8" y="29"/>
                  </a:lnTo>
                  <a:lnTo>
                    <a:pt x="68" y="29"/>
                  </a:lnTo>
                  <a:lnTo>
                    <a:pt x="70" y="29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3" y="27"/>
                  </a:lnTo>
                  <a:lnTo>
                    <a:pt x="73" y="27"/>
                  </a:lnTo>
                  <a:lnTo>
                    <a:pt x="75" y="27"/>
                  </a:lnTo>
                  <a:lnTo>
                    <a:pt x="75" y="27"/>
                  </a:lnTo>
                  <a:lnTo>
                    <a:pt x="77" y="27"/>
                  </a:lnTo>
                  <a:lnTo>
                    <a:pt x="77" y="27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83" y="27"/>
                  </a:lnTo>
                  <a:lnTo>
                    <a:pt x="85" y="27"/>
                  </a:lnTo>
                  <a:lnTo>
                    <a:pt x="87" y="27"/>
                  </a:lnTo>
                  <a:lnTo>
                    <a:pt x="90" y="25"/>
                  </a:lnTo>
                  <a:lnTo>
                    <a:pt x="94" y="25"/>
                  </a:lnTo>
                  <a:lnTo>
                    <a:pt x="98" y="25"/>
                  </a:lnTo>
                  <a:lnTo>
                    <a:pt x="100" y="25"/>
                  </a:lnTo>
                  <a:lnTo>
                    <a:pt x="107" y="17"/>
                  </a:lnTo>
                  <a:lnTo>
                    <a:pt x="102" y="25"/>
                  </a:lnTo>
                  <a:lnTo>
                    <a:pt x="102" y="25"/>
                  </a:lnTo>
                  <a:lnTo>
                    <a:pt x="105" y="23"/>
                  </a:lnTo>
                  <a:lnTo>
                    <a:pt x="107" y="23"/>
                  </a:lnTo>
                  <a:lnTo>
                    <a:pt x="111" y="23"/>
                  </a:lnTo>
                  <a:lnTo>
                    <a:pt x="115" y="23"/>
                  </a:lnTo>
                  <a:lnTo>
                    <a:pt x="119" y="21"/>
                  </a:lnTo>
                  <a:lnTo>
                    <a:pt x="119" y="21"/>
                  </a:lnTo>
                  <a:lnTo>
                    <a:pt x="119" y="21"/>
                  </a:lnTo>
                  <a:lnTo>
                    <a:pt x="119" y="21"/>
                  </a:lnTo>
                  <a:lnTo>
                    <a:pt x="119" y="21"/>
                  </a:lnTo>
                  <a:lnTo>
                    <a:pt x="117" y="23"/>
                  </a:lnTo>
                  <a:lnTo>
                    <a:pt x="117" y="23"/>
                  </a:lnTo>
                  <a:lnTo>
                    <a:pt x="115" y="23"/>
                  </a:lnTo>
                  <a:lnTo>
                    <a:pt x="113" y="23"/>
                  </a:lnTo>
                  <a:lnTo>
                    <a:pt x="111" y="23"/>
                  </a:lnTo>
                  <a:lnTo>
                    <a:pt x="107" y="25"/>
                  </a:lnTo>
                  <a:lnTo>
                    <a:pt x="104" y="25"/>
                  </a:lnTo>
                  <a:lnTo>
                    <a:pt x="100" y="25"/>
                  </a:lnTo>
                  <a:lnTo>
                    <a:pt x="96" y="27"/>
                  </a:lnTo>
                  <a:lnTo>
                    <a:pt x="92" y="27"/>
                  </a:lnTo>
                  <a:lnTo>
                    <a:pt x="88" y="27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8" y="31"/>
                  </a:lnTo>
                  <a:lnTo>
                    <a:pt x="90" y="31"/>
                  </a:lnTo>
                  <a:lnTo>
                    <a:pt x="92" y="31"/>
                  </a:lnTo>
                  <a:lnTo>
                    <a:pt x="94" y="33"/>
                  </a:lnTo>
                  <a:lnTo>
                    <a:pt x="96" y="33"/>
                  </a:lnTo>
                  <a:lnTo>
                    <a:pt x="98" y="33"/>
                  </a:lnTo>
                  <a:lnTo>
                    <a:pt x="98" y="35"/>
                  </a:lnTo>
                  <a:lnTo>
                    <a:pt x="100" y="35"/>
                  </a:lnTo>
                  <a:lnTo>
                    <a:pt x="102" y="35"/>
                  </a:lnTo>
                  <a:lnTo>
                    <a:pt x="102" y="35"/>
                  </a:lnTo>
                  <a:lnTo>
                    <a:pt x="104" y="35"/>
                  </a:lnTo>
                  <a:lnTo>
                    <a:pt x="105" y="35"/>
                  </a:lnTo>
                  <a:lnTo>
                    <a:pt x="105" y="36"/>
                  </a:lnTo>
                  <a:lnTo>
                    <a:pt x="107" y="36"/>
                  </a:lnTo>
                  <a:lnTo>
                    <a:pt x="109" y="36"/>
                  </a:lnTo>
                  <a:lnTo>
                    <a:pt x="111" y="36"/>
                  </a:lnTo>
                  <a:lnTo>
                    <a:pt x="111" y="36"/>
                  </a:lnTo>
                  <a:lnTo>
                    <a:pt x="113" y="36"/>
                  </a:lnTo>
                  <a:lnTo>
                    <a:pt x="115" y="36"/>
                  </a:lnTo>
                  <a:lnTo>
                    <a:pt x="115" y="36"/>
                  </a:lnTo>
                  <a:lnTo>
                    <a:pt x="115" y="36"/>
                  </a:lnTo>
                  <a:lnTo>
                    <a:pt x="115" y="36"/>
                  </a:lnTo>
                  <a:lnTo>
                    <a:pt x="115" y="36"/>
                  </a:lnTo>
                  <a:lnTo>
                    <a:pt x="113" y="36"/>
                  </a:lnTo>
                  <a:lnTo>
                    <a:pt x="113" y="36"/>
                  </a:lnTo>
                  <a:lnTo>
                    <a:pt x="111" y="36"/>
                  </a:lnTo>
                  <a:lnTo>
                    <a:pt x="109" y="36"/>
                  </a:lnTo>
                  <a:lnTo>
                    <a:pt x="107" y="36"/>
                  </a:lnTo>
                  <a:lnTo>
                    <a:pt x="107" y="36"/>
                  </a:lnTo>
                  <a:lnTo>
                    <a:pt x="105" y="36"/>
                  </a:lnTo>
                  <a:lnTo>
                    <a:pt x="104" y="36"/>
                  </a:lnTo>
                  <a:lnTo>
                    <a:pt x="104" y="36"/>
                  </a:lnTo>
                  <a:lnTo>
                    <a:pt x="102" y="35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98" y="35"/>
                  </a:lnTo>
                  <a:lnTo>
                    <a:pt x="96" y="35"/>
                  </a:lnTo>
                  <a:lnTo>
                    <a:pt x="94" y="35"/>
                  </a:lnTo>
                  <a:lnTo>
                    <a:pt x="94" y="33"/>
                  </a:lnTo>
                  <a:lnTo>
                    <a:pt x="92" y="33"/>
                  </a:lnTo>
                  <a:lnTo>
                    <a:pt x="90" y="33"/>
                  </a:lnTo>
                  <a:lnTo>
                    <a:pt x="88" y="33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3" y="29"/>
                  </a:lnTo>
                  <a:lnTo>
                    <a:pt x="81" y="29"/>
                  </a:lnTo>
                  <a:lnTo>
                    <a:pt x="81" y="29"/>
                  </a:lnTo>
                  <a:lnTo>
                    <a:pt x="77" y="29"/>
                  </a:lnTo>
                  <a:lnTo>
                    <a:pt x="77" y="29"/>
                  </a:lnTo>
                  <a:lnTo>
                    <a:pt x="75" y="29"/>
                  </a:lnTo>
                  <a:lnTo>
                    <a:pt x="73" y="31"/>
                  </a:lnTo>
                  <a:lnTo>
                    <a:pt x="72" y="31"/>
                  </a:lnTo>
                  <a:lnTo>
                    <a:pt x="70" y="31"/>
                  </a:lnTo>
                  <a:lnTo>
                    <a:pt x="68" y="33"/>
                  </a:lnTo>
                  <a:lnTo>
                    <a:pt x="66" y="33"/>
                  </a:lnTo>
                  <a:lnTo>
                    <a:pt x="64" y="33"/>
                  </a:lnTo>
                  <a:lnTo>
                    <a:pt x="62" y="35"/>
                  </a:lnTo>
                  <a:lnTo>
                    <a:pt x="60" y="35"/>
                  </a:lnTo>
                  <a:lnTo>
                    <a:pt x="58" y="36"/>
                  </a:lnTo>
                  <a:lnTo>
                    <a:pt x="57" y="36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3" y="38"/>
                  </a:lnTo>
                  <a:lnTo>
                    <a:pt x="51" y="40"/>
                  </a:lnTo>
                  <a:lnTo>
                    <a:pt x="49" y="42"/>
                  </a:lnTo>
                  <a:lnTo>
                    <a:pt x="47" y="42"/>
                  </a:lnTo>
                  <a:lnTo>
                    <a:pt x="45" y="44"/>
                  </a:lnTo>
                  <a:lnTo>
                    <a:pt x="43" y="44"/>
                  </a:lnTo>
                  <a:lnTo>
                    <a:pt x="43" y="46"/>
                  </a:lnTo>
                  <a:lnTo>
                    <a:pt x="41" y="46"/>
                  </a:lnTo>
                  <a:lnTo>
                    <a:pt x="43" y="46"/>
                  </a:lnTo>
                  <a:lnTo>
                    <a:pt x="43" y="46"/>
                  </a:lnTo>
                  <a:lnTo>
                    <a:pt x="43" y="48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1" y="52"/>
                  </a:lnTo>
                  <a:lnTo>
                    <a:pt x="51" y="54"/>
                  </a:lnTo>
                  <a:lnTo>
                    <a:pt x="53" y="54"/>
                  </a:lnTo>
                  <a:lnTo>
                    <a:pt x="53" y="54"/>
                  </a:lnTo>
                  <a:lnTo>
                    <a:pt x="55" y="55"/>
                  </a:lnTo>
                  <a:lnTo>
                    <a:pt x="55" y="55"/>
                  </a:lnTo>
                  <a:lnTo>
                    <a:pt x="57" y="55"/>
                  </a:lnTo>
                  <a:lnTo>
                    <a:pt x="57" y="57"/>
                  </a:lnTo>
                  <a:lnTo>
                    <a:pt x="58" y="57"/>
                  </a:lnTo>
                  <a:lnTo>
                    <a:pt x="60" y="57"/>
                  </a:lnTo>
                  <a:lnTo>
                    <a:pt x="60" y="57"/>
                  </a:lnTo>
                  <a:lnTo>
                    <a:pt x="62" y="59"/>
                  </a:lnTo>
                  <a:lnTo>
                    <a:pt x="66" y="59"/>
                  </a:lnTo>
                  <a:lnTo>
                    <a:pt x="68" y="61"/>
                  </a:lnTo>
                  <a:lnTo>
                    <a:pt x="70" y="61"/>
                  </a:lnTo>
                  <a:lnTo>
                    <a:pt x="72" y="63"/>
                  </a:lnTo>
                  <a:lnTo>
                    <a:pt x="75" y="63"/>
                  </a:lnTo>
                  <a:lnTo>
                    <a:pt x="77" y="63"/>
                  </a:lnTo>
                  <a:lnTo>
                    <a:pt x="79" y="65"/>
                  </a:lnTo>
                  <a:lnTo>
                    <a:pt x="81" y="65"/>
                  </a:lnTo>
                  <a:lnTo>
                    <a:pt x="83" y="65"/>
                  </a:lnTo>
                  <a:lnTo>
                    <a:pt x="85" y="65"/>
                  </a:lnTo>
                  <a:lnTo>
                    <a:pt x="87" y="67"/>
                  </a:lnTo>
                  <a:lnTo>
                    <a:pt x="88" y="67"/>
                  </a:lnTo>
                  <a:lnTo>
                    <a:pt x="90" y="67"/>
                  </a:lnTo>
                  <a:lnTo>
                    <a:pt x="92" y="67"/>
                  </a:lnTo>
                  <a:lnTo>
                    <a:pt x="96" y="69"/>
                  </a:lnTo>
                  <a:lnTo>
                    <a:pt x="98" y="69"/>
                  </a:lnTo>
                  <a:lnTo>
                    <a:pt x="94" y="69"/>
                  </a:lnTo>
                  <a:lnTo>
                    <a:pt x="92" y="67"/>
                  </a:lnTo>
                  <a:lnTo>
                    <a:pt x="90" y="67"/>
                  </a:lnTo>
                  <a:lnTo>
                    <a:pt x="88" y="67"/>
                  </a:lnTo>
                  <a:lnTo>
                    <a:pt x="87" y="67"/>
                  </a:lnTo>
                  <a:lnTo>
                    <a:pt x="85" y="67"/>
                  </a:lnTo>
                  <a:lnTo>
                    <a:pt x="83" y="65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75" y="63"/>
                  </a:lnTo>
                  <a:lnTo>
                    <a:pt x="72" y="63"/>
                  </a:lnTo>
                  <a:lnTo>
                    <a:pt x="68" y="63"/>
                  </a:lnTo>
                  <a:lnTo>
                    <a:pt x="66" y="61"/>
                  </a:lnTo>
                  <a:lnTo>
                    <a:pt x="64" y="61"/>
                  </a:lnTo>
                  <a:lnTo>
                    <a:pt x="60" y="59"/>
                  </a:lnTo>
                  <a:lnTo>
                    <a:pt x="58" y="59"/>
                  </a:lnTo>
                  <a:lnTo>
                    <a:pt x="57" y="57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1" y="55"/>
                  </a:lnTo>
                  <a:lnTo>
                    <a:pt x="49" y="55"/>
                  </a:lnTo>
                  <a:lnTo>
                    <a:pt x="49" y="54"/>
                  </a:lnTo>
                  <a:lnTo>
                    <a:pt x="47" y="54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3" y="52"/>
                  </a:lnTo>
                  <a:lnTo>
                    <a:pt x="43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41" y="50"/>
                  </a:lnTo>
                  <a:lnTo>
                    <a:pt x="41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50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2" y="54"/>
                  </a:lnTo>
                  <a:lnTo>
                    <a:pt x="30" y="54"/>
                  </a:lnTo>
                  <a:lnTo>
                    <a:pt x="28" y="55"/>
                  </a:lnTo>
                  <a:lnTo>
                    <a:pt x="26" y="59"/>
                  </a:lnTo>
                  <a:lnTo>
                    <a:pt x="23" y="61"/>
                  </a:lnTo>
                  <a:lnTo>
                    <a:pt x="21" y="63"/>
                  </a:lnTo>
                  <a:lnTo>
                    <a:pt x="19" y="65"/>
                  </a:lnTo>
                  <a:lnTo>
                    <a:pt x="17" y="67"/>
                  </a:lnTo>
                  <a:lnTo>
                    <a:pt x="15" y="69"/>
                  </a:lnTo>
                  <a:lnTo>
                    <a:pt x="13" y="71"/>
                  </a:lnTo>
                  <a:lnTo>
                    <a:pt x="11" y="73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1" y="74"/>
                  </a:lnTo>
                  <a:lnTo>
                    <a:pt x="13" y="76"/>
                  </a:lnTo>
                  <a:lnTo>
                    <a:pt x="13" y="76"/>
                  </a:lnTo>
                  <a:lnTo>
                    <a:pt x="15" y="78"/>
                  </a:lnTo>
                  <a:lnTo>
                    <a:pt x="17" y="78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23" y="82"/>
                  </a:lnTo>
                  <a:lnTo>
                    <a:pt x="23" y="82"/>
                  </a:lnTo>
                  <a:lnTo>
                    <a:pt x="25" y="82"/>
                  </a:lnTo>
                  <a:lnTo>
                    <a:pt x="26" y="82"/>
                  </a:lnTo>
                  <a:lnTo>
                    <a:pt x="26" y="84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32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6" y="86"/>
                  </a:lnTo>
                  <a:lnTo>
                    <a:pt x="38" y="86"/>
                  </a:lnTo>
                  <a:lnTo>
                    <a:pt x="36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2" y="86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  <a:lnTo>
                    <a:pt x="23" y="82"/>
                  </a:lnTo>
                  <a:lnTo>
                    <a:pt x="21" y="82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17" y="80"/>
                  </a:lnTo>
                  <a:lnTo>
                    <a:pt x="15" y="80"/>
                  </a:lnTo>
                  <a:lnTo>
                    <a:pt x="15" y="80"/>
                  </a:lnTo>
                  <a:lnTo>
                    <a:pt x="13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4" y="78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2"/>
                  </a:lnTo>
                  <a:lnTo>
                    <a:pt x="6" y="82"/>
                  </a:lnTo>
                  <a:lnTo>
                    <a:pt x="8" y="82"/>
                  </a:lnTo>
                  <a:lnTo>
                    <a:pt x="9" y="84"/>
                  </a:lnTo>
                  <a:lnTo>
                    <a:pt x="11" y="84"/>
                  </a:lnTo>
                  <a:lnTo>
                    <a:pt x="13" y="86"/>
                  </a:lnTo>
                  <a:lnTo>
                    <a:pt x="15" y="86"/>
                  </a:lnTo>
                  <a:lnTo>
                    <a:pt x="17" y="86"/>
                  </a:lnTo>
                  <a:lnTo>
                    <a:pt x="19" y="88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3" y="88"/>
                  </a:lnTo>
                  <a:lnTo>
                    <a:pt x="25" y="90"/>
                  </a:lnTo>
                  <a:lnTo>
                    <a:pt x="26" y="90"/>
                  </a:lnTo>
                  <a:lnTo>
                    <a:pt x="28" y="90"/>
                  </a:lnTo>
                  <a:lnTo>
                    <a:pt x="30" y="90"/>
                  </a:lnTo>
                  <a:lnTo>
                    <a:pt x="32" y="92"/>
                  </a:lnTo>
                  <a:lnTo>
                    <a:pt x="34" y="92"/>
                  </a:lnTo>
                  <a:lnTo>
                    <a:pt x="36" y="9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6338164" y="2051304"/>
              <a:ext cx="284848" cy="444258"/>
            </a:xfrm>
            <a:custGeom>
              <a:avLst/>
              <a:gdLst>
                <a:gd name="T0" fmla="*/ 56 w 109"/>
                <a:gd name="T1" fmla="*/ 139 h 170"/>
                <a:gd name="T2" fmla="*/ 66 w 109"/>
                <a:gd name="T3" fmla="*/ 124 h 170"/>
                <a:gd name="T4" fmla="*/ 71 w 109"/>
                <a:gd name="T5" fmla="*/ 103 h 170"/>
                <a:gd name="T6" fmla="*/ 77 w 109"/>
                <a:gd name="T7" fmla="*/ 95 h 170"/>
                <a:gd name="T8" fmla="*/ 85 w 109"/>
                <a:gd name="T9" fmla="*/ 84 h 170"/>
                <a:gd name="T10" fmla="*/ 92 w 109"/>
                <a:gd name="T11" fmla="*/ 65 h 170"/>
                <a:gd name="T12" fmla="*/ 100 w 109"/>
                <a:gd name="T13" fmla="*/ 40 h 170"/>
                <a:gd name="T14" fmla="*/ 109 w 109"/>
                <a:gd name="T15" fmla="*/ 4 h 170"/>
                <a:gd name="T16" fmla="*/ 103 w 109"/>
                <a:gd name="T17" fmla="*/ 6 h 170"/>
                <a:gd name="T18" fmla="*/ 96 w 109"/>
                <a:gd name="T19" fmla="*/ 14 h 170"/>
                <a:gd name="T20" fmla="*/ 85 w 109"/>
                <a:gd name="T21" fmla="*/ 14 h 170"/>
                <a:gd name="T22" fmla="*/ 66 w 109"/>
                <a:gd name="T23" fmla="*/ 12 h 170"/>
                <a:gd name="T24" fmla="*/ 54 w 109"/>
                <a:gd name="T25" fmla="*/ 15 h 170"/>
                <a:gd name="T26" fmla="*/ 47 w 109"/>
                <a:gd name="T27" fmla="*/ 21 h 170"/>
                <a:gd name="T28" fmla="*/ 41 w 109"/>
                <a:gd name="T29" fmla="*/ 29 h 170"/>
                <a:gd name="T30" fmla="*/ 36 w 109"/>
                <a:gd name="T31" fmla="*/ 34 h 170"/>
                <a:gd name="T32" fmla="*/ 28 w 109"/>
                <a:gd name="T33" fmla="*/ 52 h 170"/>
                <a:gd name="T34" fmla="*/ 19 w 109"/>
                <a:gd name="T35" fmla="*/ 78 h 170"/>
                <a:gd name="T36" fmla="*/ 9 w 109"/>
                <a:gd name="T37" fmla="*/ 103 h 170"/>
                <a:gd name="T38" fmla="*/ 4 w 109"/>
                <a:gd name="T39" fmla="*/ 133 h 170"/>
                <a:gd name="T40" fmla="*/ 2 w 109"/>
                <a:gd name="T41" fmla="*/ 149 h 170"/>
                <a:gd name="T42" fmla="*/ 2 w 109"/>
                <a:gd name="T43" fmla="*/ 152 h 170"/>
                <a:gd name="T44" fmla="*/ 11 w 109"/>
                <a:gd name="T45" fmla="*/ 133 h 170"/>
                <a:gd name="T46" fmla="*/ 26 w 109"/>
                <a:gd name="T47" fmla="*/ 99 h 170"/>
                <a:gd name="T48" fmla="*/ 32 w 109"/>
                <a:gd name="T49" fmla="*/ 57 h 170"/>
                <a:gd name="T50" fmla="*/ 34 w 109"/>
                <a:gd name="T51" fmla="*/ 57 h 170"/>
                <a:gd name="T52" fmla="*/ 28 w 109"/>
                <a:gd name="T53" fmla="*/ 92 h 170"/>
                <a:gd name="T54" fmla="*/ 38 w 109"/>
                <a:gd name="T55" fmla="*/ 80 h 170"/>
                <a:gd name="T56" fmla="*/ 49 w 109"/>
                <a:gd name="T57" fmla="*/ 61 h 170"/>
                <a:gd name="T58" fmla="*/ 53 w 109"/>
                <a:gd name="T59" fmla="*/ 50 h 170"/>
                <a:gd name="T60" fmla="*/ 51 w 109"/>
                <a:gd name="T61" fmla="*/ 61 h 170"/>
                <a:gd name="T62" fmla="*/ 58 w 109"/>
                <a:gd name="T63" fmla="*/ 54 h 170"/>
                <a:gd name="T64" fmla="*/ 79 w 109"/>
                <a:gd name="T65" fmla="*/ 31 h 170"/>
                <a:gd name="T66" fmla="*/ 86 w 109"/>
                <a:gd name="T67" fmla="*/ 33 h 170"/>
                <a:gd name="T68" fmla="*/ 71 w 109"/>
                <a:gd name="T69" fmla="*/ 46 h 170"/>
                <a:gd name="T70" fmla="*/ 68 w 109"/>
                <a:gd name="T71" fmla="*/ 55 h 170"/>
                <a:gd name="T72" fmla="*/ 77 w 109"/>
                <a:gd name="T73" fmla="*/ 59 h 170"/>
                <a:gd name="T74" fmla="*/ 83 w 109"/>
                <a:gd name="T75" fmla="*/ 57 h 170"/>
                <a:gd name="T76" fmla="*/ 73 w 109"/>
                <a:gd name="T77" fmla="*/ 59 h 170"/>
                <a:gd name="T78" fmla="*/ 64 w 109"/>
                <a:gd name="T79" fmla="*/ 57 h 170"/>
                <a:gd name="T80" fmla="*/ 53 w 109"/>
                <a:gd name="T81" fmla="*/ 61 h 170"/>
                <a:gd name="T82" fmla="*/ 41 w 109"/>
                <a:gd name="T83" fmla="*/ 80 h 170"/>
                <a:gd name="T84" fmla="*/ 32 w 109"/>
                <a:gd name="T85" fmla="*/ 95 h 170"/>
                <a:gd name="T86" fmla="*/ 38 w 109"/>
                <a:gd name="T87" fmla="*/ 105 h 170"/>
                <a:gd name="T88" fmla="*/ 47 w 109"/>
                <a:gd name="T89" fmla="*/ 111 h 170"/>
                <a:gd name="T90" fmla="*/ 60 w 109"/>
                <a:gd name="T91" fmla="*/ 112 h 170"/>
                <a:gd name="T92" fmla="*/ 60 w 109"/>
                <a:gd name="T93" fmla="*/ 114 h 170"/>
                <a:gd name="T94" fmla="*/ 47 w 109"/>
                <a:gd name="T95" fmla="*/ 112 h 170"/>
                <a:gd name="T96" fmla="*/ 34 w 109"/>
                <a:gd name="T97" fmla="*/ 105 h 170"/>
                <a:gd name="T98" fmla="*/ 30 w 109"/>
                <a:gd name="T99" fmla="*/ 99 h 170"/>
                <a:gd name="T100" fmla="*/ 21 w 109"/>
                <a:gd name="T101" fmla="*/ 116 h 170"/>
                <a:gd name="T102" fmla="*/ 7 w 109"/>
                <a:gd name="T103" fmla="*/ 151 h 170"/>
                <a:gd name="T104" fmla="*/ 17 w 109"/>
                <a:gd name="T105" fmla="*/ 158 h 170"/>
                <a:gd name="T106" fmla="*/ 24 w 109"/>
                <a:gd name="T107" fmla="*/ 162 h 170"/>
                <a:gd name="T108" fmla="*/ 13 w 109"/>
                <a:gd name="T109" fmla="*/ 160 h 170"/>
                <a:gd name="T110" fmla="*/ 6 w 109"/>
                <a:gd name="T111" fmla="*/ 154 h 170"/>
                <a:gd name="T112" fmla="*/ 7 w 109"/>
                <a:gd name="T113" fmla="*/ 166 h 170"/>
                <a:gd name="T114" fmla="*/ 19 w 109"/>
                <a:gd name="T115" fmla="*/ 170 h 170"/>
                <a:gd name="T116" fmla="*/ 30 w 109"/>
                <a:gd name="T117" fmla="*/ 166 h 170"/>
                <a:gd name="T118" fmla="*/ 41 w 109"/>
                <a:gd name="T119" fmla="*/ 158 h 170"/>
                <a:gd name="T120" fmla="*/ 53 w 109"/>
                <a:gd name="T121" fmla="*/ 14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" h="170">
                  <a:moveTo>
                    <a:pt x="51" y="145"/>
                  </a:moveTo>
                  <a:lnTo>
                    <a:pt x="51" y="145"/>
                  </a:lnTo>
                  <a:lnTo>
                    <a:pt x="53" y="143"/>
                  </a:lnTo>
                  <a:lnTo>
                    <a:pt x="53" y="143"/>
                  </a:lnTo>
                  <a:lnTo>
                    <a:pt x="54" y="143"/>
                  </a:lnTo>
                  <a:lnTo>
                    <a:pt x="54" y="141"/>
                  </a:lnTo>
                  <a:lnTo>
                    <a:pt x="54" y="141"/>
                  </a:lnTo>
                  <a:lnTo>
                    <a:pt x="56" y="141"/>
                  </a:lnTo>
                  <a:lnTo>
                    <a:pt x="56" y="139"/>
                  </a:lnTo>
                  <a:lnTo>
                    <a:pt x="56" y="139"/>
                  </a:lnTo>
                  <a:lnTo>
                    <a:pt x="58" y="137"/>
                  </a:lnTo>
                  <a:lnTo>
                    <a:pt x="58" y="137"/>
                  </a:lnTo>
                  <a:lnTo>
                    <a:pt x="60" y="135"/>
                  </a:lnTo>
                  <a:lnTo>
                    <a:pt x="60" y="133"/>
                  </a:lnTo>
                  <a:lnTo>
                    <a:pt x="62" y="133"/>
                  </a:lnTo>
                  <a:lnTo>
                    <a:pt x="62" y="132"/>
                  </a:lnTo>
                  <a:lnTo>
                    <a:pt x="64" y="130"/>
                  </a:lnTo>
                  <a:lnTo>
                    <a:pt x="64" y="128"/>
                  </a:lnTo>
                  <a:lnTo>
                    <a:pt x="66" y="126"/>
                  </a:lnTo>
                  <a:lnTo>
                    <a:pt x="66" y="124"/>
                  </a:lnTo>
                  <a:lnTo>
                    <a:pt x="68" y="122"/>
                  </a:lnTo>
                  <a:lnTo>
                    <a:pt x="68" y="120"/>
                  </a:lnTo>
                  <a:lnTo>
                    <a:pt x="70" y="118"/>
                  </a:lnTo>
                  <a:lnTo>
                    <a:pt x="71" y="116"/>
                  </a:lnTo>
                  <a:lnTo>
                    <a:pt x="71" y="114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73" y="109"/>
                  </a:lnTo>
                  <a:lnTo>
                    <a:pt x="71" y="107"/>
                  </a:lnTo>
                  <a:lnTo>
                    <a:pt x="71" y="103"/>
                  </a:lnTo>
                  <a:lnTo>
                    <a:pt x="71" y="103"/>
                  </a:lnTo>
                  <a:lnTo>
                    <a:pt x="71" y="103"/>
                  </a:lnTo>
                  <a:lnTo>
                    <a:pt x="73" y="103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3" y="101"/>
                  </a:lnTo>
                  <a:lnTo>
                    <a:pt x="75" y="99"/>
                  </a:lnTo>
                  <a:lnTo>
                    <a:pt x="75" y="99"/>
                  </a:lnTo>
                  <a:lnTo>
                    <a:pt x="77" y="97"/>
                  </a:lnTo>
                  <a:lnTo>
                    <a:pt x="77" y="95"/>
                  </a:lnTo>
                  <a:lnTo>
                    <a:pt x="79" y="93"/>
                  </a:lnTo>
                  <a:lnTo>
                    <a:pt x="79" y="93"/>
                  </a:lnTo>
                  <a:lnTo>
                    <a:pt x="79" y="92"/>
                  </a:lnTo>
                  <a:lnTo>
                    <a:pt x="81" y="92"/>
                  </a:lnTo>
                  <a:lnTo>
                    <a:pt x="81" y="90"/>
                  </a:lnTo>
                  <a:lnTo>
                    <a:pt x="81" y="90"/>
                  </a:lnTo>
                  <a:lnTo>
                    <a:pt x="83" y="88"/>
                  </a:lnTo>
                  <a:lnTo>
                    <a:pt x="83" y="86"/>
                  </a:lnTo>
                  <a:lnTo>
                    <a:pt x="83" y="86"/>
                  </a:lnTo>
                  <a:lnTo>
                    <a:pt x="85" y="84"/>
                  </a:lnTo>
                  <a:lnTo>
                    <a:pt x="85" y="82"/>
                  </a:lnTo>
                  <a:lnTo>
                    <a:pt x="85" y="80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88" y="76"/>
                  </a:lnTo>
                  <a:lnTo>
                    <a:pt x="88" y="74"/>
                  </a:lnTo>
                  <a:lnTo>
                    <a:pt x="88" y="73"/>
                  </a:lnTo>
                  <a:lnTo>
                    <a:pt x="90" y="71"/>
                  </a:lnTo>
                  <a:lnTo>
                    <a:pt x="90" y="69"/>
                  </a:lnTo>
                  <a:lnTo>
                    <a:pt x="92" y="65"/>
                  </a:lnTo>
                  <a:lnTo>
                    <a:pt x="92" y="63"/>
                  </a:lnTo>
                  <a:lnTo>
                    <a:pt x="92" y="61"/>
                  </a:lnTo>
                  <a:lnTo>
                    <a:pt x="94" y="59"/>
                  </a:lnTo>
                  <a:lnTo>
                    <a:pt x="94" y="57"/>
                  </a:lnTo>
                  <a:lnTo>
                    <a:pt x="96" y="54"/>
                  </a:lnTo>
                  <a:lnTo>
                    <a:pt x="96" y="52"/>
                  </a:lnTo>
                  <a:lnTo>
                    <a:pt x="98" y="48"/>
                  </a:lnTo>
                  <a:lnTo>
                    <a:pt x="98" y="46"/>
                  </a:lnTo>
                  <a:lnTo>
                    <a:pt x="98" y="42"/>
                  </a:lnTo>
                  <a:lnTo>
                    <a:pt x="100" y="40"/>
                  </a:lnTo>
                  <a:lnTo>
                    <a:pt x="100" y="36"/>
                  </a:lnTo>
                  <a:lnTo>
                    <a:pt x="102" y="33"/>
                  </a:lnTo>
                  <a:lnTo>
                    <a:pt x="102" y="31"/>
                  </a:lnTo>
                  <a:lnTo>
                    <a:pt x="103" y="27"/>
                  </a:lnTo>
                  <a:lnTo>
                    <a:pt x="103" y="23"/>
                  </a:lnTo>
                  <a:lnTo>
                    <a:pt x="105" y="19"/>
                  </a:lnTo>
                  <a:lnTo>
                    <a:pt x="105" y="15"/>
                  </a:lnTo>
                  <a:lnTo>
                    <a:pt x="107" y="12"/>
                  </a:lnTo>
                  <a:lnTo>
                    <a:pt x="107" y="8"/>
                  </a:lnTo>
                  <a:lnTo>
                    <a:pt x="109" y="4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7" y="0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03" y="8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0" y="10"/>
                  </a:lnTo>
                  <a:lnTo>
                    <a:pt x="100" y="10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6" y="14"/>
                  </a:lnTo>
                  <a:lnTo>
                    <a:pt x="94" y="14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8" y="14"/>
                  </a:lnTo>
                  <a:lnTo>
                    <a:pt x="86" y="14"/>
                  </a:lnTo>
                  <a:lnTo>
                    <a:pt x="86" y="15"/>
                  </a:lnTo>
                  <a:lnTo>
                    <a:pt x="85" y="14"/>
                  </a:lnTo>
                  <a:lnTo>
                    <a:pt x="85" y="14"/>
                  </a:lnTo>
                  <a:lnTo>
                    <a:pt x="85" y="14"/>
                  </a:lnTo>
                  <a:lnTo>
                    <a:pt x="83" y="14"/>
                  </a:lnTo>
                  <a:lnTo>
                    <a:pt x="81" y="14"/>
                  </a:lnTo>
                  <a:lnTo>
                    <a:pt x="77" y="14"/>
                  </a:lnTo>
                  <a:lnTo>
                    <a:pt x="75" y="14"/>
                  </a:lnTo>
                  <a:lnTo>
                    <a:pt x="73" y="14"/>
                  </a:lnTo>
                  <a:lnTo>
                    <a:pt x="71" y="12"/>
                  </a:lnTo>
                  <a:lnTo>
                    <a:pt x="70" y="12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4" y="12"/>
                  </a:lnTo>
                  <a:lnTo>
                    <a:pt x="62" y="14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6" y="15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3" y="17"/>
                  </a:lnTo>
                  <a:lnTo>
                    <a:pt x="51" y="17"/>
                  </a:lnTo>
                  <a:lnTo>
                    <a:pt x="51" y="17"/>
                  </a:lnTo>
                  <a:lnTo>
                    <a:pt x="51" y="17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7" y="19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3" y="25"/>
                  </a:lnTo>
                  <a:lnTo>
                    <a:pt x="43" y="25"/>
                  </a:lnTo>
                  <a:lnTo>
                    <a:pt x="43" y="27"/>
                  </a:lnTo>
                  <a:lnTo>
                    <a:pt x="41" y="27"/>
                  </a:lnTo>
                  <a:lnTo>
                    <a:pt x="41" y="29"/>
                  </a:lnTo>
                  <a:lnTo>
                    <a:pt x="41" y="29"/>
                  </a:lnTo>
                  <a:lnTo>
                    <a:pt x="39" y="31"/>
                  </a:lnTo>
                  <a:lnTo>
                    <a:pt x="39" y="31"/>
                  </a:lnTo>
                  <a:lnTo>
                    <a:pt x="39" y="33"/>
                  </a:lnTo>
                  <a:lnTo>
                    <a:pt x="38" y="34"/>
                  </a:lnTo>
                  <a:lnTo>
                    <a:pt x="39" y="25"/>
                  </a:lnTo>
                  <a:lnTo>
                    <a:pt x="39" y="27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36" y="31"/>
                  </a:lnTo>
                  <a:lnTo>
                    <a:pt x="36" y="34"/>
                  </a:lnTo>
                  <a:lnTo>
                    <a:pt x="34" y="34"/>
                  </a:lnTo>
                  <a:lnTo>
                    <a:pt x="34" y="36"/>
                  </a:lnTo>
                  <a:lnTo>
                    <a:pt x="34" y="38"/>
                  </a:lnTo>
                  <a:lnTo>
                    <a:pt x="32" y="40"/>
                  </a:lnTo>
                  <a:lnTo>
                    <a:pt x="32" y="42"/>
                  </a:lnTo>
                  <a:lnTo>
                    <a:pt x="30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28" y="50"/>
                  </a:lnTo>
                  <a:lnTo>
                    <a:pt x="28" y="52"/>
                  </a:lnTo>
                  <a:lnTo>
                    <a:pt x="26" y="54"/>
                  </a:lnTo>
                  <a:lnTo>
                    <a:pt x="26" y="57"/>
                  </a:lnTo>
                  <a:lnTo>
                    <a:pt x="24" y="59"/>
                  </a:lnTo>
                  <a:lnTo>
                    <a:pt x="24" y="61"/>
                  </a:lnTo>
                  <a:lnTo>
                    <a:pt x="23" y="65"/>
                  </a:lnTo>
                  <a:lnTo>
                    <a:pt x="23" y="67"/>
                  </a:lnTo>
                  <a:lnTo>
                    <a:pt x="21" y="69"/>
                  </a:lnTo>
                  <a:lnTo>
                    <a:pt x="21" y="73"/>
                  </a:lnTo>
                  <a:lnTo>
                    <a:pt x="21" y="74"/>
                  </a:lnTo>
                  <a:lnTo>
                    <a:pt x="19" y="78"/>
                  </a:lnTo>
                  <a:lnTo>
                    <a:pt x="19" y="74"/>
                  </a:lnTo>
                  <a:lnTo>
                    <a:pt x="17" y="76"/>
                  </a:lnTo>
                  <a:lnTo>
                    <a:pt x="17" y="80"/>
                  </a:lnTo>
                  <a:lnTo>
                    <a:pt x="15" y="84"/>
                  </a:lnTo>
                  <a:lnTo>
                    <a:pt x="15" y="88"/>
                  </a:lnTo>
                  <a:lnTo>
                    <a:pt x="13" y="90"/>
                  </a:lnTo>
                  <a:lnTo>
                    <a:pt x="13" y="93"/>
                  </a:lnTo>
                  <a:lnTo>
                    <a:pt x="11" y="95"/>
                  </a:lnTo>
                  <a:lnTo>
                    <a:pt x="11" y="99"/>
                  </a:lnTo>
                  <a:lnTo>
                    <a:pt x="9" y="103"/>
                  </a:lnTo>
                  <a:lnTo>
                    <a:pt x="9" y="105"/>
                  </a:lnTo>
                  <a:lnTo>
                    <a:pt x="9" y="109"/>
                  </a:lnTo>
                  <a:lnTo>
                    <a:pt x="7" y="112"/>
                  </a:lnTo>
                  <a:lnTo>
                    <a:pt x="7" y="116"/>
                  </a:lnTo>
                  <a:lnTo>
                    <a:pt x="6" y="118"/>
                  </a:lnTo>
                  <a:lnTo>
                    <a:pt x="6" y="122"/>
                  </a:lnTo>
                  <a:lnTo>
                    <a:pt x="6" y="126"/>
                  </a:lnTo>
                  <a:lnTo>
                    <a:pt x="4" y="130"/>
                  </a:lnTo>
                  <a:lnTo>
                    <a:pt x="4" y="132"/>
                  </a:lnTo>
                  <a:lnTo>
                    <a:pt x="4" y="133"/>
                  </a:lnTo>
                  <a:lnTo>
                    <a:pt x="4" y="135"/>
                  </a:lnTo>
                  <a:lnTo>
                    <a:pt x="4" y="137"/>
                  </a:lnTo>
                  <a:lnTo>
                    <a:pt x="2" y="137"/>
                  </a:lnTo>
                  <a:lnTo>
                    <a:pt x="2" y="139"/>
                  </a:lnTo>
                  <a:lnTo>
                    <a:pt x="2" y="141"/>
                  </a:lnTo>
                  <a:lnTo>
                    <a:pt x="2" y="143"/>
                  </a:lnTo>
                  <a:lnTo>
                    <a:pt x="2" y="145"/>
                  </a:lnTo>
                  <a:lnTo>
                    <a:pt x="2" y="147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51"/>
                  </a:lnTo>
                  <a:lnTo>
                    <a:pt x="0" y="152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56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4" y="151"/>
                  </a:lnTo>
                  <a:lnTo>
                    <a:pt x="4" y="149"/>
                  </a:lnTo>
                  <a:lnTo>
                    <a:pt x="6" y="147"/>
                  </a:lnTo>
                  <a:lnTo>
                    <a:pt x="6" y="145"/>
                  </a:lnTo>
                  <a:lnTo>
                    <a:pt x="6" y="143"/>
                  </a:lnTo>
                  <a:lnTo>
                    <a:pt x="7" y="141"/>
                  </a:lnTo>
                  <a:lnTo>
                    <a:pt x="7" y="139"/>
                  </a:lnTo>
                  <a:lnTo>
                    <a:pt x="9" y="137"/>
                  </a:lnTo>
                  <a:lnTo>
                    <a:pt x="9" y="135"/>
                  </a:lnTo>
                  <a:lnTo>
                    <a:pt x="11" y="133"/>
                  </a:lnTo>
                  <a:lnTo>
                    <a:pt x="17" y="92"/>
                  </a:lnTo>
                  <a:lnTo>
                    <a:pt x="13" y="130"/>
                  </a:lnTo>
                  <a:lnTo>
                    <a:pt x="13" y="126"/>
                  </a:lnTo>
                  <a:lnTo>
                    <a:pt x="15" y="122"/>
                  </a:lnTo>
                  <a:lnTo>
                    <a:pt x="17" y="118"/>
                  </a:lnTo>
                  <a:lnTo>
                    <a:pt x="19" y="114"/>
                  </a:lnTo>
                  <a:lnTo>
                    <a:pt x="21" y="109"/>
                  </a:lnTo>
                  <a:lnTo>
                    <a:pt x="24" y="105"/>
                  </a:lnTo>
                  <a:lnTo>
                    <a:pt x="24" y="103"/>
                  </a:lnTo>
                  <a:lnTo>
                    <a:pt x="26" y="99"/>
                  </a:lnTo>
                  <a:lnTo>
                    <a:pt x="26" y="95"/>
                  </a:lnTo>
                  <a:lnTo>
                    <a:pt x="26" y="92"/>
                  </a:lnTo>
                  <a:lnTo>
                    <a:pt x="28" y="88"/>
                  </a:lnTo>
                  <a:lnTo>
                    <a:pt x="28" y="84"/>
                  </a:lnTo>
                  <a:lnTo>
                    <a:pt x="28" y="78"/>
                  </a:lnTo>
                  <a:lnTo>
                    <a:pt x="30" y="74"/>
                  </a:lnTo>
                  <a:lnTo>
                    <a:pt x="30" y="69"/>
                  </a:lnTo>
                  <a:lnTo>
                    <a:pt x="32" y="63"/>
                  </a:lnTo>
                  <a:lnTo>
                    <a:pt x="32" y="61"/>
                  </a:lnTo>
                  <a:lnTo>
                    <a:pt x="32" y="57"/>
                  </a:lnTo>
                  <a:lnTo>
                    <a:pt x="32" y="55"/>
                  </a:lnTo>
                  <a:lnTo>
                    <a:pt x="34" y="52"/>
                  </a:lnTo>
                  <a:lnTo>
                    <a:pt x="34" y="50"/>
                  </a:lnTo>
                  <a:lnTo>
                    <a:pt x="34" y="48"/>
                  </a:lnTo>
                  <a:lnTo>
                    <a:pt x="36" y="44"/>
                  </a:lnTo>
                  <a:lnTo>
                    <a:pt x="36" y="42"/>
                  </a:lnTo>
                  <a:lnTo>
                    <a:pt x="36" y="44"/>
                  </a:lnTo>
                  <a:lnTo>
                    <a:pt x="34" y="50"/>
                  </a:lnTo>
                  <a:lnTo>
                    <a:pt x="34" y="52"/>
                  </a:lnTo>
                  <a:lnTo>
                    <a:pt x="34" y="57"/>
                  </a:lnTo>
                  <a:lnTo>
                    <a:pt x="32" y="61"/>
                  </a:lnTo>
                  <a:lnTo>
                    <a:pt x="32" y="65"/>
                  </a:lnTo>
                  <a:lnTo>
                    <a:pt x="30" y="71"/>
                  </a:lnTo>
                  <a:lnTo>
                    <a:pt x="30" y="74"/>
                  </a:lnTo>
                  <a:lnTo>
                    <a:pt x="30" y="80"/>
                  </a:lnTo>
                  <a:lnTo>
                    <a:pt x="28" y="82"/>
                  </a:lnTo>
                  <a:lnTo>
                    <a:pt x="28" y="86"/>
                  </a:lnTo>
                  <a:lnTo>
                    <a:pt x="28" y="88"/>
                  </a:lnTo>
                  <a:lnTo>
                    <a:pt x="28" y="90"/>
                  </a:lnTo>
                  <a:lnTo>
                    <a:pt x="28" y="92"/>
                  </a:lnTo>
                  <a:lnTo>
                    <a:pt x="28" y="93"/>
                  </a:lnTo>
                  <a:lnTo>
                    <a:pt x="26" y="95"/>
                  </a:lnTo>
                  <a:lnTo>
                    <a:pt x="26" y="97"/>
                  </a:lnTo>
                  <a:lnTo>
                    <a:pt x="26" y="99"/>
                  </a:lnTo>
                  <a:lnTo>
                    <a:pt x="28" y="97"/>
                  </a:lnTo>
                  <a:lnTo>
                    <a:pt x="30" y="93"/>
                  </a:lnTo>
                  <a:lnTo>
                    <a:pt x="32" y="90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38" y="80"/>
                  </a:lnTo>
                  <a:lnTo>
                    <a:pt x="39" y="76"/>
                  </a:lnTo>
                  <a:lnTo>
                    <a:pt x="41" y="73"/>
                  </a:lnTo>
                  <a:lnTo>
                    <a:pt x="45" y="71"/>
                  </a:lnTo>
                  <a:lnTo>
                    <a:pt x="45" y="69"/>
                  </a:lnTo>
                  <a:lnTo>
                    <a:pt x="47" y="67"/>
                  </a:lnTo>
                  <a:lnTo>
                    <a:pt x="47" y="67"/>
                  </a:lnTo>
                  <a:lnTo>
                    <a:pt x="47" y="65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61"/>
                  </a:lnTo>
                  <a:lnTo>
                    <a:pt x="51" y="57"/>
                  </a:lnTo>
                  <a:lnTo>
                    <a:pt x="51" y="54"/>
                  </a:lnTo>
                  <a:lnTo>
                    <a:pt x="53" y="50"/>
                  </a:lnTo>
                  <a:lnTo>
                    <a:pt x="53" y="48"/>
                  </a:lnTo>
                  <a:lnTo>
                    <a:pt x="53" y="46"/>
                  </a:lnTo>
                  <a:lnTo>
                    <a:pt x="53" y="44"/>
                  </a:lnTo>
                  <a:lnTo>
                    <a:pt x="54" y="42"/>
                  </a:lnTo>
                  <a:lnTo>
                    <a:pt x="53" y="44"/>
                  </a:lnTo>
                  <a:lnTo>
                    <a:pt x="53" y="48"/>
                  </a:lnTo>
                  <a:lnTo>
                    <a:pt x="53" y="50"/>
                  </a:lnTo>
                  <a:lnTo>
                    <a:pt x="51" y="52"/>
                  </a:lnTo>
                  <a:lnTo>
                    <a:pt x="51" y="54"/>
                  </a:lnTo>
                  <a:lnTo>
                    <a:pt x="51" y="55"/>
                  </a:lnTo>
                  <a:lnTo>
                    <a:pt x="51" y="57"/>
                  </a:lnTo>
                  <a:lnTo>
                    <a:pt x="51" y="59"/>
                  </a:lnTo>
                  <a:lnTo>
                    <a:pt x="51" y="61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51" y="61"/>
                  </a:lnTo>
                  <a:lnTo>
                    <a:pt x="51" y="61"/>
                  </a:lnTo>
                  <a:lnTo>
                    <a:pt x="53" y="59"/>
                  </a:lnTo>
                  <a:lnTo>
                    <a:pt x="53" y="59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4" y="55"/>
                  </a:lnTo>
                  <a:lnTo>
                    <a:pt x="56" y="55"/>
                  </a:lnTo>
                  <a:lnTo>
                    <a:pt x="56" y="55"/>
                  </a:lnTo>
                  <a:lnTo>
                    <a:pt x="56" y="55"/>
                  </a:lnTo>
                  <a:lnTo>
                    <a:pt x="58" y="54"/>
                  </a:lnTo>
                  <a:lnTo>
                    <a:pt x="58" y="54"/>
                  </a:lnTo>
                  <a:lnTo>
                    <a:pt x="60" y="54"/>
                  </a:lnTo>
                  <a:lnTo>
                    <a:pt x="60" y="52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66" y="50"/>
                  </a:lnTo>
                  <a:lnTo>
                    <a:pt x="68" y="48"/>
                  </a:lnTo>
                  <a:lnTo>
                    <a:pt x="70" y="46"/>
                  </a:lnTo>
                  <a:lnTo>
                    <a:pt x="73" y="44"/>
                  </a:lnTo>
                  <a:lnTo>
                    <a:pt x="73" y="42"/>
                  </a:lnTo>
                  <a:lnTo>
                    <a:pt x="79" y="31"/>
                  </a:lnTo>
                  <a:lnTo>
                    <a:pt x="75" y="42"/>
                  </a:lnTo>
                  <a:lnTo>
                    <a:pt x="75" y="42"/>
                  </a:lnTo>
                  <a:lnTo>
                    <a:pt x="77" y="40"/>
                  </a:lnTo>
                  <a:lnTo>
                    <a:pt x="79" y="38"/>
                  </a:lnTo>
                  <a:lnTo>
                    <a:pt x="81" y="36"/>
                  </a:lnTo>
                  <a:lnTo>
                    <a:pt x="85" y="34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4"/>
                  </a:lnTo>
                  <a:lnTo>
                    <a:pt x="85" y="34"/>
                  </a:lnTo>
                  <a:lnTo>
                    <a:pt x="85" y="34"/>
                  </a:lnTo>
                  <a:lnTo>
                    <a:pt x="83" y="36"/>
                  </a:lnTo>
                  <a:lnTo>
                    <a:pt x="81" y="38"/>
                  </a:lnTo>
                  <a:lnTo>
                    <a:pt x="79" y="40"/>
                  </a:lnTo>
                  <a:lnTo>
                    <a:pt x="77" y="42"/>
                  </a:lnTo>
                  <a:lnTo>
                    <a:pt x="73" y="44"/>
                  </a:lnTo>
                  <a:lnTo>
                    <a:pt x="71" y="46"/>
                  </a:lnTo>
                  <a:lnTo>
                    <a:pt x="68" y="48"/>
                  </a:lnTo>
                  <a:lnTo>
                    <a:pt x="66" y="50"/>
                  </a:lnTo>
                  <a:lnTo>
                    <a:pt x="62" y="54"/>
                  </a:lnTo>
                  <a:lnTo>
                    <a:pt x="62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6" y="55"/>
                  </a:lnTo>
                  <a:lnTo>
                    <a:pt x="68" y="55"/>
                  </a:lnTo>
                  <a:lnTo>
                    <a:pt x="68" y="55"/>
                  </a:lnTo>
                  <a:lnTo>
                    <a:pt x="70" y="57"/>
                  </a:lnTo>
                  <a:lnTo>
                    <a:pt x="70" y="57"/>
                  </a:lnTo>
                  <a:lnTo>
                    <a:pt x="71" y="57"/>
                  </a:lnTo>
                  <a:lnTo>
                    <a:pt x="71" y="57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5" y="57"/>
                  </a:lnTo>
                  <a:lnTo>
                    <a:pt x="75" y="59"/>
                  </a:lnTo>
                  <a:lnTo>
                    <a:pt x="77" y="59"/>
                  </a:lnTo>
                  <a:lnTo>
                    <a:pt x="77" y="57"/>
                  </a:lnTo>
                  <a:lnTo>
                    <a:pt x="79" y="57"/>
                  </a:lnTo>
                  <a:lnTo>
                    <a:pt x="79" y="57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1" y="57"/>
                  </a:lnTo>
                  <a:lnTo>
                    <a:pt x="79" y="57"/>
                  </a:lnTo>
                  <a:lnTo>
                    <a:pt x="79" y="59"/>
                  </a:lnTo>
                  <a:lnTo>
                    <a:pt x="77" y="59"/>
                  </a:lnTo>
                  <a:lnTo>
                    <a:pt x="77" y="59"/>
                  </a:lnTo>
                  <a:lnTo>
                    <a:pt x="77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3" y="59"/>
                  </a:lnTo>
                  <a:lnTo>
                    <a:pt x="73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0" y="59"/>
                  </a:lnTo>
                  <a:lnTo>
                    <a:pt x="70" y="59"/>
                  </a:lnTo>
                  <a:lnTo>
                    <a:pt x="68" y="59"/>
                  </a:lnTo>
                  <a:lnTo>
                    <a:pt x="68" y="59"/>
                  </a:lnTo>
                  <a:lnTo>
                    <a:pt x="66" y="59"/>
                  </a:lnTo>
                  <a:lnTo>
                    <a:pt x="66" y="57"/>
                  </a:lnTo>
                  <a:lnTo>
                    <a:pt x="64" y="57"/>
                  </a:lnTo>
                  <a:lnTo>
                    <a:pt x="64" y="57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58" y="57"/>
                  </a:lnTo>
                  <a:lnTo>
                    <a:pt x="56" y="57"/>
                  </a:lnTo>
                  <a:lnTo>
                    <a:pt x="56" y="59"/>
                  </a:lnTo>
                  <a:lnTo>
                    <a:pt x="54" y="59"/>
                  </a:lnTo>
                  <a:lnTo>
                    <a:pt x="53" y="61"/>
                  </a:lnTo>
                  <a:lnTo>
                    <a:pt x="53" y="63"/>
                  </a:lnTo>
                  <a:lnTo>
                    <a:pt x="51" y="65"/>
                  </a:lnTo>
                  <a:lnTo>
                    <a:pt x="49" y="67"/>
                  </a:lnTo>
                  <a:lnTo>
                    <a:pt x="49" y="69"/>
                  </a:lnTo>
                  <a:lnTo>
                    <a:pt x="47" y="71"/>
                  </a:lnTo>
                  <a:lnTo>
                    <a:pt x="45" y="73"/>
                  </a:lnTo>
                  <a:lnTo>
                    <a:pt x="45" y="73"/>
                  </a:lnTo>
                  <a:lnTo>
                    <a:pt x="43" y="74"/>
                  </a:lnTo>
                  <a:lnTo>
                    <a:pt x="41" y="76"/>
                  </a:lnTo>
                  <a:lnTo>
                    <a:pt x="41" y="80"/>
                  </a:lnTo>
                  <a:lnTo>
                    <a:pt x="39" y="82"/>
                  </a:lnTo>
                  <a:lnTo>
                    <a:pt x="38" y="84"/>
                  </a:lnTo>
                  <a:lnTo>
                    <a:pt x="38" y="86"/>
                  </a:lnTo>
                  <a:lnTo>
                    <a:pt x="36" y="88"/>
                  </a:lnTo>
                  <a:lnTo>
                    <a:pt x="36" y="90"/>
                  </a:lnTo>
                  <a:lnTo>
                    <a:pt x="34" y="92"/>
                  </a:lnTo>
                  <a:lnTo>
                    <a:pt x="32" y="93"/>
                  </a:lnTo>
                  <a:lnTo>
                    <a:pt x="32" y="93"/>
                  </a:lnTo>
                  <a:lnTo>
                    <a:pt x="32" y="95"/>
                  </a:lnTo>
                  <a:lnTo>
                    <a:pt x="32" y="95"/>
                  </a:lnTo>
                  <a:lnTo>
                    <a:pt x="34" y="97"/>
                  </a:lnTo>
                  <a:lnTo>
                    <a:pt x="34" y="97"/>
                  </a:lnTo>
                  <a:lnTo>
                    <a:pt x="34" y="99"/>
                  </a:lnTo>
                  <a:lnTo>
                    <a:pt x="34" y="99"/>
                  </a:lnTo>
                  <a:lnTo>
                    <a:pt x="36" y="101"/>
                  </a:lnTo>
                  <a:lnTo>
                    <a:pt x="36" y="101"/>
                  </a:lnTo>
                  <a:lnTo>
                    <a:pt x="36" y="101"/>
                  </a:lnTo>
                  <a:lnTo>
                    <a:pt x="38" y="103"/>
                  </a:lnTo>
                  <a:lnTo>
                    <a:pt x="38" y="103"/>
                  </a:lnTo>
                  <a:lnTo>
                    <a:pt x="38" y="105"/>
                  </a:lnTo>
                  <a:lnTo>
                    <a:pt x="39" y="105"/>
                  </a:lnTo>
                  <a:lnTo>
                    <a:pt x="39" y="105"/>
                  </a:lnTo>
                  <a:lnTo>
                    <a:pt x="39" y="107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3" y="109"/>
                  </a:lnTo>
                  <a:lnTo>
                    <a:pt x="43" y="109"/>
                  </a:lnTo>
                  <a:lnTo>
                    <a:pt x="45" y="109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9" y="111"/>
                  </a:lnTo>
                  <a:lnTo>
                    <a:pt x="51" y="112"/>
                  </a:lnTo>
                  <a:lnTo>
                    <a:pt x="53" y="112"/>
                  </a:lnTo>
                  <a:lnTo>
                    <a:pt x="54" y="112"/>
                  </a:lnTo>
                  <a:lnTo>
                    <a:pt x="54" y="112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2"/>
                  </a:lnTo>
                  <a:lnTo>
                    <a:pt x="60" y="112"/>
                  </a:lnTo>
                  <a:lnTo>
                    <a:pt x="62" y="112"/>
                  </a:lnTo>
                  <a:lnTo>
                    <a:pt x="62" y="112"/>
                  </a:lnTo>
                  <a:lnTo>
                    <a:pt x="64" y="112"/>
                  </a:lnTo>
                  <a:lnTo>
                    <a:pt x="66" y="112"/>
                  </a:lnTo>
                  <a:lnTo>
                    <a:pt x="68" y="112"/>
                  </a:lnTo>
                  <a:lnTo>
                    <a:pt x="66" y="112"/>
                  </a:lnTo>
                  <a:lnTo>
                    <a:pt x="64" y="114"/>
                  </a:lnTo>
                  <a:lnTo>
                    <a:pt x="62" y="114"/>
                  </a:lnTo>
                  <a:lnTo>
                    <a:pt x="62" y="114"/>
                  </a:lnTo>
                  <a:lnTo>
                    <a:pt x="60" y="114"/>
                  </a:lnTo>
                  <a:lnTo>
                    <a:pt x="58" y="114"/>
                  </a:lnTo>
                  <a:lnTo>
                    <a:pt x="58" y="114"/>
                  </a:lnTo>
                  <a:lnTo>
                    <a:pt x="56" y="114"/>
                  </a:lnTo>
                  <a:lnTo>
                    <a:pt x="56" y="114"/>
                  </a:lnTo>
                  <a:lnTo>
                    <a:pt x="54" y="114"/>
                  </a:lnTo>
                  <a:lnTo>
                    <a:pt x="53" y="114"/>
                  </a:lnTo>
                  <a:lnTo>
                    <a:pt x="53" y="112"/>
                  </a:lnTo>
                  <a:lnTo>
                    <a:pt x="51" y="112"/>
                  </a:lnTo>
                  <a:lnTo>
                    <a:pt x="49" y="112"/>
                  </a:lnTo>
                  <a:lnTo>
                    <a:pt x="47" y="112"/>
                  </a:lnTo>
                  <a:lnTo>
                    <a:pt x="45" y="112"/>
                  </a:lnTo>
                  <a:lnTo>
                    <a:pt x="43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39" y="109"/>
                  </a:lnTo>
                  <a:lnTo>
                    <a:pt x="38" y="109"/>
                  </a:lnTo>
                  <a:lnTo>
                    <a:pt x="38" y="107"/>
                  </a:lnTo>
                  <a:lnTo>
                    <a:pt x="36" y="107"/>
                  </a:lnTo>
                  <a:lnTo>
                    <a:pt x="36" y="105"/>
                  </a:lnTo>
                  <a:lnTo>
                    <a:pt x="34" y="105"/>
                  </a:lnTo>
                  <a:lnTo>
                    <a:pt x="34" y="105"/>
                  </a:lnTo>
                  <a:lnTo>
                    <a:pt x="34" y="103"/>
                  </a:lnTo>
                  <a:lnTo>
                    <a:pt x="32" y="103"/>
                  </a:lnTo>
                  <a:lnTo>
                    <a:pt x="32" y="101"/>
                  </a:lnTo>
                  <a:lnTo>
                    <a:pt x="32" y="101"/>
                  </a:lnTo>
                  <a:lnTo>
                    <a:pt x="32" y="101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0" y="99"/>
                  </a:lnTo>
                  <a:lnTo>
                    <a:pt x="30" y="97"/>
                  </a:lnTo>
                  <a:lnTo>
                    <a:pt x="30" y="99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6" y="105"/>
                  </a:lnTo>
                  <a:lnTo>
                    <a:pt x="26" y="107"/>
                  </a:lnTo>
                  <a:lnTo>
                    <a:pt x="24" y="109"/>
                  </a:lnTo>
                  <a:lnTo>
                    <a:pt x="24" y="112"/>
                  </a:lnTo>
                  <a:lnTo>
                    <a:pt x="21" y="116"/>
                  </a:lnTo>
                  <a:lnTo>
                    <a:pt x="19" y="120"/>
                  </a:lnTo>
                  <a:lnTo>
                    <a:pt x="17" y="126"/>
                  </a:lnTo>
                  <a:lnTo>
                    <a:pt x="15" y="130"/>
                  </a:lnTo>
                  <a:lnTo>
                    <a:pt x="13" y="133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9" y="145"/>
                  </a:lnTo>
                  <a:lnTo>
                    <a:pt x="7" y="147"/>
                  </a:lnTo>
                  <a:lnTo>
                    <a:pt x="7" y="151"/>
                  </a:lnTo>
                  <a:lnTo>
                    <a:pt x="7" y="151"/>
                  </a:lnTo>
                  <a:lnTo>
                    <a:pt x="7" y="151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11" y="154"/>
                  </a:lnTo>
                  <a:lnTo>
                    <a:pt x="11" y="156"/>
                  </a:lnTo>
                  <a:lnTo>
                    <a:pt x="13" y="156"/>
                  </a:lnTo>
                  <a:lnTo>
                    <a:pt x="13" y="156"/>
                  </a:lnTo>
                  <a:lnTo>
                    <a:pt x="15" y="158"/>
                  </a:lnTo>
                  <a:lnTo>
                    <a:pt x="15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60"/>
                  </a:lnTo>
                  <a:lnTo>
                    <a:pt x="19" y="160"/>
                  </a:lnTo>
                  <a:lnTo>
                    <a:pt x="19" y="160"/>
                  </a:lnTo>
                  <a:lnTo>
                    <a:pt x="21" y="160"/>
                  </a:lnTo>
                  <a:lnTo>
                    <a:pt x="21" y="160"/>
                  </a:lnTo>
                  <a:lnTo>
                    <a:pt x="23" y="160"/>
                  </a:lnTo>
                  <a:lnTo>
                    <a:pt x="23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4" y="162"/>
                  </a:lnTo>
                  <a:lnTo>
                    <a:pt x="23" y="162"/>
                  </a:lnTo>
                  <a:lnTo>
                    <a:pt x="23" y="162"/>
                  </a:lnTo>
                  <a:lnTo>
                    <a:pt x="23" y="160"/>
                  </a:lnTo>
                  <a:lnTo>
                    <a:pt x="21" y="160"/>
                  </a:lnTo>
                  <a:lnTo>
                    <a:pt x="21" y="160"/>
                  </a:lnTo>
                  <a:lnTo>
                    <a:pt x="19" y="160"/>
                  </a:lnTo>
                  <a:lnTo>
                    <a:pt x="17" y="160"/>
                  </a:lnTo>
                  <a:lnTo>
                    <a:pt x="15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1" y="158"/>
                  </a:lnTo>
                  <a:lnTo>
                    <a:pt x="11" y="158"/>
                  </a:lnTo>
                  <a:lnTo>
                    <a:pt x="11" y="158"/>
                  </a:lnTo>
                  <a:lnTo>
                    <a:pt x="9" y="158"/>
                  </a:lnTo>
                  <a:lnTo>
                    <a:pt x="9" y="156"/>
                  </a:lnTo>
                  <a:lnTo>
                    <a:pt x="7" y="156"/>
                  </a:lnTo>
                  <a:lnTo>
                    <a:pt x="7" y="156"/>
                  </a:lnTo>
                  <a:lnTo>
                    <a:pt x="7" y="156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4" y="164"/>
                  </a:lnTo>
                  <a:lnTo>
                    <a:pt x="6" y="166"/>
                  </a:lnTo>
                  <a:lnTo>
                    <a:pt x="7" y="166"/>
                  </a:lnTo>
                  <a:lnTo>
                    <a:pt x="9" y="168"/>
                  </a:lnTo>
                  <a:lnTo>
                    <a:pt x="9" y="168"/>
                  </a:lnTo>
                  <a:lnTo>
                    <a:pt x="11" y="168"/>
                  </a:lnTo>
                  <a:lnTo>
                    <a:pt x="11" y="168"/>
                  </a:lnTo>
                  <a:lnTo>
                    <a:pt x="13" y="168"/>
                  </a:lnTo>
                  <a:lnTo>
                    <a:pt x="13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7" y="170"/>
                  </a:lnTo>
                  <a:lnTo>
                    <a:pt x="19" y="170"/>
                  </a:lnTo>
                  <a:lnTo>
                    <a:pt x="19" y="170"/>
                  </a:lnTo>
                  <a:lnTo>
                    <a:pt x="21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6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66"/>
                  </a:lnTo>
                  <a:lnTo>
                    <a:pt x="30" y="166"/>
                  </a:lnTo>
                  <a:lnTo>
                    <a:pt x="30" y="166"/>
                  </a:lnTo>
                  <a:lnTo>
                    <a:pt x="32" y="164"/>
                  </a:lnTo>
                  <a:lnTo>
                    <a:pt x="32" y="164"/>
                  </a:lnTo>
                  <a:lnTo>
                    <a:pt x="34" y="164"/>
                  </a:lnTo>
                  <a:lnTo>
                    <a:pt x="36" y="162"/>
                  </a:lnTo>
                  <a:lnTo>
                    <a:pt x="38" y="162"/>
                  </a:lnTo>
                  <a:lnTo>
                    <a:pt x="38" y="160"/>
                  </a:lnTo>
                  <a:lnTo>
                    <a:pt x="39" y="160"/>
                  </a:lnTo>
                  <a:lnTo>
                    <a:pt x="41" y="158"/>
                  </a:lnTo>
                  <a:lnTo>
                    <a:pt x="43" y="158"/>
                  </a:lnTo>
                  <a:lnTo>
                    <a:pt x="43" y="158"/>
                  </a:lnTo>
                  <a:lnTo>
                    <a:pt x="45" y="156"/>
                  </a:lnTo>
                  <a:lnTo>
                    <a:pt x="45" y="156"/>
                  </a:lnTo>
                  <a:lnTo>
                    <a:pt x="47" y="154"/>
                  </a:lnTo>
                  <a:lnTo>
                    <a:pt x="47" y="154"/>
                  </a:lnTo>
                  <a:lnTo>
                    <a:pt x="49" y="152"/>
                  </a:lnTo>
                  <a:lnTo>
                    <a:pt x="51" y="151"/>
                  </a:lnTo>
                  <a:lnTo>
                    <a:pt x="51" y="151"/>
                  </a:lnTo>
                  <a:lnTo>
                    <a:pt x="53" y="149"/>
                  </a:lnTo>
                  <a:lnTo>
                    <a:pt x="54" y="147"/>
                  </a:lnTo>
                  <a:lnTo>
                    <a:pt x="51" y="14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6338164" y="2464202"/>
              <a:ext cx="5227" cy="10453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4 h 4"/>
                <a:gd name="T8" fmla="*/ 2 w 2"/>
                <a:gd name="T9" fmla="*/ 2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14859" y="1390143"/>
            <a:ext cx="1037473" cy="1194270"/>
            <a:chOff x="8914859" y="1390143"/>
            <a:chExt cx="1037473" cy="1194270"/>
          </a:xfrm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9510687" y="1390143"/>
              <a:ext cx="441645" cy="1194270"/>
            </a:xfrm>
            <a:custGeom>
              <a:avLst/>
              <a:gdLst>
                <a:gd name="T0" fmla="*/ 89 w 90"/>
                <a:gd name="T1" fmla="*/ 186 h 240"/>
                <a:gd name="T2" fmla="*/ 89 w 90"/>
                <a:gd name="T3" fmla="*/ 178 h 240"/>
                <a:gd name="T4" fmla="*/ 87 w 90"/>
                <a:gd name="T5" fmla="*/ 169 h 240"/>
                <a:gd name="T6" fmla="*/ 87 w 90"/>
                <a:gd name="T7" fmla="*/ 161 h 240"/>
                <a:gd name="T8" fmla="*/ 86 w 90"/>
                <a:gd name="T9" fmla="*/ 158 h 240"/>
                <a:gd name="T10" fmla="*/ 85 w 90"/>
                <a:gd name="T11" fmla="*/ 153 h 240"/>
                <a:gd name="T12" fmla="*/ 83 w 90"/>
                <a:gd name="T13" fmla="*/ 141 h 240"/>
                <a:gd name="T14" fmla="*/ 81 w 90"/>
                <a:gd name="T15" fmla="*/ 131 h 240"/>
                <a:gd name="T16" fmla="*/ 80 w 90"/>
                <a:gd name="T17" fmla="*/ 118 h 240"/>
                <a:gd name="T18" fmla="*/ 79 w 90"/>
                <a:gd name="T19" fmla="*/ 115 h 240"/>
                <a:gd name="T20" fmla="*/ 80 w 90"/>
                <a:gd name="T21" fmla="*/ 96 h 240"/>
                <a:gd name="T22" fmla="*/ 79 w 90"/>
                <a:gd name="T23" fmla="*/ 93 h 240"/>
                <a:gd name="T24" fmla="*/ 80 w 90"/>
                <a:gd name="T25" fmla="*/ 89 h 240"/>
                <a:gd name="T26" fmla="*/ 79 w 90"/>
                <a:gd name="T27" fmla="*/ 87 h 240"/>
                <a:gd name="T28" fmla="*/ 79 w 90"/>
                <a:gd name="T29" fmla="*/ 83 h 240"/>
                <a:gd name="T30" fmla="*/ 80 w 90"/>
                <a:gd name="T31" fmla="*/ 76 h 240"/>
                <a:gd name="T32" fmla="*/ 81 w 90"/>
                <a:gd name="T33" fmla="*/ 72 h 240"/>
                <a:gd name="T34" fmla="*/ 81 w 90"/>
                <a:gd name="T35" fmla="*/ 71 h 240"/>
                <a:gd name="T36" fmla="*/ 80 w 90"/>
                <a:gd name="T37" fmla="*/ 68 h 240"/>
                <a:gd name="T38" fmla="*/ 82 w 90"/>
                <a:gd name="T39" fmla="*/ 63 h 240"/>
                <a:gd name="T40" fmla="*/ 82 w 90"/>
                <a:gd name="T41" fmla="*/ 56 h 240"/>
                <a:gd name="T42" fmla="*/ 83 w 90"/>
                <a:gd name="T43" fmla="*/ 53 h 240"/>
                <a:gd name="T44" fmla="*/ 83 w 90"/>
                <a:gd name="T45" fmla="*/ 47 h 240"/>
                <a:gd name="T46" fmla="*/ 85 w 90"/>
                <a:gd name="T47" fmla="*/ 32 h 240"/>
                <a:gd name="T48" fmla="*/ 83 w 90"/>
                <a:gd name="T49" fmla="*/ 28 h 240"/>
                <a:gd name="T50" fmla="*/ 73 w 90"/>
                <a:gd name="T51" fmla="*/ 14 h 240"/>
                <a:gd name="T52" fmla="*/ 59 w 90"/>
                <a:gd name="T53" fmla="*/ 1 h 240"/>
                <a:gd name="T54" fmla="*/ 47 w 90"/>
                <a:gd name="T55" fmla="*/ 4 h 240"/>
                <a:gd name="T56" fmla="*/ 47 w 90"/>
                <a:gd name="T57" fmla="*/ 6 h 240"/>
                <a:gd name="T58" fmla="*/ 64 w 90"/>
                <a:gd name="T59" fmla="*/ 12 h 240"/>
                <a:gd name="T60" fmla="*/ 69 w 90"/>
                <a:gd name="T61" fmla="*/ 26 h 240"/>
                <a:gd name="T62" fmla="*/ 69 w 90"/>
                <a:gd name="T63" fmla="*/ 29 h 240"/>
                <a:gd name="T64" fmla="*/ 66 w 90"/>
                <a:gd name="T65" fmla="*/ 40 h 240"/>
                <a:gd name="T66" fmla="*/ 64 w 90"/>
                <a:gd name="T67" fmla="*/ 50 h 240"/>
                <a:gd name="T68" fmla="*/ 61 w 90"/>
                <a:gd name="T69" fmla="*/ 99 h 240"/>
                <a:gd name="T70" fmla="*/ 62 w 90"/>
                <a:gd name="T71" fmla="*/ 104 h 240"/>
                <a:gd name="T72" fmla="*/ 63 w 90"/>
                <a:gd name="T73" fmla="*/ 151 h 240"/>
                <a:gd name="T74" fmla="*/ 64 w 90"/>
                <a:gd name="T75" fmla="*/ 161 h 240"/>
                <a:gd name="T76" fmla="*/ 66 w 90"/>
                <a:gd name="T77" fmla="*/ 180 h 240"/>
                <a:gd name="T78" fmla="*/ 64 w 90"/>
                <a:gd name="T79" fmla="*/ 194 h 240"/>
                <a:gd name="T80" fmla="*/ 56 w 90"/>
                <a:gd name="T81" fmla="*/ 202 h 240"/>
                <a:gd name="T82" fmla="*/ 42 w 90"/>
                <a:gd name="T83" fmla="*/ 212 h 240"/>
                <a:gd name="T84" fmla="*/ 34 w 90"/>
                <a:gd name="T85" fmla="*/ 214 h 240"/>
                <a:gd name="T86" fmla="*/ 4 w 90"/>
                <a:gd name="T87" fmla="*/ 230 h 240"/>
                <a:gd name="T88" fmla="*/ 0 w 90"/>
                <a:gd name="T89" fmla="*/ 231 h 240"/>
                <a:gd name="T90" fmla="*/ 6 w 90"/>
                <a:gd name="T91" fmla="*/ 234 h 240"/>
                <a:gd name="T92" fmla="*/ 17 w 90"/>
                <a:gd name="T93" fmla="*/ 237 h 240"/>
                <a:gd name="T94" fmla="*/ 27 w 90"/>
                <a:gd name="T95" fmla="*/ 239 h 240"/>
                <a:gd name="T96" fmla="*/ 31 w 90"/>
                <a:gd name="T97" fmla="*/ 240 h 240"/>
                <a:gd name="T98" fmla="*/ 36 w 90"/>
                <a:gd name="T99" fmla="*/ 239 h 240"/>
                <a:gd name="T100" fmla="*/ 44 w 90"/>
                <a:gd name="T101" fmla="*/ 238 h 240"/>
                <a:gd name="T102" fmla="*/ 48 w 90"/>
                <a:gd name="T103" fmla="*/ 238 h 240"/>
                <a:gd name="T104" fmla="*/ 63 w 90"/>
                <a:gd name="T105" fmla="*/ 234 h 240"/>
                <a:gd name="T106" fmla="*/ 73 w 90"/>
                <a:gd name="T107" fmla="*/ 232 h 240"/>
                <a:gd name="T108" fmla="*/ 80 w 90"/>
                <a:gd name="T109" fmla="*/ 227 h 240"/>
                <a:gd name="T110" fmla="*/ 88 w 90"/>
                <a:gd name="T111" fmla="*/ 213 h 240"/>
                <a:gd name="T112" fmla="*/ 89 w 90"/>
                <a:gd name="T113" fmla="*/ 207 h 240"/>
                <a:gd name="T114" fmla="*/ 90 w 90"/>
                <a:gd name="T115" fmla="*/ 200 h 240"/>
                <a:gd name="T116" fmla="*/ 89 w 90"/>
                <a:gd name="T117" fmla="*/ 18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240">
                  <a:moveTo>
                    <a:pt x="89" y="186"/>
                  </a:moveTo>
                  <a:cubicBezTo>
                    <a:pt x="89" y="178"/>
                    <a:pt x="89" y="178"/>
                    <a:pt x="89" y="178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87" y="161"/>
                    <a:pt x="87" y="161"/>
                    <a:pt x="87" y="161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85" y="157"/>
                    <a:pt x="85" y="155"/>
                    <a:pt x="85" y="153"/>
                  </a:cubicBezTo>
                  <a:cubicBezTo>
                    <a:pt x="85" y="151"/>
                    <a:pt x="84" y="147"/>
                    <a:pt x="83" y="141"/>
                  </a:cubicBezTo>
                  <a:cubicBezTo>
                    <a:pt x="81" y="136"/>
                    <a:pt x="81" y="132"/>
                    <a:pt x="81" y="131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79" y="116"/>
                    <a:pt x="79" y="115"/>
                    <a:pt x="79" y="115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79" y="95"/>
                    <a:pt x="79" y="94"/>
                    <a:pt x="79" y="93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79" y="87"/>
                    <a:pt x="79" y="86"/>
                    <a:pt x="79" y="83"/>
                  </a:cubicBezTo>
                  <a:cubicBezTo>
                    <a:pt x="79" y="81"/>
                    <a:pt x="79" y="78"/>
                    <a:pt x="80" y="76"/>
                  </a:cubicBezTo>
                  <a:cubicBezTo>
                    <a:pt x="81" y="74"/>
                    <a:pt x="81" y="73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0" y="70"/>
                    <a:pt x="80" y="69"/>
                    <a:pt x="80" y="68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5" y="31"/>
                    <a:pt x="84" y="30"/>
                    <a:pt x="83" y="28"/>
                  </a:cubicBezTo>
                  <a:cubicBezTo>
                    <a:pt x="81" y="27"/>
                    <a:pt x="78" y="22"/>
                    <a:pt x="73" y="14"/>
                  </a:cubicBezTo>
                  <a:cubicBezTo>
                    <a:pt x="68" y="5"/>
                    <a:pt x="63" y="1"/>
                    <a:pt x="59" y="1"/>
                  </a:cubicBezTo>
                  <a:cubicBezTo>
                    <a:pt x="55" y="0"/>
                    <a:pt x="51" y="1"/>
                    <a:pt x="47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52" y="9"/>
                    <a:pt x="57" y="11"/>
                    <a:pt x="64" y="12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6"/>
                    <a:pt x="69" y="27"/>
                    <a:pt x="69" y="29"/>
                  </a:cubicBezTo>
                  <a:cubicBezTo>
                    <a:pt x="69" y="31"/>
                    <a:pt x="68" y="34"/>
                    <a:pt x="66" y="40"/>
                  </a:cubicBezTo>
                  <a:cubicBezTo>
                    <a:pt x="65" y="45"/>
                    <a:pt x="64" y="48"/>
                    <a:pt x="64" y="50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100"/>
                    <a:pt x="61" y="101"/>
                    <a:pt x="62" y="104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52"/>
                    <a:pt x="63" y="155"/>
                    <a:pt x="64" y="161"/>
                  </a:cubicBezTo>
                  <a:cubicBezTo>
                    <a:pt x="65" y="166"/>
                    <a:pt x="65" y="173"/>
                    <a:pt x="66" y="180"/>
                  </a:cubicBezTo>
                  <a:cubicBezTo>
                    <a:pt x="66" y="186"/>
                    <a:pt x="65" y="190"/>
                    <a:pt x="64" y="194"/>
                  </a:cubicBezTo>
                  <a:cubicBezTo>
                    <a:pt x="63" y="197"/>
                    <a:pt x="60" y="200"/>
                    <a:pt x="56" y="202"/>
                  </a:cubicBezTo>
                  <a:cubicBezTo>
                    <a:pt x="42" y="212"/>
                    <a:pt x="42" y="212"/>
                    <a:pt x="42" y="212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22" y="223"/>
                    <a:pt x="12" y="228"/>
                    <a:pt x="4" y="230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3"/>
                    <a:pt x="3" y="234"/>
                    <a:pt x="6" y="234"/>
                  </a:cubicBezTo>
                  <a:cubicBezTo>
                    <a:pt x="17" y="237"/>
                    <a:pt x="17" y="237"/>
                    <a:pt x="17" y="237"/>
                  </a:cubicBezTo>
                  <a:cubicBezTo>
                    <a:pt x="22" y="238"/>
                    <a:pt x="25" y="239"/>
                    <a:pt x="27" y="239"/>
                  </a:cubicBezTo>
                  <a:cubicBezTo>
                    <a:pt x="28" y="240"/>
                    <a:pt x="30" y="240"/>
                    <a:pt x="31" y="240"/>
                  </a:cubicBezTo>
                  <a:cubicBezTo>
                    <a:pt x="32" y="240"/>
                    <a:pt x="34" y="240"/>
                    <a:pt x="36" y="239"/>
                  </a:cubicBezTo>
                  <a:cubicBezTo>
                    <a:pt x="39" y="238"/>
                    <a:pt x="42" y="238"/>
                    <a:pt x="44" y="238"/>
                  </a:cubicBezTo>
                  <a:cubicBezTo>
                    <a:pt x="46" y="239"/>
                    <a:pt x="47" y="238"/>
                    <a:pt x="48" y="238"/>
                  </a:cubicBezTo>
                  <a:cubicBezTo>
                    <a:pt x="57" y="236"/>
                    <a:pt x="62" y="235"/>
                    <a:pt x="63" y="234"/>
                  </a:cubicBezTo>
                  <a:cubicBezTo>
                    <a:pt x="73" y="232"/>
                    <a:pt x="73" y="232"/>
                    <a:pt x="73" y="232"/>
                  </a:cubicBezTo>
                  <a:cubicBezTo>
                    <a:pt x="74" y="231"/>
                    <a:pt x="77" y="230"/>
                    <a:pt x="80" y="227"/>
                  </a:cubicBezTo>
                  <a:cubicBezTo>
                    <a:pt x="84" y="225"/>
                    <a:pt x="86" y="220"/>
                    <a:pt x="88" y="213"/>
                  </a:cubicBezTo>
                  <a:cubicBezTo>
                    <a:pt x="89" y="207"/>
                    <a:pt x="89" y="207"/>
                    <a:pt x="89" y="207"/>
                  </a:cubicBezTo>
                  <a:cubicBezTo>
                    <a:pt x="90" y="200"/>
                    <a:pt x="90" y="200"/>
                    <a:pt x="90" y="200"/>
                  </a:cubicBezTo>
                  <a:lnTo>
                    <a:pt x="89" y="18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8914859" y="1549554"/>
              <a:ext cx="624575" cy="990434"/>
            </a:xfrm>
            <a:custGeom>
              <a:avLst/>
              <a:gdLst>
                <a:gd name="T0" fmla="*/ 116 w 127"/>
                <a:gd name="T1" fmla="*/ 183 h 199"/>
                <a:gd name="T2" fmla="*/ 108 w 127"/>
                <a:gd name="T3" fmla="*/ 152 h 199"/>
                <a:gd name="T4" fmla="*/ 102 w 127"/>
                <a:gd name="T5" fmla="*/ 133 h 199"/>
                <a:gd name="T6" fmla="*/ 113 w 127"/>
                <a:gd name="T7" fmla="*/ 115 h 199"/>
                <a:gd name="T8" fmla="*/ 126 w 127"/>
                <a:gd name="T9" fmla="*/ 97 h 199"/>
                <a:gd name="T10" fmla="*/ 123 w 127"/>
                <a:gd name="T11" fmla="*/ 86 h 199"/>
                <a:gd name="T12" fmla="*/ 115 w 127"/>
                <a:gd name="T13" fmla="*/ 67 h 199"/>
                <a:gd name="T14" fmla="*/ 102 w 127"/>
                <a:gd name="T15" fmla="*/ 67 h 199"/>
                <a:gd name="T16" fmla="*/ 111 w 127"/>
                <a:gd name="T17" fmla="*/ 72 h 199"/>
                <a:gd name="T18" fmla="*/ 100 w 127"/>
                <a:gd name="T19" fmla="*/ 86 h 199"/>
                <a:gd name="T20" fmla="*/ 92 w 127"/>
                <a:gd name="T21" fmla="*/ 93 h 199"/>
                <a:gd name="T22" fmla="*/ 90 w 127"/>
                <a:gd name="T23" fmla="*/ 86 h 199"/>
                <a:gd name="T24" fmla="*/ 90 w 127"/>
                <a:gd name="T25" fmla="*/ 80 h 199"/>
                <a:gd name="T26" fmla="*/ 90 w 127"/>
                <a:gd name="T27" fmla="*/ 70 h 199"/>
                <a:gd name="T28" fmla="*/ 105 w 127"/>
                <a:gd name="T29" fmla="*/ 58 h 199"/>
                <a:gd name="T30" fmla="*/ 109 w 127"/>
                <a:gd name="T31" fmla="*/ 43 h 199"/>
                <a:gd name="T32" fmla="*/ 99 w 127"/>
                <a:gd name="T33" fmla="*/ 33 h 199"/>
                <a:gd name="T34" fmla="*/ 91 w 127"/>
                <a:gd name="T35" fmla="*/ 32 h 199"/>
                <a:gd name="T36" fmla="*/ 83 w 127"/>
                <a:gd name="T37" fmla="*/ 33 h 199"/>
                <a:gd name="T38" fmla="*/ 36 w 127"/>
                <a:gd name="T39" fmla="*/ 0 h 199"/>
                <a:gd name="T40" fmla="*/ 21 w 127"/>
                <a:gd name="T41" fmla="*/ 5 h 199"/>
                <a:gd name="T42" fmla="*/ 16 w 127"/>
                <a:gd name="T43" fmla="*/ 9 h 199"/>
                <a:gd name="T44" fmla="*/ 21 w 127"/>
                <a:gd name="T45" fmla="*/ 13 h 199"/>
                <a:gd name="T46" fmla="*/ 37 w 127"/>
                <a:gd name="T47" fmla="*/ 17 h 199"/>
                <a:gd name="T48" fmla="*/ 63 w 127"/>
                <a:gd name="T49" fmla="*/ 39 h 199"/>
                <a:gd name="T50" fmla="*/ 53 w 127"/>
                <a:gd name="T51" fmla="*/ 51 h 199"/>
                <a:gd name="T52" fmla="*/ 54 w 127"/>
                <a:gd name="T53" fmla="*/ 54 h 199"/>
                <a:gd name="T54" fmla="*/ 30 w 127"/>
                <a:gd name="T55" fmla="*/ 80 h 199"/>
                <a:gd name="T56" fmla="*/ 13 w 127"/>
                <a:gd name="T57" fmla="*/ 87 h 199"/>
                <a:gd name="T58" fmla="*/ 1 w 127"/>
                <a:gd name="T59" fmla="*/ 85 h 199"/>
                <a:gd name="T60" fmla="*/ 0 w 127"/>
                <a:gd name="T61" fmla="*/ 87 h 199"/>
                <a:gd name="T62" fmla="*/ 15 w 127"/>
                <a:gd name="T63" fmla="*/ 99 h 199"/>
                <a:gd name="T64" fmla="*/ 30 w 127"/>
                <a:gd name="T65" fmla="*/ 109 h 199"/>
                <a:gd name="T66" fmla="*/ 39 w 127"/>
                <a:gd name="T67" fmla="*/ 113 h 199"/>
                <a:gd name="T68" fmla="*/ 45 w 127"/>
                <a:gd name="T69" fmla="*/ 115 h 199"/>
                <a:gd name="T70" fmla="*/ 64 w 127"/>
                <a:gd name="T71" fmla="*/ 111 h 199"/>
                <a:gd name="T72" fmla="*/ 67 w 127"/>
                <a:gd name="T73" fmla="*/ 95 h 199"/>
                <a:gd name="T74" fmla="*/ 70 w 127"/>
                <a:gd name="T75" fmla="*/ 107 h 199"/>
                <a:gd name="T76" fmla="*/ 73 w 127"/>
                <a:gd name="T77" fmla="*/ 119 h 199"/>
                <a:gd name="T78" fmla="*/ 67 w 127"/>
                <a:gd name="T79" fmla="*/ 132 h 199"/>
                <a:gd name="T80" fmla="*/ 58 w 127"/>
                <a:gd name="T81" fmla="*/ 150 h 199"/>
                <a:gd name="T82" fmla="*/ 57 w 127"/>
                <a:gd name="T83" fmla="*/ 144 h 199"/>
                <a:gd name="T84" fmla="*/ 50 w 127"/>
                <a:gd name="T85" fmla="*/ 160 h 199"/>
                <a:gd name="T86" fmla="*/ 54 w 127"/>
                <a:gd name="T87" fmla="*/ 182 h 199"/>
                <a:gd name="T88" fmla="*/ 67 w 127"/>
                <a:gd name="T89" fmla="*/ 180 h 199"/>
                <a:gd name="T90" fmla="*/ 80 w 127"/>
                <a:gd name="T91" fmla="*/ 164 h 199"/>
                <a:gd name="T92" fmla="*/ 94 w 127"/>
                <a:gd name="T93" fmla="*/ 172 h 199"/>
                <a:gd name="T94" fmla="*/ 116 w 127"/>
                <a:gd name="T95" fmla="*/ 199 h 199"/>
                <a:gd name="T96" fmla="*/ 115 w 127"/>
                <a:gd name="T97" fmla="*/ 19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" h="199">
                  <a:moveTo>
                    <a:pt x="118" y="188"/>
                  </a:moveTo>
                  <a:cubicBezTo>
                    <a:pt x="118" y="187"/>
                    <a:pt x="117" y="185"/>
                    <a:pt x="116" y="183"/>
                  </a:cubicBezTo>
                  <a:cubicBezTo>
                    <a:pt x="115" y="180"/>
                    <a:pt x="113" y="174"/>
                    <a:pt x="111" y="166"/>
                  </a:cubicBezTo>
                  <a:cubicBezTo>
                    <a:pt x="109" y="157"/>
                    <a:pt x="108" y="152"/>
                    <a:pt x="108" y="152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102" y="132"/>
                    <a:pt x="101" y="131"/>
                    <a:pt x="102" y="130"/>
                  </a:cubicBezTo>
                  <a:cubicBezTo>
                    <a:pt x="102" y="129"/>
                    <a:pt x="105" y="124"/>
                    <a:pt x="113" y="115"/>
                  </a:cubicBezTo>
                  <a:cubicBezTo>
                    <a:pt x="122" y="104"/>
                    <a:pt x="122" y="104"/>
                    <a:pt x="122" y="104"/>
                  </a:cubicBezTo>
                  <a:cubicBezTo>
                    <a:pt x="126" y="97"/>
                    <a:pt x="126" y="97"/>
                    <a:pt x="126" y="97"/>
                  </a:cubicBezTo>
                  <a:cubicBezTo>
                    <a:pt x="126" y="96"/>
                    <a:pt x="126" y="95"/>
                    <a:pt x="127" y="94"/>
                  </a:cubicBezTo>
                  <a:cubicBezTo>
                    <a:pt x="125" y="90"/>
                    <a:pt x="124" y="88"/>
                    <a:pt x="123" y="86"/>
                  </a:cubicBezTo>
                  <a:cubicBezTo>
                    <a:pt x="123" y="83"/>
                    <a:pt x="122" y="80"/>
                    <a:pt x="120" y="76"/>
                  </a:cubicBezTo>
                  <a:cubicBezTo>
                    <a:pt x="118" y="72"/>
                    <a:pt x="117" y="69"/>
                    <a:pt x="115" y="67"/>
                  </a:cubicBezTo>
                  <a:cubicBezTo>
                    <a:pt x="114" y="66"/>
                    <a:pt x="109" y="66"/>
                    <a:pt x="102" y="66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10" y="69"/>
                    <a:pt x="111" y="70"/>
                    <a:pt x="111" y="72"/>
                  </a:cubicBezTo>
                  <a:cubicBezTo>
                    <a:pt x="112" y="74"/>
                    <a:pt x="110" y="76"/>
                    <a:pt x="107" y="79"/>
                  </a:cubicBezTo>
                  <a:cubicBezTo>
                    <a:pt x="104" y="82"/>
                    <a:pt x="102" y="84"/>
                    <a:pt x="100" y="86"/>
                  </a:cubicBezTo>
                  <a:cubicBezTo>
                    <a:pt x="98" y="87"/>
                    <a:pt x="96" y="90"/>
                    <a:pt x="93" y="95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1" y="93"/>
                    <a:pt x="91" y="92"/>
                    <a:pt x="91" y="91"/>
                  </a:cubicBezTo>
                  <a:cubicBezTo>
                    <a:pt x="91" y="89"/>
                    <a:pt x="91" y="87"/>
                    <a:pt x="90" y="86"/>
                  </a:cubicBezTo>
                  <a:cubicBezTo>
                    <a:pt x="90" y="85"/>
                    <a:pt x="90" y="84"/>
                    <a:pt x="90" y="83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8"/>
                    <a:pt x="90" y="77"/>
                  </a:cubicBezTo>
                  <a:cubicBezTo>
                    <a:pt x="90" y="75"/>
                    <a:pt x="90" y="72"/>
                    <a:pt x="90" y="70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8" y="54"/>
                    <a:pt x="109" y="51"/>
                    <a:pt x="109" y="48"/>
                  </a:cubicBezTo>
                  <a:cubicBezTo>
                    <a:pt x="109" y="45"/>
                    <a:pt x="109" y="43"/>
                    <a:pt x="109" y="43"/>
                  </a:cubicBezTo>
                  <a:cubicBezTo>
                    <a:pt x="108" y="43"/>
                    <a:pt x="107" y="41"/>
                    <a:pt x="104" y="38"/>
                  </a:cubicBezTo>
                  <a:cubicBezTo>
                    <a:pt x="100" y="35"/>
                    <a:pt x="99" y="33"/>
                    <a:pt x="99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3" y="32"/>
                    <a:pt x="91" y="32"/>
                  </a:cubicBezTo>
                  <a:cubicBezTo>
                    <a:pt x="90" y="32"/>
                    <a:pt x="89" y="31"/>
                    <a:pt x="88" y="31"/>
                  </a:cubicBezTo>
                  <a:cubicBezTo>
                    <a:pt x="87" y="31"/>
                    <a:pt x="85" y="32"/>
                    <a:pt x="83" y="33"/>
                  </a:cubicBezTo>
                  <a:cubicBezTo>
                    <a:pt x="75" y="18"/>
                    <a:pt x="68" y="9"/>
                    <a:pt x="62" y="5"/>
                  </a:cubicBezTo>
                  <a:cubicBezTo>
                    <a:pt x="56" y="2"/>
                    <a:pt x="47" y="0"/>
                    <a:pt x="36" y="0"/>
                  </a:cubicBezTo>
                  <a:cubicBezTo>
                    <a:pt x="30" y="0"/>
                    <a:pt x="26" y="1"/>
                    <a:pt x="24" y="2"/>
                  </a:cubicBezTo>
                  <a:cubicBezTo>
                    <a:pt x="22" y="4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6"/>
                    <a:pt x="16" y="7"/>
                    <a:pt x="16" y="9"/>
                  </a:cubicBezTo>
                  <a:cubicBezTo>
                    <a:pt x="16" y="10"/>
                    <a:pt x="16" y="12"/>
                    <a:pt x="17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3" y="17"/>
                    <a:pt x="25" y="19"/>
                    <a:pt x="28" y="20"/>
                  </a:cubicBezTo>
                  <a:cubicBezTo>
                    <a:pt x="30" y="19"/>
                    <a:pt x="33" y="18"/>
                    <a:pt x="37" y="17"/>
                  </a:cubicBezTo>
                  <a:cubicBezTo>
                    <a:pt x="46" y="16"/>
                    <a:pt x="53" y="19"/>
                    <a:pt x="58" y="26"/>
                  </a:cubicBezTo>
                  <a:cubicBezTo>
                    <a:pt x="62" y="32"/>
                    <a:pt x="64" y="36"/>
                    <a:pt x="63" y="39"/>
                  </a:cubicBezTo>
                  <a:cubicBezTo>
                    <a:pt x="62" y="42"/>
                    <a:pt x="61" y="45"/>
                    <a:pt x="59" y="48"/>
                  </a:cubicBezTo>
                  <a:cubicBezTo>
                    <a:pt x="56" y="50"/>
                    <a:pt x="54" y="51"/>
                    <a:pt x="53" y="51"/>
                  </a:cubicBezTo>
                  <a:cubicBezTo>
                    <a:pt x="53" y="51"/>
                    <a:pt x="53" y="52"/>
                    <a:pt x="53" y="52"/>
                  </a:cubicBezTo>
                  <a:cubicBezTo>
                    <a:pt x="54" y="53"/>
                    <a:pt x="54" y="54"/>
                    <a:pt x="54" y="54"/>
                  </a:cubicBezTo>
                  <a:cubicBezTo>
                    <a:pt x="49" y="57"/>
                    <a:pt x="45" y="60"/>
                    <a:pt x="44" y="63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8" y="83"/>
                    <a:pt x="26" y="85"/>
                    <a:pt x="25" y="86"/>
                  </a:cubicBezTo>
                  <a:cubicBezTo>
                    <a:pt x="24" y="86"/>
                    <a:pt x="20" y="86"/>
                    <a:pt x="13" y="87"/>
                  </a:cubicBezTo>
                  <a:cubicBezTo>
                    <a:pt x="9" y="87"/>
                    <a:pt x="6" y="87"/>
                    <a:pt x="4" y="86"/>
                  </a:cubicBezTo>
                  <a:cubicBezTo>
                    <a:pt x="2" y="85"/>
                    <a:pt x="1" y="85"/>
                    <a:pt x="1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7" y="108"/>
                    <a:pt x="29" y="109"/>
                    <a:pt x="30" y="109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40" y="113"/>
                    <a:pt x="41" y="113"/>
                    <a:pt x="44" y="113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61" y="115"/>
                    <a:pt x="61" y="115"/>
                    <a:pt x="61" y="115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6"/>
                    <a:pt x="64" y="101"/>
                    <a:pt x="67" y="95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108"/>
                    <a:pt x="71" y="110"/>
                    <a:pt x="71" y="113"/>
                  </a:cubicBezTo>
                  <a:cubicBezTo>
                    <a:pt x="72" y="116"/>
                    <a:pt x="73" y="118"/>
                    <a:pt x="73" y="119"/>
                  </a:cubicBezTo>
                  <a:cubicBezTo>
                    <a:pt x="73" y="120"/>
                    <a:pt x="73" y="121"/>
                    <a:pt x="73" y="122"/>
                  </a:cubicBezTo>
                  <a:cubicBezTo>
                    <a:pt x="72" y="122"/>
                    <a:pt x="70" y="126"/>
                    <a:pt x="67" y="132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59" y="148"/>
                    <a:pt x="59" y="149"/>
                    <a:pt x="58" y="150"/>
                  </a:cubicBezTo>
                  <a:cubicBezTo>
                    <a:pt x="56" y="146"/>
                    <a:pt x="56" y="146"/>
                    <a:pt x="56" y="146"/>
                  </a:cubicBezTo>
                  <a:cubicBezTo>
                    <a:pt x="55" y="146"/>
                    <a:pt x="56" y="145"/>
                    <a:pt x="57" y="144"/>
                  </a:cubicBezTo>
                  <a:cubicBezTo>
                    <a:pt x="54" y="142"/>
                    <a:pt x="54" y="142"/>
                    <a:pt x="54" y="142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49" y="164"/>
                    <a:pt x="48" y="168"/>
                    <a:pt x="49" y="172"/>
                  </a:cubicBezTo>
                  <a:cubicBezTo>
                    <a:pt x="49" y="176"/>
                    <a:pt x="50" y="179"/>
                    <a:pt x="54" y="182"/>
                  </a:cubicBezTo>
                  <a:cubicBezTo>
                    <a:pt x="57" y="184"/>
                    <a:pt x="60" y="186"/>
                    <a:pt x="62" y="188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74" y="173"/>
                    <a:pt x="74" y="173"/>
                    <a:pt x="74" y="173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81" y="163"/>
                    <a:pt x="84" y="160"/>
                    <a:pt x="88" y="157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9" y="185"/>
                    <a:pt x="103" y="192"/>
                    <a:pt x="106" y="194"/>
                  </a:cubicBezTo>
                  <a:cubicBezTo>
                    <a:pt x="109" y="196"/>
                    <a:pt x="112" y="198"/>
                    <a:pt x="116" y="199"/>
                  </a:cubicBezTo>
                  <a:cubicBezTo>
                    <a:pt x="119" y="195"/>
                    <a:pt x="119" y="195"/>
                    <a:pt x="119" y="195"/>
                  </a:cubicBezTo>
                  <a:cubicBezTo>
                    <a:pt x="115" y="193"/>
                    <a:pt x="115" y="193"/>
                    <a:pt x="115" y="193"/>
                  </a:cubicBezTo>
                  <a:cubicBezTo>
                    <a:pt x="117" y="191"/>
                    <a:pt x="117" y="189"/>
                    <a:pt x="118" y="188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"/>
            <p:cNvSpPr>
              <a:spLocks/>
            </p:cNvSpPr>
            <p:nvPr/>
          </p:nvSpPr>
          <p:spPr bwMode="auto">
            <a:xfrm>
              <a:off x="9518526" y="1703737"/>
              <a:ext cx="211677" cy="533109"/>
            </a:xfrm>
            <a:custGeom>
              <a:avLst/>
              <a:gdLst>
                <a:gd name="T0" fmla="*/ 6 w 43"/>
                <a:gd name="T1" fmla="*/ 11 h 107"/>
                <a:gd name="T2" fmla="*/ 16 w 43"/>
                <a:gd name="T3" fmla="*/ 23 h 107"/>
                <a:gd name="T4" fmla="*/ 17 w 43"/>
                <a:gd name="T5" fmla="*/ 33 h 107"/>
                <a:gd name="T6" fmla="*/ 18 w 43"/>
                <a:gd name="T7" fmla="*/ 44 h 107"/>
                <a:gd name="T8" fmla="*/ 16 w 43"/>
                <a:gd name="T9" fmla="*/ 49 h 107"/>
                <a:gd name="T10" fmla="*/ 14 w 43"/>
                <a:gd name="T11" fmla="*/ 59 h 107"/>
                <a:gd name="T12" fmla="*/ 8 w 43"/>
                <a:gd name="T13" fmla="*/ 74 h 107"/>
                <a:gd name="T14" fmla="*/ 5 w 43"/>
                <a:gd name="T15" fmla="*/ 79 h 107"/>
                <a:gd name="T16" fmla="*/ 8 w 43"/>
                <a:gd name="T17" fmla="*/ 86 h 107"/>
                <a:gd name="T18" fmla="*/ 29 w 43"/>
                <a:gd name="T19" fmla="*/ 107 h 107"/>
                <a:gd name="T20" fmla="*/ 34 w 43"/>
                <a:gd name="T21" fmla="*/ 96 h 107"/>
                <a:gd name="T22" fmla="*/ 34 w 43"/>
                <a:gd name="T23" fmla="*/ 87 h 107"/>
                <a:gd name="T24" fmla="*/ 37 w 43"/>
                <a:gd name="T25" fmla="*/ 74 h 107"/>
                <a:gd name="T26" fmla="*/ 38 w 43"/>
                <a:gd name="T27" fmla="*/ 63 h 107"/>
                <a:gd name="T28" fmla="*/ 39 w 43"/>
                <a:gd name="T29" fmla="*/ 57 h 107"/>
                <a:gd name="T30" fmla="*/ 41 w 43"/>
                <a:gd name="T31" fmla="*/ 53 h 107"/>
                <a:gd name="T32" fmla="*/ 42 w 43"/>
                <a:gd name="T33" fmla="*/ 46 h 107"/>
                <a:gd name="T34" fmla="*/ 41 w 43"/>
                <a:gd name="T35" fmla="*/ 35 h 107"/>
                <a:gd name="T36" fmla="*/ 43 w 43"/>
                <a:gd name="T37" fmla="*/ 28 h 107"/>
                <a:gd name="T38" fmla="*/ 43 w 43"/>
                <a:gd name="T39" fmla="*/ 25 h 107"/>
                <a:gd name="T40" fmla="*/ 39 w 43"/>
                <a:gd name="T41" fmla="*/ 21 h 107"/>
                <a:gd name="T42" fmla="*/ 40 w 43"/>
                <a:gd name="T43" fmla="*/ 14 h 107"/>
                <a:gd name="T44" fmla="*/ 42 w 43"/>
                <a:gd name="T45" fmla="*/ 6 h 107"/>
                <a:gd name="T46" fmla="*/ 41 w 43"/>
                <a:gd name="T47" fmla="*/ 0 h 107"/>
                <a:gd name="T48" fmla="*/ 37 w 43"/>
                <a:gd name="T49" fmla="*/ 9 h 107"/>
                <a:gd name="T50" fmla="*/ 32 w 43"/>
                <a:gd name="T51" fmla="*/ 20 h 107"/>
                <a:gd name="T52" fmla="*/ 32 w 43"/>
                <a:gd name="T53" fmla="*/ 21 h 107"/>
                <a:gd name="T54" fmla="*/ 24 w 43"/>
                <a:gd name="T55" fmla="*/ 14 h 107"/>
                <a:gd name="T56" fmla="*/ 18 w 43"/>
                <a:gd name="T57" fmla="*/ 12 h 107"/>
                <a:gd name="T58" fmla="*/ 14 w 43"/>
                <a:gd name="T59" fmla="*/ 10 h 107"/>
                <a:gd name="T60" fmla="*/ 10 w 43"/>
                <a:gd name="T61" fmla="*/ 9 h 107"/>
                <a:gd name="T62" fmla="*/ 2 w 43"/>
                <a:gd name="T63" fmla="*/ 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107">
                  <a:moveTo>
                    <a:pt x="1" y="8"/>
                  </a:moveTo>
                  <a:cubicBezTo>
                    <a:pt x="0" y="9"/>
                    <a:pt x="2" y="10"/>
                    <a:pt x="6" y="11"/>
                  </a:cubicBezTo>
                  <a:cubicBezTo>
                    <a:pt x="10" y="13"/>
                    <a:pt x="13" y="15"/>
                    <a:pt x="14" y="18"/>
                  </a:cubicBezTo>
                  <a:cubicBezTo>
                    <a:pt x="15" y="21"/>
                    <a:pt x="16" y="22"/>
                    <a:pt x="16" y="23"/>
                  </a:cubicBezTo>
                  <a:cubicBezTo>
                    <a:pt x="16" y="23"/>
                    <a:pt x="17" y="23"/>
                    <a:pt x="18" y="2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6"/>
                    <a:pt x="18" y="46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50"/>
                    <a:pt x="16" y="51"/>
                  </a:cubicBezTo>
                  <a:cubicBezTo>
                    <a:pt x="15" y="53"/>
                    <a:pt x="14" y="56"/>
                    <a:pt x="14" y="59"/>
                  </a:cubicBezTo>
                  <a:cubicBezTo>
                    <a:pt x="13" y="62"/>
                    <a:pt x="13" y="64"/>
                    <a:pt x="12" y="6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7" y="76"/>
                    <a:pt x="7" y="77"/>
                  </a:cubicBezTo>
                  <a:cubicBezTo>
                    <a:pt x="6" y="77"/>
                    <a:pt x="6" y="78"/>
                    <a:pt x="5" y="79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10" y="90"/>
                    <a:pt x="16" y="96"/>
                  </a:cubicBezTo>
                  <a:cubicBezTo>
                    <a:pt x="23" y="102"/>
                    <a:pt x="27" y="106"/>
                    <a:pt x="29" y="107"/>
                  </a:cubicBezTo>
                  <a:cubicBezTo>
                    <a:pt x="31" y="103"/>
                    <a:pt x="33" y="100"/>
                    <a:pt x="33" y="98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4" y="85"/>
                    <a:pt x="35" y="84"/>
                    <a:pt x="37" y="82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6"/>
                    <a:pt x="39" y="55"/>
                    <a:pt x="39" y="55"/>
                  </a:cubicBezTo>
                  <a:cubicBezTo>
                    <a:pt x="40" y="54"/>
                    <a:pt x="40" y="54"/>
                    <a:pt x="41" y="53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1"/>
                    <a:pt x="39" y="2"/>
                  </a:cubicBezTo>
                  <a:cubicBezTo>
                    <a:pt x="39" y="5"/>
                    <a:pt x="38" y="7"/>
                    <a:pt x="37" y="9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3" y="21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6" y="15"/>
                    <a:pt x="24" y="14"/>
                  </a:cubicBezTo>
                  <a:cubicBezTo>
                    <a:pt x="22" y="13"/>
                    <a:pt x="21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0" y="9"/>
                  </a:cubicBezTo>
                  <a:cubicBezTo>
                    <a:pt x="9" y="8"/>
                    <a:pt x="8" y="7"/>
                    <a:pt x="7" y="6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2"/>
            <p:cNvSpPr>
              <a:spLocks/>
            </p:cNvSpPr>
            <p:nvPr/>
          </p:nvSpPr>
          <p:spPr bwMode="auto">
            <a:xfrm>
              <a:off x="9539432" y="1669765"/>
              <a:ext cx="0" cy="5227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h 2"/>
                <a:gd name="T5" fmla="*/ 0 h 2"/>
                <a:gd name="T6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3"/>
            <p:cNvSpPr>
              <a:spLocks/>
            </p:cNvSpPr>
            <p:nvPr/>
          </p:nvSpPr>
          <p:spPr bwMode="auto">
            <a:xfrm>
              <a:off x="9539432" y="1664538"/>
              <a:ext cx="5227" cy="5227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4"/>
            <p:cNvSpPr>
              <a:spLocks/>
            </p:cNvSpPr>
            <p:nvPr/>
          </p:nvSpPr>
          <p:spPr bwMode="auto">
            <a:xfrm>
              <a:off x="9309463" y="1505127"/>
              <a:ext cx="235195" cy="175091"/>
            </a:xfrm>
            <a:custGeom>
              <a:avLst/>
              <a:gdLst>
                <a:gd name="T0" fmla="*/ 3 w 90"/>
                <a:gd name="T1" fmla="*/ 17 h 67"/>
                <a:gd name="T2" fmla="*/ 9 w 90"/>
                <a:gd name="T3" fmla="*/ 27 h 67"/>
                <a:gd name="T4" fmla="*/ 15 w 90"/>
                <a:gd name="T5" fmla="*/ 34 h 67"/>
                <a:gd name="T6" fmla="*/ 18 w 90"/>
                <a:gd name="T7" fmla="*/ 40 h 67"/>
                <a:gd name="T8" fmla="*/ 24 w 90"/>
                <a:gd name="T9" fmla="*/ 42 h 67"/>
                <a:gd name="T10" fmla="*/ 26 w 90"/>
                <a:gd name="T11" fmla="*/ 51 h 67"/>
                <a:gd name="T12" fmla="*/ 33 w 90"/>
                <a:gd name="T13" fmla="*/ 55 h 67"/>
                <a:gd name="T14" fmla="*/ 37 w 90"/>
                <a:gd name="T15" fmla="*/ 59 h 67"/>
                <a:gd name="T16" fmla="*/ 47 w 90"/>
                <a:gd name="T17" fmla="*/ 63 h 67"/>
                <a:gd name="T18" fmla="*/ 58 w 90"/>
                <a:gd name="T19" fmla="*/ 67 h 67"/>
                <a:gd name="T20" fmla="*/ 69 w 90"/>
                <a:gd name="T21" fmla="*/ 67 h 67"/>
                <a:gd name="T22" fmla="*/ 80 w 90"/>
                <a:gd name="T23" fmla="*/ 65 h 67"/>
                <a:gd name="T24" fmla="*/ 86 w 90"/>
                <a:gd name="T25" fmla="*/ 59 h 67"/>
                <a:gd name="T26" fmla="*/ 77 w 90"/>
                <a:gd name="T27" fmla="*/ 63 h 67"/>
                <a:gd name="T28" fmla="*/ 65 w 90"/>
                <a:gd name="T29" fmla="*/ 63 h 67"/>
                <a:gd name="T30" fmla="*/ 73 w 90"/>
                <a:gd name="T31" fmla="*/ 63 h 67"/>
                <a:gd name="T32" fmla="*/ 84 w 90"/>
                <a:gd name="T33" fmla="*/ 59 h 67"/>
                <a:gd name="T34" fmla="*/ 75 w 90"/>
                <a:gd name="T35" fmla="*/ 46 h 67"/>
                <a:gd name="T36" fmla="*/ 67 w 90"/>
                <a:gd name="T37" fmla="*/ 38 h 67"/>
                <a:gd name="T38" fmla="*/ 64 w 90"/>
                <a:gd name="T39" fmla="*/ 40 h 67"/>
                <a:gd name="T40" fmla="*/ 50 w 90"/>
                <a:gd name="T41" fmla="*/ 44 h 67"/>
                <a:gd name="T42" fmla="*/ 35 w 90"/>
                <a:gd name="T43" fmla="*/ 46 h 67"/>
                <a:gd name="T44" fmla="*/ 33 w 90"/>
                <a:gd name="T45" fmla="*/ 46 h 67"/>
                <a:gd name="T46" fmla="*/ 47 w 90"/>
                <a:gd name="T47" fmla="*/ 44 h 67"/>
                <a:gd name="T48" fmla="*/ 58 w 90"/>
                <a:gd name="T49" fmla="*/ 42 h 67"/>
                <a:gd name="T50" fmla="*/ 64 w 90"/>
                <a:gd name="T51" fmla="*/ 38 h 67"/>
                <a:gd name="T52" fmla="*/ 60 w 90"/>
                <a:gd name="T53" fmla="*/ 30 h 67"/>
                <a:gd name="T54" fmla="*/ 48 w 90"/>
                <a:gd name="T55" fmla="*/ 25 h 67"/>
                <a:gd name="T56" fmla="*/ 39 w 90"/>
                <a:gd name="T57" fmla="*/ 23 h 67"/>
                <a:gd name="T58" fmla="*/ 28 w 90"/>
                <a:gd name="T59" fmla="*/ 25 h 67"/>
                <a:gd name="T60" fmla="*/ 20 w 90"/>
                <a:gd name="T61" fmla="*/ 23 h 67"/>
                <a:gd name="T62" fmla="*/ 24 w 90"/>
                <a:gd name="T63" fmla="*/ 23 h 67"/>
                <a:gd name="T64" fmla="*/ 32 w 90"/>
                <a:gd name="T65" fmla="*/ 23 h 67"/>
                <a:gd name="T66" fmla="*/ 35 w 90"/>
                <a:gd name="T67" fmla="*/ 19 h 67"/>
                <a:gd name="T68" fmla="*/ 18 w 90"/>
                <a:gd name="T69" fmla="*/ 13 h 67"/>
                <a:gd name="T70" fmla="*/ 30 w 90"/>
                <a:gd name="T71" fmla="*/ 17 h 67"/>
                <a:gd name="T72" fmla="*/ 43 w 90"/>
                <a:gd name="T73" fmla="*/ 21 h 67"/>
                <a:gd name="T74" fmla="*/ 50 w 90"/>
                <a:gd name="T75" fmla="*/ 23 h 67"/>
                <a:gd name="T76" fmla="*/ 52 w 90"/>
                <a:gd name="T77" fmla="*/ 19 h 67"/>
                <a:gd name="T78" fmla="*/ 52 w 90"/>
                <a:gd name="T79" fmla="*/ 21 h 67"/>
                <a:gd name="T80" fmla="*/ 60 w 90"/>
                <a:gd name="T81" fmla="*/ 28 h 67"/>
                <a:gd name="T82" fmla="*/ 71 w 90"/>
                <a:gd name="T83" fmla="*/ 36 h 67"/>
                <a:gd name="T84" fmla="*/ 69 w 90"/>
                <a:gd name="T85" fmla="*/ 23 h 67"/>
                <a:gd name="T86" fmla="*/ 71 w 90"/>
                <a:gd name="T87" fmla="*/ 21 h 67"/>
                <a:gd name="T88" fmla="*/ 71 w 90"/>
                <a:gd name="T89" fmla="*/ 36 h 67"/>
                <a:gd name="T90" fmla="*/ 82 w 90"/>
                <a:gd name="T91" fmla="*/ 34 h 67"/>
                <a:gd name="T92" fmla="*/ 88 w 90"/>
                <a:gd name="T93" fmla="*/ 59 h 67"/>
                <a:gd name="T94" fmla="*/ 90 w 90"/>
                <a:gd name="T95" fmla="*/ 59 h 67"/>
                <a:gd name="T96" fmla="*/ 90 w 90"/>
                <a:gd name="T97" fmla="*/ 51 h 67"/>
                <a:gd name="T98" fmla="*/ 88 w 90"/>
                <a:gd name="T99" fmla="*/ 40 h 67"/>
                <a:gd name="T100" fmla="*/ 82 w 90"/>
                <a:gd name="T101" fmla="*/ 27 h 67"/>
                <a:gd name="T102" fmla="*/ 77 w 90"/>
                <a:gd name="T103" fmla="*/ 19 h 67"/>
                <a:gd name="T104" fmla="*/ 71 w 90"/>
                <a:gd name="T105" fmla="*/ 11 h 67"/>
                <a:gd name="T106" fmla="*/ 65 w 90"/>
                <a:gd name="T107" fmla="*/ 9 h 67"/>
                <a:gd name="T108" fmla="*/ 60 w 90"/>
                <a:gd name="T109" fmla="*/ 8 h 67"/>
                <a:gd name="T110" fmla="*/ 54 w 90"/>
                <a:gd name="T111" fmla="*/ 6 h 67"/>
                <a:gd name="T112" fmla="*/ 43 w 90"/>
                <a:gd name="T113" fmla="*/ 4 h 67"/>
                <a:gd name="T114" fmla="*/ 24 w 90"/>
                <a:gd name="T115" fmla="*/ 6 h 67"/>
                <a:gd name="T116" fmla="*/ 13 w 90"/>
                <a:gd name="T117" fmla="*/ 6 h 67"/>
                <a:gd name="T118" fmla="*/ 3 w 90"/>
                <a:gd name="T119" fmla="*/ 4 h 67"/>
                <a:gd name="T120" fmla="*/ 0 w 90"/>
                <a:gd name="T1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67">
                  <a:moveTo>
                    <a:pt x="0" y="4"/>
                  </a:moveTo>
                  <a:lnTo>
                    <a:pt x="0" y="6"/>
                  </a:lnTo>
                  <a:lnTo>
                    <a:pt x="1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7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7" y="23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7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11" y="32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5" y="34"/>
                  </a:lnTo>
                  <a:lnTo>
                    <a:pt x="15" y="34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4"/>
                  </a:lnTo>
                  <a:lnTo>
                    <a:pt x="20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9"/>
                  </a:lnTo>
                  <a:lnTo>
                    <a:pt x="26" y="49"/>
                  </a:lnTo>
                  <a:lnTo>
                    <a:pt x="26" y="51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2" y="55"/>
                  </a:lnTo>
                  <a:lnTo>
                    <a:pt x="32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5" y="57"/>
                  </a:lnTo>
                  <a:lnTo>
                    <a:pt x="35" y="57"/>
                  </a:lnTo>
                  <a:lnTo>
                    <a:pt x="35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9" y="57"/>
                  </a:lnTo>
                  <a:lnTo>
                    <a:pt x="39" y="59"/>
                  </a:lnTo>
                  <a:lnTo>
                    <a:pt x="39" y="59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9" y="61"/>
                  </a:lnTo>
                  <a:lnTo>
                    <a:pt x="39" y="61"/>
                  </a:lnTo>
                  <a:lnTo>
                    <a:pt x="41" y="61"/>
                  </a:lnTo>
                  <a:lnTo>
                    <a:pt x="43" y="61"/>
                  </a:lnTo>
                  <a:lnTo>
                    <a:pt x="43" y="63"/>
                  </a:lnTo>
                  <a:lnTo>
                    <a:pt x="45" y="63"/>
                  </a:lnTo>
                  <a:lnTo>
                    <a:pt x="45" y="63"/>
                  </a:lnTo>
                  <a:lnTo>
                    <a:pt x="47" y="63"/>
                  </a:lnTo>
                  <a:lnTo>
                    <a:pt x="47" y="63"/>
                  </a:lnTo>
                  <a:lnTo>
                    <a:pt x="48" y="63"/>
                  </a:lnTo>
                  <a:lnTo>
                    <a:pt x="48" y="65"/>
                  </a:lnTo>
                  <a:lnTo>
                    <a:pt x="50" y="65"/>
                  </a:lnTo>
                  <a:lnTo>
                    <a:pt x="52" y="65"/>
                  </a:lnTo>
                  <a:lnTo>
                    <a:pt x="54" y="65"/>
                  </a:lnTo>
                  <a:lnTo>
                    <a:pt x="54" y="65"/>
                  </a:lnTo>
                  <a:lnTo>
                    <a:pt x="56" y="65"/>
                  </a:lnTo>
                  <a:lnTo>
                    <a:pt x="58" y="65"/>
                  </a:lnTo>
                  <a:lnTo>
                    <a:pt x="58" y="67"/>
                  </a:lnTo>
                  <a:lnTo>
                    <a:pt x="58" y="67"/>
                  </a:lnTo>
                  <a:lnTo>
                    <a:pt x="60" y="67"/>
                  </a:lnTo>
                  <a:lnTo>
                    <a:pt x="58" y="67"/>
                  </a:lnTo>
                  <a:lnTo>
                    <a:pt x="60" y="67"/>
                  </a:lnTo>
                  <a:lnTo>
                    <a:pt x="62" y="67"/>
                  </a:lnTo>
                  <a:lnTo>
                    <a:pt x="62" y="67"/>
                  </a:lnTo>
                  <a:lnTo>
                    <a:pt x="64" y="67"/>
                  </a:lnTo>
                  <a:lnTo>
                    <a:pt x="65" y="67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9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73" y="67"/>
                  </a:lnTo>
                  <a:lnTo>
                    <a:pt x="75" y="67"/>
                  </a:lnTo>
                  <a:lnTo>
                    <a:pt x="75" y="67"/>
                  </a:lnTo>
                  <a:lnTo>
                    <a:pt x="77" y="67"/>
                  </a:lnTo>
                  <a:lnTo>
                    <a:pt x="77" y="67"/>
                  </a:lnTo>
                  <a:lnTo>
                    <a:pt x="79" y="67"/>
                  </a:lnTo>
                  <a:lnTo>
                    <a:pt x="79" y="65"/>
                  </a:lnTo>
                  <a:lnTo>
                    <a:pt x="80" y="65"/>
                  </a:lnTo>
                  <a:lnTo>
                    <a:pt x="82" y="65"/>
                  </a:lnTo>
                  <a:lnTo>
                    <a:pt x="84" y="65"/>
                  </a:lnTo>
                  <a:lnTo>
                    <a:pt x="84" y="65"/>
                  </a:lnTo>
                  <a:lnTo>
                    <a:pt x="86" y="65"/>
                  </a:lnTo>
                  <a:lnTo>
                    <a:pt x="86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8" y="63"/>
                  </a:lnTo>
                  <a:lnTo>
                    <a:pt x="86" y="61"/>
                  </a:lnTo>
                  <a:lnTo>
                    <a:pt x="86" y="59"/>
                  </a:lnTo>
                  <a:lnTo>
                    <a:pt x="84" y="61"/>
                  </a:lnTo>
                  <a:lnTo>
                    <a:pt x="84" y="61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79" y="63"/>
                  </a:lnTo>
                  <a:lnTo>
                    <a:pt x="79" y="63"/>
                  </a:lnTo>
                  <a:lnTo>
                    <a:pt x="77" y="63"/>
                  </a:lnTo>
                  <a:lnTo>
                    <a:pt x="77" y="63"/>
                  </a:lnTo>
                  <a:lnTo>
                    <a:pt x="75" y="63"/>
                  </a:lnTo>
                  <a:lnTo>
                    <a:pt x="73" y="63"/>
                  </a:lnTo>
                  <a:lnTo>
                    <a:pt x="71" y="63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67" y="63"/>
                  </a:lnTo>
                  <a:lnTo>
                    <a:pt x="67" y="63"/>
                  </a:lnTo>
                  <a:lnTo>
                    <a:pt x="67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7" y="63"/>
                  </a:lnTo>
                  <a:lnTo>
                    <a:pt x="67" y="63"/>
                  </a:lnTo>
                  <a:lnTo>
                    <a:pt x="69" y="63"/>
                  </a:lnTo>
                  <a:lnTo>
                    <a:pt x="69" y="63"/>
                  </a:lnTo>
                  <a:lnTo>
                    <a:pt x="71" y="63"/>
                  </a:lnTo>
                  <a:lnTo>
                    <a:pt x="71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3" y="63"/>
                  </a:lnTo>
                  <a:lnTo>
                    <a:pt x="75" y="63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77" y="61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59"/>
                  </a:lnTo>
                  <a:lnTo>
                    <a:pt x="82" y="59"/>
                  </a:lnTo>
                  <a:lnTo>
                    <a:pt x="84" y="59"/>
                  </a:lnTo>
                  <a:lnTo>
                    <a:pt x="84" y="59"/>
                  </a:lnTo>
                  <a:lnTo>
                    <a:pt x="84" y="59"/>
                  </a:lnTo>
                  <a:lnTo>
                    <a:pt x="84" y="57"/>
                  </a:lnTo>
                  <a:lnTo>
                    <a:pt x="82" y="55"/>
                  </a:lnTo>
                  <a:lnTo>
                    <a:pt x="82" y="55"/>
                  </a:lnTo>
                  <a:lnTo>
                    <a:pt x="80" y="53"/>
                  </a:lnTo>
                  <a:lnTo>
                    <a:pt x="79" y="51"/>
                  </a:lnTo>
                  <a:lnTo>
                    <a:pt x="79" y="49"/>
                  </a:lnTo>
                  <a:lnTo>
                    <a:pt x="77" y="47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73" y="44"/>
                  </a:lnTo>
                  <a:lnTo>
                    <a:pt x="71" y="42"/>
                  </a:lnTo>
                  <a:lnTo>
                    <a:pt x="71" y="42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67" y="38"/>
                  </a:lnTo>
                  <a:lnTo>
                    <a:pt x="67" y="38"/>
                  </a:lnTo>
                  <a:lnTo>
                    <a:pt x="67" y="38"/>
                  </a:lnTo>
                  <a:lnTo>
                    <a:pt x="67" y="38"/>
                  </a:lnTo>
                  <a:lnTo>
                    <a:pt x="67" y="38"/>
                  </a:lnTo>
                  <a:lnTo>
                    <a:pt x="67" y="38"/>
                  </a:lnTo>
                  <a:lnTo>
                    <a:pt x="67" y="38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65" y="40"/>
                  </a:lnTo>
                  <a:lnTo>
                    <a:pt x="65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2" y="40"/>
                  </a:lnTo>
                  <a:lnTo>
                    <a:pt x="62" y="42"/>
                  </a:lnTo>
                  <a:lnTo>
                    <a:pt x="60" y="42"/>
                  </a:lnTo>
                  <a:lnTo>
                    <a:pt x="60" y="42"/>
                  </a:lnTo>
                  <a:lnTo>
                    <a:pt x="58" y="42"/>
                  </a:lnTo>
                  <a:lnTo>
                    <a:pt x="56" y="42"/>
                  </a:lnTo>
                  <a:lnTo>
                    <a:pt x="56" y="44"/>
                  </a:lnTo>
                  <a:lnTo>
                    <a:pt x="54" y="44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48" y="44"/>
                  </a:lnTo>
                  <a:lnTo>
                    <a:pt x="47" y="46"/>
                  </a:lnTo>
                  <a:lnTo>
                    <a:pt x="45" y="46"/>
                  </a:lnTo>
                  <a:lnTo>
                    <a:pt x="43" y="46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39" y="46"/>
                  </a:lnTo>
                  <a:lnTo>
                    <a:pt x="37" y="46"/>
                  </a:lnTo>
                  <a:lnTo>
                    <a:pt x="37" y="46"/>
                  </a:lnTo>
                  <a:lnTo>
                    <a:pt x="35" y="46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32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8" y="46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35" y="46"/>
                  </a:lnTo>
                  <a:lnTo>
                    <a:pt x="37" y="46"/>
                  </a:lnTo>
                  <a:lnTo>
                    <a:pt x="39" y="46"/>
                  </a:lnTo>
                  <a:lnTo>
                    <a:pt x="39" y="46"/>
                  </a:lnTo>
                  <a:lnTo>
                    <a:pt x="41" y="46"/>
                  </a:lnTo>
                  <a:lnTo>
                    <a:pt x="43" y="46"/>
                  </a:lnTo>
                  <a:lnTo>
                    <a:pt x="45" y="44"/>
                  </a:lnTo>
                  <a:lnTo>
                    <a:pt x="47" y="44"/>
                  </a:lnTo>
                  <a:lnTo>
                    <a:pt x="47" y="44"/>
                  </a:lnTo>
                  <a:lnTo>
                    <a:pt x="48" y="44"/>
                  </a:lnTo>
                  <a:lnTo>
                    <a:pt x="50" y="44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56" y="42"/>
                  </a:lnTo>
                  <a:lnTo>
                    <a:pt x="56" y="42"/>
                  </a:lnTo>
                  <a:lnTo>
                    <a:pt x="58" y="42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2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4" y="27"/>
                  </a:lnTo>
                  <a:lnTo>
                    <a:pt x="52" y="27"/>
                  </a:lnTo>
                  <a:lnTo>
                    <a:pt x="52" y="25"/>
                  </a:lnTo>
                  <a:lnTo>
                    <a:pt x="5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5" y="23"/>
                  </a:lnTo>
                  <a:lnTo>
                    <a:pt x="43" y="23"/>
                  </a:lnTo>
                  <a:lnTo>
                    <a:pt x="41" y="21"/>
                  </a:lnTo>
                  <a:lnTo>
                    <a:pt x="41" y="21"/>
                  </a:lnTo>
                  <a:lnTo>
                    <a:pt x="41" y="21"/>
                  </a:lnTo>
                  <a:lnTo>
                    <a:pt x="39" y="23"/>
                  </a:lnTo>
                  <a:lnTo>
                    <a:pt x="39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5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3" y="23"/>
                  </a:lnTo>
                  <a:lnTo>
                    <a:pt x="35" y="23"/>
                  </a:lnTo>
                  <a:lnTo>
                    <a:pt x="37" y="21"/>
                  </a:lnTo>
                  <a:lnTo>
                    <a:pt x="37" y="21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37" y="19"/>
                  </a:lnTo>
                  <a:lnTo>
                    <a:pt x="35" y="19"/>
                  </a:lnTo>
                  <a:lnTo>
                    <a:pt x="32" y="19"/>
                  </a:lnTo>
                  <a:lnTo>
                    <a:pt x="30" y="17"/>
                  </a:lnTo>
                  <a:lnTo>
                    <a:pt x="28" y="17"/>
                  </a:lnTo>
                  <a:lnTo>
                    <a:pt x="24" y="15"/>
                  </a:lnTo>
                  <a:lnTo>
                    <a:pt x="22" y="15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0" y="13"/>
                  </a:lnTo>
                  <a:lnTo>
                    <a:pt x="22" y="15"/>
                  </a:lnTo>
                  <a:lnTo>
                    <a:pt x="24" y="15"/>
                  </a:lnTo>
                  <a:lnTo>
                    <a:pt x="26" y="17"/>
                  </a:lnTo>
                  <a:lnTo>
                    <a:pt x="30" y="17"/>
                  </a:lnTo>
                  <a:lnTo>
                    <a:pt x="30" y="17"/>
                  </a:lnTo>
                  <a:lnTo>
                    <a:pt x="26" y="11"/>
                  </a:lnTo>
                  <a:lnTo>
                    <a:pt x="30" y="17"/>
                  </a:lnTo>
                  <a:lnTo>
                    <a:pt x="32" y="17"/>
                  </a:lnTo>
                  <a:lnTo>
                    <a:pt x="33" y="19"/>
                  </a:lnTo>
                  <a:lnTo>
                    <a:pt x="35" y="19"/>
                  </a:lnTo>
                  <a:lnTo>
                    <a:pt x="37" y="19"/>
                  </a:lnTo>
                  <a:lnTo>
                    <a:pt x="41" y="19"/>
                  </a:lnTo>
                  <a:lnTo>
                    <a:pt x="41" y="21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48" y="23"/>
                  </a:lnTo>
                  <a:lnTo>
                    <a:pt x="50" y="23"/>
                  </a:lnTo>
                  <a:lnTo>
                    <a:pt x="50" y="23"/>
                  </a:lnTo>
                  <a:lnTo>
                    <a:pt x="50" y="23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2" y="23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2" y="19"/>
                  </a:lnTo>
                  <a:lnTo>
                    <a:pt x="50" y="19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0" y="15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0" y="19"/>
                  </a:lnTo>
                  <a:lnTo>
                    <a:pt x="52" y="21"/>
                  </a:lnTo>
                  <a:lnTo>
                    <a:pt x="52" y="21"/>
                  </a:lnTo>
                  <a:lnTo>
                    <a:pt x="52" y="23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54" y="27"/>
                  </a:lnTo>
                  <a:lnTo>
                    <a:pt x="56" y="27"/>
                  </a:lnTo>
                  <a:lnTo>
                    <a:pt x="56" y="27"/>
                  </a:lnTo>
                  <a:lnTo>
                    <a:pt x="58" y="28"/>
                  </a:lnTo>
                  <a:lnTo>
                    <a:pt x="60" y="28"/>
                  </a:lnTo>
                  <a:lnTo>
                    <a:pt x="62" y="30"/>
                  </a:lnTo>
                  <a:lnTo>
                    <a:pt x="64" y="32"/>
                  </a:lnTo>
                  <a:lnTo>
                    <a:pt x="65" y="32"/>
                  </a:lnTo>
                  <a:lnTo>
                    <a:pt x="67" y="34"/>
                  </a:lnTo>
                  <a:lnTo>
                    <a:pt x="67" y="36"/>
                  </a:lnTo>
                  <a:lnTo>
                    <a:pt x="69" y="38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36"/>
                  </a:lnTo>
                  <a:lnTo>
                    <a:pt x="71" y="36"/>
                  </a:lnTo>
                  <a:lnTo>
                    <a:pt x="71" y="34"/>
                  </a:lnTo>
                  <a:lnTo>
                    <a:pt x="71" y="34"/>
                  </a:lnTo>
                  <a:lnTo>
                    <a:pt x="71" y="32"/>
                  </a:lnTo>
                  <a:lnTo>
                    <a:pt x="71" y="32"/>
                  </a:lnTo>
                  <a:lnTo>
                    <a:pt x="71" y="30"/>
                  </a:lnTo>
                  <a:lnTo>
                    <a:pt x="71" y="30"/>
                  </a:lnTo>
                  <a:lnTo>
                    <a:pt x="71" y="28"/>
                  </a:lnTo>
                  <a:lnTo>
                    <a:pt x="71" y="27"/>
                  </a:lnTo>
                  <a:lnTo>
                    <a:pt x="71" y="25"/>
                  </a:lnTo>
                  <a:lnTo>
                    <a:pt x="69" y="23"/>
                  </a:lnTo>
                  <a:lnTo>
                    <a:pt x="69" y="21"/>
                  </a:lnTo>
                  <a:lnTo>
                    <a:pt x="69" y="19"/>
                  </a:lnTo>
                  <a:lnTo>
                    <a:pt x="69" y="17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69" y="19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71" y="23"/>
                  </a:lnTo>
                  <a:lnTo>
                    <a:pt x="71" y="23"/>
                  </a:lnTo>
                  <a:lnTo>
                    <a:pt x="71" y="25"/>
                  </a:lnTo>
                  <a:lnTo>
                    <a:pt x="71" y="28"/>
                  </a:lnTo>
                  <a:lnTo>
                    <a:pt x="71" y="30"/>
                  </a:lnTo>
                  <a:lnTo>
                    <a:pt x="71" y="32"/>
                  </a:lnTo>
                  <a:lnTo>
                    <a:pt x="71" y="34"/>
                  </a:lnTo>
                  <a:lnTo>
                    <a:pt x="71" y="34"/>
                  </a:lnTo>
                  <a:lnTo>
                    <a:pt x="71" y="36"/>
                  </a:lnTo>
                  <a:lnTo>
                    <a:pt x="71" y="38"/>
                  </a:lnTo>
                  <a:lnTo>
                    <a:pt x="71" y="40"/>
                  </a:lnTo>
                  <a:lnTo>
                    <a:pt x="73" y="40"/>
                  </a:lnTo>
                  <a:lnTo>
                    <a:pt x="75" y="42"/>
                  </a:lnTo>
                  <a:lnTo>
                    <a:pt x="77" y="44"/>
                  </a:lnTo>
                  <a:lnTo>
                    <a:pt x="79" y="46"/>
                  </a:lnTo>
                  <a:lnTo>
                    <a:pt x="79" y="47"/>
                  </a:lnTo>
                  <a:lnTo>
                    <a:pt x="80" y="49"/>
                  </a:lnTo>
                  <a:lnTo>
                    <a:pt x="82" y="49"/>
                  </a:lnTo>
                  <a:lnTo>
                    <a:pt x="82" y="34"/>
                  </a:lnTo>
                  <a:lnTo>
                    <a:pt x="82" y="51"/>
                  </a:lnTo>
                  <a:lnTo>
                    <a:pt x="84" y="51"/>
                  </a:lnTo>
                  <a:lnTo>
                    <a:pt x="84" y="53"/>
                  </a:lnTo>
                  <a:lnTo>
                    <a:pt x="84" y="53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86" y="57"/>
                  </a:lnTo>
                  <a:lnTo>
                    <a:pt x="88" y="57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90" y="61"/>
                  </a:lnTo>
                  <a:lnTo>
                    <a:pt x="90" y="61"/>
                  </a:lnTo>
                  <a:lnTo>
                    <a:pt x="90" y="61"/>
                  </a:lnTo>
                  <a:lnTo>
                    <a:pt x="90" y="61"/>
                  </a:lnTo>
                  <a:lnTo>
                    <a:pt x="90" y="61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5"/>
                  </a:lnTo>
                  <a:lnTo>
                    <a:pt x="90" y="53"/>
                  </a:lnTo>
                  <a:lnTo>
                    <a:pt x="90" y="53"/>
                  </a:lnTo>
                  <a:lnTo>
                    <a:pt x="90" y="53"/>
                  </a:lnTo>
                  <a:lnTo>
                    <a:pt x="90" y="51"/>
                  </a:lnTo>
                  <a:lnTo>
                    <a:pt x="90" y="51"/>
                  </a:lnTo>
                  <a:lnTo>
                    <a:pt x="90" y="49"/>
                  </a:lnTo>
                  <a:lnTo>
                    <a:pt x="90" y="49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8" y="42"/>
                  </a:lnTo>
                  <a:lnTo>
                    <a:pt x="88" y="42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86" y="38"/>
                  </a:lnTo>
                  <a:lnTo>
                    <a:pt x="86" y="36"/>
                  </a:lnTo>
                  <a:lnTo>
                    <a:pt x="86" y="34"/>
                  </a:lnTo>
                  <a:lnTo>
                    <a:pt x="86" y="34"/>
                  </a:lnTo>
                  <a:lnTo>
                    <a:pt x="84" y="32"/>
                  </a:lnTo>
                  <a:lnTo>
                    <a:pt x="84" y="30"/>
                  </a:lnTo>
                  <a:lnTo>
                    <a:pt x="84" y="28"/>
                  </a:lnTo>
                  <a:lnTo>
                    <a:pt x="82" y="28"/>
                  </a:lnTo>
                  <a:lnTo>
                    <a:pt x="82" y="27"/>
                  </a:lnTo>
                  <a:lnTo>
                    <a:pt x="82" y="28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79" y="23"/>
                  </a:lnTo>
                  <a:lnTo>
                    <a:pt x="79" y="23"/>
                  </a:lnTo>
                  <a:lnTo>
                    <a:pt x="79" y="21"/>
                  </a:lnTo>
                  <a:lnTo>
                    <a:pt x="77" y="21"/>
                  </a:lnTo>
                  <a:lnTo>
                    <a:pt x="77" y="19"/>
                  </a:lnTo>
                  <a:lnTo>
                    <a:pt x="77" y="19"/>
                  </a:lnTo>
                  <a:lnTo>
                    <a:pt x="75" y="17"/>
                  </a:lnTo>
                  <a:lnTo>
                    <a:pt x="75" y="17"/>
                  </a:lnTo>
                  <a:lnTo>
                    <a:pt x="75" y="15"/>
                  </a:lnTo>
                  <a:lnTo>
                    <a:pt x="73" y="15"/>
                  </a:lnTo>
                  <a:lnTo>
                    <a:pt x="73" y="15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71" y="13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69" y="11"/>
                  </a:lnTo>
                  <a:lnTo>
                    <a:pt x="69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7" y="8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5" y="9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2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0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48" y="4"/>
                  </a:lnTo>
                  <a:lnTo>
                    <a:pt x="47" y="4"/>
                  </a:lnTo>
                  <a:lnTo>
                    <a:pt x="45" y="4"/>
                  </a:lnTo>
                  <a:lnTo>
                    <a:pt x="43" y="4"/>
                  </a:lnTo>
                  <a:lnTo>
                    <a:pt x="43" y="4"/>
                  </a:lnTo>
                  <a:lnTo>
                    <a:pt x="41" y="4"/>
                  </a:lnTo>
                  <a:lnTo>
                    <a:pt x="39" y="4"/>
                  </a:lnTo>
                  <a:lnTo>
                    <a:pt x="37" y="4"/>
                  </a:lnTo>
                  <a:lnTo>
                    <a:pt x="35" y="4"/>
                  </a:lnTo>
                  <a:lnTo>
                    <a:pt x="35" y="4"/>
                  </a:lnTo>
                  <a:lnTo>
                    <a:pt x="33" y="4"/>
                  </a:lnTo>
                  <a:lnTo>
                    <a:pt x="30" y="6"/>
                  </a:lnTo>
                  <a:lnTo>
                    <a:pt x="28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84485" y="1439796"/>
            <a:ext cx="1270054" cy="1123711"/>
            <a:chOff x="4984485" y="1439796"/>
            <a:chExt cx="1270054" cy="1123711"/>
          </a:xfrm>
        </p:grpSpPr>
        <p:sp>
          <p:nvSpPr>
            <p:cNvPr id="78" name="Freeform 17"/>
            <p:cNvSpPr>
              <a:spLocks/>
            </p:cNvSpPr>
            <p:nvPr/>
          </p:nvSpPr>
          <p:spPr bwMode="auto">
            <a:xfrm>
              <a:off x="6249312" y="1996424"/>
              <a:ext cx="5227" cy="522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5"/>
            <p:cNvSpPr>
              <a:spLocks noEditPoints="1"/>
            </p:cNvSpPr>
            <p:nvPr/>
          </p:nvSpPr>
          <p:spPr bwMode="auto">
            <a:xfrm>
              <a:off x="4984485" y="1439796"/>
              <a:ext cx="867609" cy="1123711"/>
            </a:xfrm>
            <a:custGeom>
              <a:avLst/>
              <a:gdLst>
                <a:gd name="T0" fmla="*/ 145 w 176"/>
                <a:gd name="T1" fmla="*/ 180 h 226"/>
                <a:gd name="T2" fmla="*/ 146 w 176"/>
                <a:gd name="T3" fmla="*/ 145 h 226"/>
                <a:gd name="T4" fmla="*/ 141 w 176"/>
                <a:gd name="T5" fmla="*/ 129 h 226"/>
                <a:gd name="T6" fmla="*/ 124 w 176"/>
                <a:gd name="T7" fmla="*/ 103 h 226"/>
                <a:gd name="T8" fmla="*/ 127 w 176"/>
                <a:gd name="T9" fmla="*/ 88 h 226"/>
                <a:gd name="T10" fmla="*/ 149 w 176"/>
                <a:gd name="T11" fmla="*/ 76 h 226"/>
                <a:gd name="T12" fmla="*/ 131 w 176"/>
                <a:gd name="T13" fmla="*/ 60 h 226"/>
                <a:gd name="T14" fmla="*/ 114 w 176"/>
                <a:gd name="T15" fmla="*/ 7 h 226"/>
                <a:gd name="T16" fmla="*/ 90 w 176"/>
                <a:gd name="T17" fmla="*/ 12 h 226"/>
                <a:gd name="T18" fmla="*/ 98 w 176"/>
                <a:gd name="T19" fmla="*/ 38 h 226"/>
                <a:gd name="T20" fmla="*/ 80 w 176"/>
                <a:gd name="T21" fmla="*/ 70 h 226"/>
                <a:gd name="T22" fmla="*/ 67 w 176"/>
                <a:gd name="T23" fmla="*/ 63 h 226"/>
                <a:gd name="T24" fmla="*/ 70 w 176"/>
                <a:gd name="T25" fmla="*/ 54 h 226"/>
                <a:gd name="T26" fmla="*/ 74 w 176"/>
                <a:gd name="T27" fmla="*/ 43 h 226"/>
                <a:gd name="T28" fmla="*/ 72 w 176"/>
                <a:gd name="T29" fmla="*/ 45 h 226"/>
                <a:gd name="T30" fmla="*/ 69 w 176"/>
                <a:gd name="T31" fmla="*/ 46 h 226"/>
                <a:gd name="T32" fmla="*/ 65 w 176"/>
                <a:gd name="T33" fmla="*/ 48 h 226"/>
                <a:gd name="T34" fmla="*/ 60 w 176"/>
                <a:gd name="T35" fmla="*/ 49 h 226"/>
                <a:gd name="T36" fmla="*/ 56 w 176"/>
                <a:gd name="T37" fmla="*/ 48 h 226"/>
                <a:gd name="T38" fmla="*/ 47 w 176"/>
                <a:gd name="T39" fmla="*/ 46 h 226"/>
                <a:gd name="T40" fmla="*/ 41 w 176"/>
                <a:gd name="T41" fmla="*/ 46 h 226"/>
                <a:gd name="T42" fmla="*/ 37 w 176"/>
                <a:gd name="T43" fmla="*/ 46 h 226"/>
                <a:gd name="T44" fmla="*/ 34 w 176"/>
                <a:gd name="T45" fmla="*/ 47 h 226"/>
                <a:gd name="T46" fmla="*/ 32 w 176"/>
                <a:gd name="T47" fmla="*/ 49 h 226"/>
                <a:gd name="T48" fmla="*/ 29 w 176"/>
                <a:gd name="T49" fmla="*/ 51 h 226"/>
                <a:gd name="T50" fmla="*/ 27 w 176"/>
                <a:gd name="T51" fmla="*/ 53 h 226"/>
                <a:gd name="T52" fmla="*/ 25 w 176"/>
                <a:gd name="T53" fmla="*/ 53 h 226"/>
                <a:gd name="T54" fmla="*/ 22 w 176"/>
                <a:gd name="T55" fmla="*/ 57 h 226"/>
                <a:gd name="T56" fmla="*/ 18 w 176"/>
                <a:gd name="T57" fmla="*/ 63 h 226"/>
                <a:gd name="T58" fmla="*/ 15 w 176"/>
                <a:gd name="T59" fmla="*/ 70 h 226"/>
                <a:gd name="T60" fmla="*/ 12 w 176"/>
                <a:gd name="T61" fmla="*/ 74 h 226"/>
                <a:gd name="T62" fmla="*/ 8 w 176"/>
                <a:gd name="T63" fmla="*/ 83 h 226"/>
                <a:gd name="T64" fmla="*/ 5 w 176"/>
                <a:gd name="T65" fmla="*/ 93 h 226"/>
                <a:gd name="T66" fmla="*/ 0 w 176"/>
                <a:gd name="T67" fmla="*/ 102 h 226"/>
                <a:gd name="T68" fmla="*/ 1 w 176"/>
                <a:gd name="T69" fmla="*/ 114 h 226"/>
                <a:gd name="T70" fmla="*/ 21 w 176"/>
                <a:gd name="T71" fmla="*/ 118 h 226"/>
                <a:gd name="T72" fmla="*/ 24 w 176"/>
                <a:gd name="T73" fmla="*/ 116 h 226"/>
                <a:gd name="T74" fmla="*/ 29 w 176"/>
                <a:gd name="T75" fmla="*/ 114 h 226"/>
                <a:gd name="T76" fmla="*/ 34 w 176"/>
                <a:gd name="T77" fmla="*/ 112 h 226"/>
                <a:gd name="T78" fmla="*/ 35 w 176"/>
                <a:gd name="T79" fmla="*/ 108 h 226"/>
                <a:gd name="T80" fmla="*/ 38 w 176"/>
                <a:gd name="T81" fmla="*/ 107 h 226"/>
                <a:gd name="T82" fmla="*/ 42 w 176"/>
                <a:gd name="T83" fmla="*/ 104 h 226"/>
                <a:gd name="T84" fmla="*/ 45 w 176"/>
                <a:gd name="T85" fmla="*/ 100 h 226"/>
                <a:gd name="T86" fmla="*/ 57 w 176"/>
                <a:gd name="T87" fmla="*/ 88 h 226"/>
                <a:gd name="T88" fmla="*/ 98 w 176"/>
                <a:gd name="T89" fmla="*/ 105 h 226"/>
                <a:gd name="T90" fmla="*/ 60 w 176"/>
                <a:gd name="T91" fmla="*/ 126 h 226"/>
                <a:gd name="T92" fmla="*/ 78 w 176"/>
                <a:gd name="T93" fmla="*/ 174 h 226"/>
                <a:gd name="T94" fmla="*/ 41 w 176"/>
                <a:gd name="T95" fmla="*/ 202 h 226"/>
                <a:gd name="T96" fmla="*/ 104 w 176"/>
                <a:gd name="T97" fmla="*/ 211 h 226"/>
                <a:gd name="T98" fmla="*/ 168 w 176"/>
                <a:gd name="T99" fmla="*/ 219 h 226"/>
                <a:gd name="T100" fmla="*/ 10 w 176"/>
                <a:gd name="T101" fmla="*/ 92 h 226"/>
                <a:gd name="T102" fmla="*/ 23 w 176"/>
                <a:gd name="T103" fmla="*/ 63 h 226"/>
                <a:gd name="T104" fmla="*/ 20 w 176"/>
                <a:gd name="T105" fmla="*/ 76 h 226"/>
                <a:gd name="T106" fmla="*/ 19 w 176"/>
                <a:gd name="T107" fmla="*/ 82 h 226"/>
                <a:gd name="T108" fmla="*/ 19 w 176"/>
                <a:gd name="T109" fmla="*/ 77 h 226"/>
                <a:gd name="T110" fmla="*/ 22 w 176"/>
                <a:gd name="T111" fmla="*/ 65 h 226"/>
                <a:gd name="T112" fmla="*/ 24 w 176"/>
                <a:gd name="T113" fmla="*/ 58 h 226"/>
                <a:gd name="T114" fmla="*/ 35 w 176"/>
                <a:gd name="T115" fmla="*/ 64 h 226"/>
                <a:gd name="T116" fmla="*/ 37 w 176"/>
                <a:gd name="T117" fmla="*/ 60 h 226"/>
                <a:gd name="T118" fmla="*/ 59 w 176"/>
                <a:gd name="T119" fmla="*/ 57 h 226"/>
                <a:gd name="T120" fmla="*/ 57 w 176"/>
                <a:gd name="T121" fmla="*/ 58 h 226"/>
                <a:gd name="T122" fmla="*/ 89 w 176"/>
                <a:gd name="T123" fmla="*/ 16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" h="226">
                  <a:moveTo>
                    <a:pt x="172" y="206"/>
                  </a:moveTo>
                  <a:cubicBezTo>
                    <a:pt x="170" y="200"/>
                    <a:pt x="168" y="196"/>
                    <a:pt x="167" y="195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50" y="189"/>
                    <a:pt x="148" y="187"/>
                    <a:pt x="148" y="185"/>
                  </a:cubicBezTo>
                  <a:cubicBezTo>
                    <a:pt x="147" y="181"/>
                    <a:pt x="147" y="181"/>
                    <a:pt x="147" y="181"/>
                  </a:cubicBezTo>
                  <a:cubicBezTo>
                    <a:pt x="146" y="181"/>
                    <a:pt x="146" y="180"/>
                    <a:pt x="145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27" y="184"/>
                    <a:pt x="118" y="184"/>
                    <a:pt x="116" y="181"/>
                  </a:cubicBezTo>
                  <a:cubicBezTo>
                    <a:pt x="117" y="177"/>
                    <a:pt x="120" y="173"/>
                    <a:pt x="123" y="171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5" y="166"/>
                    <a:pt x="128" y="163"/>
                    <a:pt x="135" y="157"/>
                  </a:cubicBezTo>
                  <a:cubicBezTo>
                    <a:pt x="141" y="152"/>
                    <a:pt x="145" y="148"/>
                    <a:pt x="146" y="145"/>
                  </a:cubicBezTo>
                  <a:cubicBezTo>
                    <a:pt x="147" y="142"/>
                    <a:pt x="147" y="141"/>
                    <a:pt x="147" y="140"/>
                  </a:cubicBezTo>
                  <a:cubicBezTo>
                    <a:pt x="147" y="139"/>
                    <a:pt x="147" y="138"/>
                    <a:pt x="146" y="136"/>
                  </a:cubicBezTo>
                  <a:cubicBezTo>
                    <a:pt x="146" y="135"/>
                    <a:pt x="145" y="134"/>
                    <a:pt x="145" y="133"/>
                  </a:cubicBezTo>
                  <a:cubicBezTo>
                    <a:pt x="144" y="133"/>
                    <a:pt x="144" y="133"/>
                    <a:pt x="143" y="132"/>
                  </a:cubicBezTo>
                  <a:cubicBezTo>
                    <a:pt x="143" y="132"/>
                    <a:pt x="143" y="132"/>
                    <a:pt x="142" y="132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19"/>
                    <a:pt x="126" y="118"/>
                    <a:pt x="124" y="117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3" y="105"/>
                    <a:pt x="123" y="104"/>
                    <a:pt x="124" y="103"/>
                  </a:cubicBezTo>
                  <a:cubicBezTo>
                    <a:pt x="124" y="103"/>
                    <a:pt x="124" y="102"/>
                    <a:pt x="124" y="102"/>
                  </a:cubicBezTo>
                  <a:cubicBezTo>
                    <a:pt x="125" y="101"/>
                    <a:pt x="125" y="101"/>
                    <a:pt x="125" y="101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5" y="95"/>
                    <a:pt x="125" y="95"/>
                    <a:pt x="125" y="95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125" y="90"/>
                    <a:pt x="126" y="89"/>
                    <a:pt x="127" y="88"/>
                  </a:cubicBezTo>
                  <a:cubicBezTo>
                    <a:pt x="132" y="87"/>
                    <a:pt x="132" y="87"/>
                    <a:pt x="132" y="87"/>
                  </a:cubicBezTo>
                  <a:cubicBezTo>
                    <a:pt x="135" y="86"/>
                    <a:pt x="137" y="86"/>
                    <a:pt x="137" y="86"/>
                  </a:cubicBezTo>
                  <a:cubicBezTo>
                    <a:pt x="139" y="86"/>
                    <a:pt x="140" y="86"/>
                    <a:pt x="142" y="85"/>
                  </a:cubicBezTo>
                  <a:cubicBezTo>
                    <a:pt x="144" y="86"/>
                    <a:pt x="147" y="85"/>
                    <a:pt x="151" y="83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49" y="76"/>
                    <a:pt x="149" y="76"/>
                    <a:pt x="149" y="76"/>
                  </a:cubicBezTo>
                  <a:cubicBezTo>
                    <a:pt x="148" y="75"/>
                    <a:pt x="148" y="75"/>
                    <a:pt x="148" y="73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42" y="68"/>
                    <a:pt x="142" y="68"/>
                    <a:pt x="141" y="68"/>
                  </a:cubicBezTo>
                  <a:cubicBezTo>
                    <a:pt x="141" y="67"/>
                    <a:pt x="140" y="67"/>
                    <a:pt x="137" y="65"/>
                  </a:cubicBezTo>
                  <a:cubicBezTo>
                    <a:pt x="135" y="64"/>
                    <a:pt x="133" y="62"/>
                    <a:pt x="131" y="60"/>
                  </a:cubicBezTo>
                  <a:cubicBezTo>
                    <a:pt x="130" y="58"/>
                    <a:pt x="129" y="57"/>
                    <a:pt x="129" y="56"/>
                  </a:cubicBezTo>
                  <a:cubicBezTo>
                    <a:pt x="129" y="56"/>
                    <a:pt x="129" y="55"/>
                    <a:pt x="131" y="53"/>
                  </a:cubicBezTo>
                  <a:cubicBezTo>
                    <a:pt x="132" y="51"/>
                    <a:pt x="133" y="49"/>
                    <a:pt x="135" y="46"/>
                  </a:cubicBezTo>
                  <a:cubicBezTo>
                    <a:pt x="136" y="43"/>
                    <a:pt x="137" y="40"/>
                    <a:pt x="137" y="38"/>
                  </a:cubicBezTo>
                  <a:cubicBezTo>
                    <a:pt x="137" y="35"/>
                    <a:pt x="135" y="30"/>
                    <a:pt x="132" y="24"/>
                  </a:cubicBezTo>
                  <a:cubicBezTo>
                    <a:pt x="128" y="17"/>
                    <a:pt x="122" y="12"/>
                    <a:pt x="114" y="7"/>
                  </a:cubicBezTo>
                  <a:cubicBezTo>
                    <a:pt x="105" y="2"/>
                    <a:pt x="99" y="0"/>
                    <a:pt x="95" y="0"/>
                  </a:cubicBezTo>
                  <a:cubicBezTo>
                    <a:pt x="91" y="1"/>
                    <a:pt x="87" y="2"/>
                    <a:pt x="82" y="5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4"/>
                    <a:pt x="87" y="15"/>
                    <a:pt x="90" y="1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3"/>
                    <a:pt x="92" y="14"/>
                    <a:pt x="93" y="15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1" y="22"/>
                    <a:pt x="113" y="23"/>
                    <a:pt x="115" y="2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7" y="39"/>
                    <a:pt x="98" y="40"/>
                    <a:pt x="100" y="41"/>
                  </a:cubicBezTo>
                  <a:cubicBezTo>
                    <a:pt x="101" y="42"/>
                    <a:pt x="103" y="44"/>
                    <a:pt x="104" y="46"/>
                  </a:cubicBezTo>
                  <a:cubicBezTo>
                    <a:pt x="105" y="49"/>
                    <a:pt x="105" y="51"/>
                    <a:pt x="106" y="53"/>
                  </a:cubicBezTo>
                  <a:cubicBezTo>
                    <a:pt x="106" y="56"/>
                    <a:pt x="105" y="59"/>
                    <a:pt x="104" y="64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78" y="71"/>
                    <a:pt x="74" y="71"/>
                    <a:pt x="68" y="71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3"/>
                    <a:pt x="0" y="105"/>
                    <a:pt x="0" y="106"/>
                  </a:cubicBezTo>
                  <a:cubicBezTo>
                    <a:pt x="1" y="108"/>
                    <a:pt x="1" y="110"/>
                    <a:pt x="1" y="111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4" y="118"/>
                    <a:pt x="8" y="121"/>
                    <a:pt x="12" y="123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0"/>
                    <a:pt x="45" y="100"/>
                    <a:pt x="45" y="100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88"/>
                    <a:pt x="60" y="87"/>
                    <a:pt x="62" y="86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92" y="95"/>
                    <a:pt x="95" y="95"/>
                    <a:pt x="97" y="93"/>
                  </a:cubicBezTo>
                  <a:cubicBezTo>
                    <a:pt x="98" y="94"/>
                    <a:pt x="98" y="96"/>
                    <a:pt x="98" y="9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97" y="115"/>
                    <a:pt x="96" y="116"/>
                    <a:pt x="97" y="118"/>
                  </a:cubicBezTo>
                  <a:cubicBezTo>
                    <a:pt x="97" y="120"/>
                    <a:pt x="96" y="122"/>
                    <a:pt x="95" y="124"/>
                  </a:cubicBezTo>
                  <a:cubicBezTo>
                    <a:pt x="93" y="126"/>
                    <a:pt x="87" y="127"/>
                    <a:pt x="76" y="128"/>
                  </a:cubicBezTo>
                  <a:cubicBezTo>
                    <a:pt x="69" y="123"/>
                    <a:pt x="64" y="121"/>
                    <a:pt x="63" y="123"/>
                  </a:cubicBezTo>
                  <a:cubicBezTo>
                    <a:pt x="61" y="124"/>
                    <a:pt x="60" y="126"/>
                    <a:pt x="60" y="126"/>
                  </a:cubicBezTo>
                  <a:cubicBezTo>
                    <a:pt x="60" y="127"/>
                    <a:pt x="61" y="128"/>
                    <a:pt x="61" y="129"/>
                  </a:cubicBezTo>
                  <a:cubicBezTo>
                    <a:pt x="62" y="130"/>
                    <a:pt x="64" y="131"/>
                    <a:pt x="67" y="132"/>
                  </a:cubicBezTo>
                  <a:cubicBezTo>
                    <a:pt x="69" y="139"/>
                    <a:pt x="71" y="146"/>
                    <a:pt x="73" y="151"/>
                  </a:cubicBezTo>
                  <a:cubicBezTo>
                    <a:pt x="74" y="157"/>
                    <a:pt x="75" y="161"/>
                    <a:pt x="77" y="164"/>
                  </a:cubicBezTo>
                  <a:cubicBezTo>
                    <a:pt x="78" y="168"/>
                    <a:pt x="79" y="170"/>
                    <a:pt x="79" y="171"/>
                  </a:cubicBezTo>
                  <a:cubicBezTo>
                    <a:pt x="78" y="172"/>
                    <a:pt x="78" y="173"/>
                    <a:pt x="78" y="174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54" y="192"/>
                    <a:pt x="50" y="195"/>
                    <a:pt x="47" y="196"/>
                  </a:cubicBezTo>
                  <a:cubicBezTo>
                    <a:pt x="45" y="197"/>
                    <a:pt x="43" y="197"/>
                    <a:pt x="42" y="198"/>
                  </a:cubicBezTo>
                  <a:cubicBezTo>
                    <a:pt x="42" y="198"/>
                    <a:pt x="41" y="199"/>
                    <a:pt x="41" y="200"/>
                  </a:cubicBezTo>
                  <a:cubicBezTo>
                    <a:pt x="41" y="201"/>
                    <a:pt x="41" y="202"/>
                    <a:pt x="41" y="202"/>
                  </a:cubicBezTo>
                  <a:cubicBezTo>
                    <a:pt x="41" y="203"/>
                    <a:pt x="42" y="206"/>
                    <a:pt x="44" y="211"/>
                  </a:cubicBezTo>
                  <a:cubicBezTo>
                    <a:pt x="45" y="217"/>
                    <a:pt x="46" y="221"/>
                    <a:pt x="48" y="223"/>
                  </a:cubicBezTo>
                  <a:cubicBezTo>
                    <a:pt x="49" y="225"/>
                    <a:pt x="52" y="226"/>
                    <a:pt x="56" y="226"/>
                  </a:cubicBezTo>
                  <a:cubicBezTo>
                    <a:pt x="59" y="226"/>
                    <a:pt x="64" y="225"/>
                    <a:pt x="72" y="221"/>
                  </a:cubicBezTo>
                  <a:cubicBezTo>
                    <a:pt x="80" y="218"/>
                    <a:pt x="86" y="216"/>
                    <a:pt x="92" y="215"/>
                  </a:cubicBezTo>
                  <a:cubicBezTo>
                    <a:pt x="104" y="211"/>
                    <a:pt x="104" y="211"/>
                    <a:pt x="104" y="211"/>
                  </a:cubicBezTo>
                  <a:cubicBezTo>
                    <a:pt x="108" y="211"/>
                    <a:pt x="111" y="210"/>
                    <a:pt x="113" y="210"/>
                  </a:cubicBezTo>
                  <a:cubicBezTo>
                    <a:pt x="115" y="210"/>
                    <a:pt x="117" y="209"/>
                    <a:pt x="121" y="209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135" y="209"/>
                    <a:pt x="135" y="209"/>
                    <a:pt x="135" y="209"/>
                  </a:cubicBezTo>
                  <a:cubicBezTo>
                    <a:pt x="137" y="209"/>
                    <a:pt x="141" y="210"/>
                    <a:pt x="147" y="213"/>
                  </a:cubicBezTo>
                  <a:cubicBezTo>
                    <a:pt x="153" y="215"/>
                    <a:pt x="160" y="217"/>
                    <a:pt x="168" y="219"/>
                  </a:cubicBezTo>
                  <a:cubicBezTo>
                    <a:pt x="169" y="217"/>
                    <a:pt x="170" y="216"/>
                    <a:pt x="172" y="216"/>
                  </a:cubicBezTo>
                  <a:cubicBezTo>
                    <a:pt x="174" y="217"/>
                    <a:pt x="175" y="217"/>
                    <a:pt x="175" y="216"/>
                  </a:cubicBezTo>
                  <a:cubicBezTo>
                    <a:pt x="175" y="216"/>
                    <a:pt x="175" y="216"/>
                    <a:pt x="176" y="215"/>
                  </a:cubicBezTo>
                  <a:cubicBezTo>
                    <a:pt x="170" y="211"/>
                    <a:pt x="170" y="211"/>
                    <a:pt x="170" y="211"/>
                  </a:cubicBezTo>
                  <a:lnTo>
                    <a:pt x="172" y="206"/>
                  </a:lnTo>
                  <a:close/>
                  <a:moveTo>
                    <a:pt x="10" y="92"/>
                  </a:moveTo>
                  <a:cubicBezTo>
                    <a:pt x="9" y="93"/>
                    <a:pt x="9" y="93"/>
                    <a:pt x="9" y="93"/>
                  </a:cubicBezTo>
                  <a:cubicBezTo>
                    <a:pt x="12" y="80"/>
                    <a:pt x="12" y="80"/>
                    <a:pt x="12" y="80"/>
                  </a:cubicBezTo>
                  <a:lnTo>
                    <a:pt x="10" y="92"/>
                  </a:lnTo>
                  <a:close/>
                  <a:moveTo>
                    <a:pt x="24" y="59"/>
                  </a:moveTo>
                  <a:cubicBezTo>
                    <a:pt x="24" y="61"/>
                    <a:pt x="24" y="61"/>
                    <a:pt x="24" y="61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4" y="58"/>
                    <a:pt x="24" y="58"/>
                  </a:cubicBezTo>
                  <a:lnTo>
                    <a:pt x="24" y="59"/>
                  </a:lnTo>
                  <a:close/>
                  <a:moveTo>
                    <a:pt x="36" y="60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60"/>
                    <a:pt x="37" y="60"/>
                    <a:pt x="37" y="60"/>
                  </a:cubicBezTo>
                  <a:lnTo>
                    <a:pt x="36" y="60"/>
                  </a:lnTo>
                  <a:close/>
                  <a:moveTo>
                    <a:pt x="53" y="56"/>
                  </a:moveTo>
                  <a:cubicBezTo>
                    <a:pt x="53" y="56"/>
                    <a:pt x="53" y="56"/>
                    <a:pt x="53" y="56"/>
                  </a:cubicBezTo>
                  <a:cubicBezTo>
                    <a:pt x="54" y="55"/>
                    <a:pt x="54" y="55"/>
                    <a:pt x="54" y="55"/>
                  </a:cubicBezTo>
                  <a:lnTo>
                    <a:pt x="53" y="56"/>
                  </a:lnTo>
                  <a:close/>
                  <a:moveTo>
                    <a:pt x="59" y="57"/>
                  </a:moveTo>
                  <a:cubicBezTo>
                    <a:pt x="59" y="57"/>
                    <a:pt x="59" y="57"/>
                    <a:pt x="59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59" y="57"/>
                    <a:pt x="59" y="57"/>
                  </a:cubicBezTo>
                  <a:close/>
                  <a:moveTo>
                    <a:pt x="95" y="159"/>
                  </a:moveTo>
                  <a:cubicBezTo>
                    <a:pt x="94" y="162"/>
                    <a:pt x="92" y="164"/>
                    <a:pt x="89" y="164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96" y="155"/>
                    <a:pt x="96" y="156"/>
                    <a:pt x="95" y="159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12511" y="1450249"/>
            <a:ext cx="1113258" cy="1045312"/>
            <a:chOff x="3612511" y="1450249"/>
            <a:chExt cx="1113258" cy="1045312"/>
          </a:xfrm>
        </p:grpSpPr>
        <p:sp>
          <p:nvSpPr>
            <p:cNvPr id="87" name="Freeform 26"/>
            <p:cNvSpPr>
              <a:spLocks/>
            </p:cNvSpPr>
            <p:nvPr/>
          </p:nvSpPr>
          <p:spPr bwMode="auto">
            <a:xfrm>
              <a:off x="3879066" y="2205487"/>
              <a:ext cx="5227" cy="10453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2 w 2"/>
                <a:gd name="T9" fmla="*/ 0 h 4"/>
                <a:gd name="T10" fmla="*/ 0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7"/>
            <p:cNvSpPr>
              <a:spLocks noEditPoints="1"/>
            </p:cNvSpPr>
            <p:nvPr/>
          </p:nvSpPr>
          <p:spPr bwMode="auto">
            <a:xfrm>
              <a:off x="3612511" y="1450249"/>
              <a:ext cx="1113258" cy="1045312"/>
            </a:xfrm>
            <a:custGeom>
              <a:avLst/>
              <a:gdLst>
                <a:gd name="T0" fmla="*/ 164 w 226"/>
                <a:gd name="T1" fmla="*/ 163 h 210"/>
                <a:gd name="T2" fmla="*/ 143 w 226"/>
                <a:gd name="T3" fmla="*/ 141 h 210"/>
                <a:gd name="T4" fmla="*/ 153 w 226"/>
                <a:gd name="T5" fmla="*/ 67 h 210"/>
                <a:gd name="T6" fmla="*/ 145 w 226"/>
                <a:gd name="T7" fmla="*/ 95 h 210"/>
                <a:gd name="T8" fmla="*/ 149 w 226"/>
                <a:gd name="T9" fmla="*/ 67 h 210"/>
                <a:gd name="T10" fmla="*/ 133 w 226"/>
                <a:gd name="T11" fmla="*/ 5 h 210"/>
                <a:gd name="T12" fmla="*/ 108 w 226"/>
                <a:gd name="T13" fmla="*/ 17 h 210"/>
                <a:gd name="T14" fmla="*/ 123 w 226"/>
                <a:gd name="T15" fmla="*/ 39 h 210"/>
                <a:gd name="T16" fmla="*/ 119 w 226"/>
                <a:gd name="T17" fmla="*/ 136 h 210"/>
                <a:gd name="T18" fmla="*/ 98 w 226"/>
                <a:gd name="T19" fmla="*/ 80 h 210"/>
                <a:gd name="T20" fmla="*/ 69 w 226"/>
                <a:gd name="T21" fmla="*/ 55 h 210"/>
                <a:gd name="T22" fmla="*/ 64 w 226"/>
                <a:gd name="T23" fmla="*/ 111 h 210"/>
                <a:gd name="T24" fmla="*/ 64 w 226"/>
                <a:gd name="T25" fmla="*/ 106 h 210"/>
                <a:gd name="T26" fmla="*/ 64 w 226"/>
                <a:gd name="T27" fmla="*/ 101 h 210"/>
                <a:gd name="T28" fmla="*/ 62 w 226"/>
                <a:gd name="T29" fmla="*/ 95 h 210"/>
                <a:gd name="T30" fmla="*/ 59 w 226"/>
                <a:gd name="T31" fmla="*/ 91 h 210"/>
                <a:gd name="T32" fmla="*/ 58 w 226"/>
                <a:gd name="T33" fmla="*/ 88 h 210"/>
                <a:gd name="T34" fmla="*/ 56 w 226"/>
                <a:gd name="T35" fmla="*/ 84 h 210"/>
                <a:gd name="T36" fmla="*/ 53 w 226"/>
                <a:gd name="T37" fmla="*/ 80 h 210"/>
                <a:gd name="T38" fmla="*/ 49 w 226"/>
                <a:gd name="T39" fmla="*/ 76 h 210"/>
                <a:gd name="T40" fmla="*/ 44 w 226"/>
                <a:gd name="T41" fmla="*/ 73 h 210"/>
                <a:gd name="T42" fmla="*/ 44 w 226"/>
                <a:gd name="T43" fmla="*/ 76 h 210"/>
                <a:gd name="T44" fmla="*/ 44 w 226"/>
                <a:gd name="T45" fmla="*/ 82 h 210"/>
                <a:gd name="T46" fmla="*/ 42 w 226"/>
                <a:gd name="T47" fmla="*/ 90 h 210"/>
                <a:gd name="T48" fmla="*/ 38 w 226"/>
                <a:gd name="T49" fmla="*/ 102 h 210"/>
                <a:gd name="T50" fmla="*/ 35 w 226"/>
                <a:gd name="T51" fmla="*/ 112 h 210"/>
                <a:gd name="T52" fmla="*/ 34 w 226"/>
                <a:gd name="T53" fmla="*/ 119 h 210"/>
                <a:gd name="T54" fmla="*/ 33 w 226"/>
                <a:gd name="T55" fmla="*/ 123 h 210"/>
                <a:gd name="T56" fmla="*/ 33 w 226"/>
                <a:gd name="T57" fmla="*/ 127 h 210"/>
                <a:gd name="T58" fmla="*/ 34 w 226"/>
                <a:gd name="T59" fmla="*/ 131 h 210"/>
                <a:gd name="T60" fmla="*/ 33 w 226"/>
                <a:gd name="T61" fmla="*/ 134 h 210"/>
                <a:gd name="T62" fmla="*/ 35 w 226"/>
                <a:gd name="T63" fmla="*/ 139 h 210"/>
                <a:gd name="T64" fmla="*/ 39 w 226"/>
                <a:gd name="T65" fmla="*/ 143 h 210"/>
                <a:gd name="T66" fmla="*/ 41 w 226"/>
                <a:gd name="T67" fmla="*/ 148 h 210"/>
                <a:gd name="T68" fmla="*/ 46 w 226"/>
                <a:gd name="T69" fmla="*/ 151 h 210"/>
                <a:gd name="T70" fmla="*/ 50 w 226"/>
                <a:gd name="T71" fmla="*/ 153 h 210"/>
                <a:gd name="T72" fmla="*/ 52 w 226"/>
                <a:gd name="T73" fmla="*/ 153 h 210"/>
                <a:gd name="T74" fmla="*/ 54 w 226"/>
                <a:gd name="T75" fmla="*/ 153 h 210"/>
                <a:gd name="T76" fmla="*/ 52 w 226"/>
                <a:gd name="T77" fmla="*/ 149 h 210"/>
                <a:gd name="T78" fmla="*/ 55 w 226"/>
                <a:gd name="T79" fmla="*/ 149 h 210"/>
                <a:gd name="T80" fmla="*/ 57 w 226"/>
                <a:gd name="T81" fmla="*/ 149 h 210"/>
                <a:gd name="T82" fmla="*/ 60 w 226"/>
                <a:gd name="T83" fmla="*/ 140 h 210"/>
                <a:gd name="T84" fmla="*/ 63 w 226"/>
                <a:gd name="T85" fmla="*/ 132 h 210"/>
                <a:gd name="T86" fmla="*/ 71 w 226"/>
                <a:gd name="T87" fmla="*/ 116 h 210"/>
                <a:gd name="T88" fmla="*/ 75 w 226"/>
                <a:gd name="T89" fmla="*/ 169 h 210"/>
                <a:gd name="T90" fmla="*/ 0 w 226"/>
                <a:gd name="T91" fmla="*/ 193 h 210"/>
                <a:gd name="T92" fmla="*/ 49 w 226"/>
                <a:gd name="T93" fmla="*/ 210 h 210"/>
                <a:gd name="T94" fmla="*/ 119 w 226"/>
                <a:gd name="T95" fmla="*/ 189 h 210"/>
                <a:gd name="T96" fmla="*/ 185 w 226"/>
                <a:gd name="T97" fmla="*/ 195 h 210"/>
                <a:gd name="T98" fmla="*/ 38 w 226"/>
                <a:gd name="T99" fmla="*/ 134 h 210"/>
                <a:gd name="T100" fmla="*/ 37 w 226"/>
                <a:gd name="T101" fmla="*/ 133 h 210"/>
                <a:gd name="T102" fmla="*/ 45 w 226"/>
                <a:gd name="T103" fmla="*/ 98 h 210"/>
                <a:gd name="T104" fmla="*/ 46 w 226"/>
                <a:gd name="T105" fmla="*/ 94 h 210"/>
                <a:gd name="T106" fmla="*/ 46 w 226"/>
                <a:gd name="T107" fmla="*/ 89 h 210"/>
                <a:gd name="T108" fmla="*/ 59 w 226"/>
                <a:gd name="T109" fmla="*/ 104 h 210"/>
                <a:gd name="T110" fmla="*/ 59 w 226"/>
                <a:gd name="T111" fmla="*/ 104 h 210"/>
                <a:gd name="T112" fmla="*/ 102 w 226"/>
                <a:gd name="T113" fmla="*/ 15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" h="210">
                  <a:moveTo>
                    <a:pt x="223" y="186"/>
                  </a:moveTo>
                  <a:cubicBezTo>
                    <a:pt x="222" y="184"/>
                    <a:pt x="220" y="181"/>
                    <a:pt x="219" y="179"/>
                  </a:cubicBezTo>
                  <a:cubicBezTo>
                    <a:pt x="217" y="177"/>
                    <a:pt x="215" y="175"/>
                    <a:pt x="214" y="173"/>
                  </a:cubicBezTo>
                  <a:cubicBezTo>
                    <a:pt x="211" y="173"/>
                    <a:pt x="211" y="173"/>
                    <a:pt x="211" y="173"/>
                  </a:cubicBezTo>
                  <a:cubicBezTo>
                    <a:pt x="203" y="165"/>
                    <a:pt x="203" y="165"/>
                    <a:pt x="203" y="165"/>
                  </a:cubicBezTo>
                  <a:cubicBezTo>
                    <a:pt x="185" y="168"/>
                    <a:pt x="185" y="168"/>
                    <a:pt x="185" y="168"/>
                  </a:cubicBezTo>
                  <a:cubicBezTo>
                    <a:pt x="181" y="166"/>
                    <a:pt x="177" y="165"/>
                    <a:pt x="174" y="165"/>
                  </a:cubicBezTo>
                  <a:cubicBezTo>
                    <a:pt x="170" y="165"/>
                    <a:pt x="167" y="165"/>
                    <a:pt x="164" y="163"/>
                  </a:cubicBezTo>
                  <a:cubicBezTo>
                    <a:pt x="151" y="163"/>
                    <a:pt x="151" y="163"/>
                    <a:pt x="151" y="163"/>
                  </a:cubicBezTo>
                  <a:cubicBezTo>
                    <a:pt x="147" y="162"/>
                    <a:pt x="143" y="162"/>
                    <a:pt x="141" y="162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0" y="155"/>
                    <a:pt x="140" y="154"/>
                    <a:pt x="140" y="153"/>
                  </a:cubicBezTo>
                  <a:cubicBezTo>
                    <a:pt x="141" y="150"/>
                    <a:pt x="141" y="150"/>
                    <a:pt x="141" y="150"/>
                  </a:cubicBezTo>
                  <a:cubicBezTo>
                    <a:pt x="141" y="150"/>
                    <a:pt x="141" y="149"/>
                    <a:pt x="141" y="148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69" y="129"/>
                    <a:pt x="185" y="118"/>
                    <a:pt x="189" y="110"/>
                  </a:cubicBezTo>
                  <a:cubicBezTo>
                    <a:pt x="190" y="107"/>
                    <a:pt x="191" y="103"/>
                    <a:pt x="191" y="99"/>
                  </a:cubicBezTo>
                  <a:cubicBezTo>
                    <a:pt x="191" y="94"/>
                    <a:pt x="189" y="89"/>
                    <a:pt x="186" y="83"/>
                  </a:cubicBezTo>
                  <a:cubicBezTo>
                    <a:pt x="183" y="77"/>
                    <a:pt x="177" y="72"/>
                    <a:pt x="170" y="68"/>
                  </a:cubicBezTo>
                  <a:cubicBezTo>
                    <a:pt x="168" y="69"/>
                    <a:pt x="166" y="68"/>
                    <a:pt x="164" y="66"/>
                  </a:cubicBezTo>
                  <a:cubicBezTo>
                    <a:pt x="160" y="66"/>
                    <a:pt x="158" y="65"/>
                    <a:pt x="157" y="64"/>
                  </a:cubicBezTo>
                  <a:cubicBezTo>
                    <a:pt x="152" y="66"/>
                    <a:pt x="152" y="66"/>
                    <a:pt x="152" y="66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2" y="68"/>
                    <a:pt x="164" y="70"/>
                    <a:pt x="166" y="74"/>
                  </a:cubicBezTo>
                  <a:cubicBezTo>
                    <a:pt x="165" y="75"/>
                    <a:pt x="165" y="75"/>
                    <a:pt x="165" y="75"/>
                  </a:cubicBezTo>
                  <a:cubicBezTo>
                    <a:pt x="166" y="77"/>
                    <a:pt x="167" y="79"/>
                    <a:pt x="167" y="80"/>
                  </a:cubicBezTo>
                  <a:cubicBezTo>
                    <a:pt x="167" y="82"/>
                    <a:pt x="167" y="84"/>
                    <a:pt x="165" y="87"/>
                  </a:cubicBezTo>
                  <a:cubicBezTo>
                    <a:pt x="164" y="91"/>
                    <a:pt x="157" y="98"/>
                    <a:pt x="145" y="110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5" y="92"/>
                    <a:pt x="145" y="89"/>
                    <a:pt x="145" y="88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45" y="73"/>
                    <a:pt x="145" y="72"/>
                    <a:pt x="146" y="72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47" y="65"/>
                    <a:pt x="147" y="65"/>
                    <a:pt x="147" y="65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47" y="60"/>
                    <a:pt x="147" y="60"/>
                    <a:pt x="147" y="60"/>
                  </a:cubicBezTo>
                  <a:cubicBezTo>
                    <a:pt x="148" y="58"/>
                    <a:pt x="149" y="53"/>
                    <a:pt x="151" y="46"/>
                  </a:cubicBezTo>
                  <a:cubicBezTo>
                    <a:pt x="152" y="41"/>
                    <a:pt x="152" y="37"/>
                    <a:pt x="152" y="34"/>
                  </a:cubicBezTo>
                  <a:cubicBezTo>
                    <a:pt x="152" y="32"/>
                    <a:pt x="150" y="28"/>
                    <a:pt x="146" y="21"/>
                  </a:cubicBezTo>
                  <a:cubicBezTo>
                    <a:pt x="141" y="14"/>
                    <a:pt x="137" y="9"/>
                    <a:pt x="133" y="5"/>
                  </a:cubicBezTo>
                  <a:cubicBezTo>
                    <a:pt x="129" y="2"/>
                    <a:pt x="121" y="0"/>
                    <a:pt x="109" y="0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9" y="4"/>
                    <a:pt x="109" y="5"/>
                    <a:pt x="109" y="5"/>
                  </a:cubicBezTo>
                  <a:cubicBezTo>
                    <a:pt x="110" y="6"/>
                    <a:pt x="110" y="7"/>
                    <a:pt x="110" y="7"/>
                  </a:cubicBezTo>
                  <a:cubicBezTo>
                    <a:pt x="110" y="7"/>
                    <a:pt x="110" y="7"/>
                    <a:pt x="110" y="8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7" y="14"/>
                    <a:pt x="107" y="15"/>
                    <a:pt x="108" y="17"/>
                  </a:cubicBezTo>
                  <a:cubicBezTo>
                    <a:pt x="108" y="19"/>
                    <a:pt x="109" y="18"/>
                    <a:pt x="109" y="16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20" y="10"/>
                    <a:pt x="123" y="15"/>
                    <a:pt x="127" y="19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32"/>
                    <a:pt x="123" y="34"/>
                    <a:pt x="124" y="36"/>
                  </a:cubicBezTo>
                  <a:cubicBezTo>
                    <a:pt x="124" y="38"/>
                    <a:pt x="124" y="39"/>
                    <a:pt x="123" y="39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1" y="40"/>
                    <a:pt x="121" y="41"/>
                    <a:pt x="122" y="41"/>
                  </a:cubicBezTo>
                  <a:cubicBezTo>
                    <a:pt x="122" y="42"/>
                    <a:pt x="122" y="42"/>
                    <a:pt x="122" y="43"/>
                  </a:cubicBezTo>
                  <a:cubicBezTo>
                    <a:pt x="121" y="44"/>
                    <a:pt x="121" y="46"/>
                    <a:pt x="121" y="51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119" y="64"/>
                    <a:pt x="119" y="66"/>
                    <a:pt x="119" y="66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05" y="151"/>
                    <a:pt x="97" y="158"/>
                    <a:pt x="96" y="157"/>
                  </a:cubicBezTo>
                  <a:cubicBezTo>
                    <a:pt x="95" y="157"/>
                    <a:pt x="94" y="156"/>
                    <a:pt x="94" y="155"/>
                  </a:cubicBezTo>
                  <a:cubicBezTo>
                    <a:pt x="94" y="154"/>
                    <a:pt x="94" y="153"/>
                    <a:pt x="95" y="152"/>
                  </a:cubicBezTo>
                  <a:cubicBezTo>
                    <a:pt x="95" y="151"/>
                    <a:pt x="95" y="145"/>
                    <a:pt x="95" y="135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6" y="99"/>
                    <a:pt x="96" y="95"/>
                    <a:pt x="96" y="90"/>
                  </a:cubicBezTo>
                  <a:cubicBezTo>
                    <a:pt x="96" y="85"/>
                    <a:pt x="97" y="82"/>
                    <a:pt x="98" y="80"/>
                  </a:cubicBezTo>
                  <a:cubicBezTo>
                    <a:pt x="98" y="78"/>
                    <a:pt x="100" y="76"/>
                    <a:pt x="102" y="73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5" y="57"/>
                    <a:pt x="88" y="53"/>
                    <a:pt x="76" y="4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3" y="42"/>
                    <a:pt x="60" y="42"/>
                    <a:pt x="57" y="41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70" y="57"/>
                    <a:pt x="70" y="57"/>
                    <a:pt x="71" y="57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4" y="114"/>
                    <a:pt x="34" y="114"/>
                    <a:pt x="34" y="114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39"/>
                    <a:pt x="35" y="139"/>
                    <a:pt x="35" y="139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6"/>
                    <a:pt x="39" y="146"/>
                    <a:pt x="39" y="146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41" y="148"/>
                    <a:pt x="41" y="148"/>
                    <a:pt x="41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6" y="151"/>
                    <a:pt x="46" y="151"/>
                    <a:pt x="46" y="151"/>
                  </a:cubicBezTo>
                  <a:cubicBezTo>
                    <a:pt x="46" y="151"/>
                    <a:pt x="46" y="151"/>
                    <a:pt x="46" y="151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2" y="153"/>
                    <a:pt x="52" y="153"/>
                    <a:pt x="52" y="153"/>
                  </a:cubicBezTo>
                  <a:cubicBezTo>
                    <a:pt x="52" y="153"/>
                    <a:pt x="52" y="153"/>
                    <a:pt x="52" y="153"/>
                  </a:cubicBezTo>
                  <a:cubicBezTo>
                    <a:pt x="52" y="153"/>
                    <a:pt x="52" y="153"/>
                    <a:pt x="52" y="153"/>
                  </a:cubicBezTo>
                  <a:cubicBezTo>
                    <a:pt x="53" y="153"/>
                    <a:pt x="53" y="153"/>
                    <a:pt x="53" y="153"/>
                  </a:cubicBezTo>
                  <a:cubicBezTo>
                    <a:pt x="53" y="153"/>
                    <a:pt x="53" y="153"/>
                    <a:pt x="53" y="153"/>
                  </a:cubicBezTo>
                  <a:cubicBezTo>
                    <a:pt x="53" y="153"/>
                    <a:pt x="53" y="153"/>
                    <a:pt x="53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58" y="146"/>
                    <a:pt x="58" y="146"/>
                    <a:pt x="58" y="146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61" y="139"/>
                    <a:pt x="61" y="139"/>
                    <a:pt x="61" y="139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5"/>
                    <a:pt x="62" y="135"/>
                    <a:pt x="62" y="135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3" y="133"/>
                    <a:pt x="63" y="133"/>
                    <a:pt x="63" y="133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6" y="121"/>
                    <a:pt x="67" y="118"/>
                    <a:pt x="68" y="118"/>
                  </a:cubicBezTo>
                  <a:cubicBezTo>
                    <a:pt x="69" y="118"/>
                    <a:pt x="70" y="117"/>
                    <a:pt x="71" y="116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70" y="138"/>
                    <a:pt x="70" y="140"/>
                    <a:pt x="70" y="141"/>
                  </a:cubicBezTo>
                  <a:cubicBezTo>
                    <a:pt x="69" y="145"/>
                    <a:pt x="69" y="145"/>
                    <a:pt x="69" y="145"/>
                  </a:cubicBezTo>
                  <a:cubicBezTo>
                    <a:pt x="69" y="147"/>
                    <a:pt x="68" y="148"/>
                    <a:pt x="68" y="149"/>
                  </a:cubicBezTo>
                  <a:cubicBezTo>
                    <a:pt x="68" y="149"/>
                    <a:pt x="67" y="150"/>
                    <a:pt x="66" y="152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5" y="170"/>
                    <a:pt x="75" y="171"/>
                    <a:pt x="75" y="173"/>
                  </a:cubicBezTo>
                  <a:cubicBezTo>
                    <a:pt x="53" y="181"/>
                    <a:pt x="53" y="181"/>
                    <a:pt x="53" y="181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3" y="192"/>
                    <a:pt x="20" y="193"/>
                    <a:pt x="19" y="193"/>
                  </a:cubicBezTo>
                  <a:cubicBezTo>
                    <a:pt x="18" y="193"/>
                    <a:pt x="17" y="194"/>
                    <a:pt x="17" y="194"/>
                  </a:cubicBezTo>
                  <a:cubicBezTo>
                    <a:pt x="14" y="194"/>
                    <a:pt x="12" y="194"/>
                    <a:pt x="9" y="194"/>
                  </a:cubicBezTo>
                  <a:cubicBezTo>
                    <a:pt x="2" y="192"/>
                    <a:pt x="2" y="192"/>
                    <a:pt x="2" y="192"/>
                  </a:cubicBezTo>
                  <a:cubicBezTo>
                    <a:pt x="2" y="193"/>
                    <a:pt x="1" y="193"/>
                    <a:pt x="0" y="193"/>
                  </a:cubicBezTo>
                  <a:cubicBezTo>
                    <a:pt x="1" y="194"/>
                    <a:pt x="2" y="194"/>
                    <a:pt x="3" y="193"/>
                  </a:cubicBezTo>
                  <a:cubicBezTo>
                    <a:pt x="4" y="194"/>
                    <a:pt x="5" y="195"/>
                    <a:pt x="6" y="196"/>
                  </a:cubicBezTo>
                  <a:cubicBezTo>
                    <a:pt x="8" y="196"/>
                    <a:pt x="10" y="198"/>
                    <a:pt x="14" y="200"/>
                  </a:cubicBezTo>
                  <a:cubicBezTo>
                    <a:pt x="17" y="203"/>
                    <a:pt x="19" y="205"/>
                    <a:pt x="21" y="206"/>
                  </a:cubicBezTo>
                  <a:cubicBezTo>
                    <a:pt x="24" y="207"/>
                    <a:pt x="25" y="207"/>
                    <a:pt x="26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3" y="210"/>
                    <a:pt x="45" y="210"/>
                    <a:pt x="49" y="210"/>
                  </a:cubicBezTo>
                  <a:cubicBezTo>
                    <a:pt x="53" y="210"/>
                    <a:pt x="58" y="208"/>
                    <a:pt x="63" y="205"/>
                  </a:cubicBezTo>
                  <a:cubicBezTo>
                    <a:pt x="74" y="202"/>
                    <a:pt x="80" y="200"/>
                    <a:pt x="80" y="200"/>
                  </a:cubicBezTo>
                  <a:cubicBezTo>
                    <a:pt x="82" y="199"/>
                    <a:pt x="82" y="199"/>
                    <a:pt x="82" y="199"/>
                  </a:cubicBezTo>
                  <a:cubicBezTo>
                    <a:pt x="83" y="199"/>
                    <a:pt x="83" y="199"/>
                    <a:pt x="84" y="199"/>
                  </a:cubicBezTo>
                  <a:cubicBezTo>
                    <a:pt x="85" y="198"/>
                    <a:pt x="89" y="197"/>
                    <a:pt x="94" y="196"/>
                  </a:cubicBezTo>
                  <a:cubicBezTo>
                    <a:pt x="99" y="194"/>
                    <a:pt x="104" y="193"/>
                    <a:pt x="108" y="192"/>
                  </a:cubicBezTo>
                  <a:cubicBezTo>
                    <a:pt x="109" y="191"/>
                    <a:pt x="110" y="191"/>
                    <a:pt x="112" y="191"/>
                  </a:cubicBezTo>
                  <a:cubicBezTo>
                    <a:pt x="114" y="190"/>
                    <a:pt x="116" y="190"/>
                    <a:pt x="119" y="189"/>
                  </a:cubicBezTo>
                  <a:cubicBezTo>
                    <a:pt x="123" y="188"/>
                    <a:pt x="126" y="188"/>
                    <a:pt x="129" y="187"/>
                  </a:cubicBezTo>
                  <a:cubicBezTo>
                    <a:pt x="132" y="187"/>
                    <a:pt x="135" y="188"/>
                    <a:pt x="139" y="188"/>
                  </a:cubicBezTo>
                  <a:cubicBezTo>
                    <a:pt x="142" y="189"/>
                    <a:pt x="144" y="189"/>
                    <a:pt x="145" y="190"/>
                  </a:cubicBezTo>
                  <a:cubicBezTo>
                    <a:pt x="146" y="190"/>
                    <a:pt x="148" y="190"/>
                    <a:pt x="150" y="189"/>
                  </a:cubicBezTo>
                  <a:cubicBezTo>
                    <a:pt x="152" y="191"/>
                    <a:pt x="152" y="191"/>
                    <a:pt x="152" y="191"/>
                  </a:cubicBezTo>
                  <a:cubicBezTo>
                    <a:pt x="151" y="193"/>
                    <a:pt x="151" y="193"/>
                    <a:pt x="151" y="193"/>
                  </a:cubicBezTo>
                  <a:cubicBezTo>
                    <a:pt x="154" y="193"/>
                    <a:pt x="158" y="192"/>
                    <a:pt x="161" y="192"/>
                  </a:cubicBezTo>
                  <a:cubicBezTo>
                    <a:pt x="164" y="193"/>
                    <a:pt x="172" y="194"/>
                    <a:pt x="185" y="195"/>
                  </a:cubicBezTo>
                  <a:cubicBezTo>
                    <a:pt x="199" y="196"/>
                    <a:pt x="208" y="197"/>
                    <a:pt x="211" y="199"/>
                  </a:cubicBezTo>
                  <a:cubicBezTo>
                    <a:pt x="213" y="200"/>
                    <a:pt x="215" y="201"/>
                    <a:pt x="215" y="201"/>
                  </a:cubicBezTo>
                  <a:cubicBezTo>
                    <a:pt x="216" y="201"/>
                    <a:pt x="218" y="201"/>
                    <a:pt x="220" y="200"/>
                  </a:cubicBezTo>
                  <a:cubicBezTo>
                    <a:pt x="223" y="198"/>
                    <a:pt x="224" y="196"/>
                    <a:pt x="225" y="194"/>
                  </a:cubicBezTo>
                  <a:cubicBezTo>
                    <a:pt x="226" y="193"/>
                    <a:pt x="226" y="193"/>
                    <a:pt x="226" y="192"/>
                  </a:cubicBezTo>
                  <a:cubicBezTo>
                    <a:pt x="225" y="191"/>
                    <a:pt x="225" y="189"/>
                    <a:pt x="223" y="186"/>
                  </a:cubicBezTo>
                  <a:close/>
                  <a:moveTo>
                    <a:pt x="39" y="134"/>
                  </a:moveTo>
                  <a:cubicBezTo>
                    <a:pt x="38" y="134"/>
                    <a:pt x="38" y="134"/>
                    <a:pt x="38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lose/>
                  <a:moveTo>
                    <a:pt x="45" y="98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4" y="96"/>
                    <a:pt x="44" y="96"/>
                    <a:pt x="44" y="96"/>
                  </a:cubicBezTo>
                  <a:lnTo>
                    <a:pt x="45" y="98"/>
                  </a:lnTo>
                  <a:close/>
                  <a:moveTo>
                    <a:pt x="42" y="145"/>
                  </a:moveTo>
                  <a:cubicBezTo>
                    <a:pt x="45" y="145"/>
                    <a:pt x="45" y="145"/>
                    <a:pt x="45" y="145"/>
                  </a:cubicBezTo>
                  <a:cubicBezTo>
                    <a:pt x="46" y="146"/>
                    <a:pt x="46" y="146"/>
                    <a:pt x="46" y="146"/>
                  </a:cubicBezTo>
                  <a:lnTo>
                    <a:pt x="42" y="145"/>
                  </a:lnTo>
                  <a:close/>
                  <a:moveTo>
                    <a:pt x="46" y="91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4"/>
                    <a:pt x="46" y="94"/>
                    <a:pt x="46" y="94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lnTo>
                    <a:pt x="46" y="91"/>
                  </a:lnTo>
                  <a:close/>
                  <a:moveTo>
                    <a:pt x="60" y="101"/>
                  </a:moveTo>
                  <a:cubicBezTo>
                    <a:pt x="60" y="102"/>
                    <a:pt x="60" y="102"/>
                    <a:pt x="60" y="102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1" y="100"/>
                    <a:pt x="61" y="100"/>
                    <a:pt x="61" y="100"/>
                  </a:cubicBezTo>
                  <a:lnTo>
                    <a:pt x="60" y="101"/>
                  </a:lnTo>
                  <a:close/>
                  <a:moveTo>
                    <a:pt x="93" y="167"/>
                  </a:moveTo>
                  <a:cubicBezTo>
                    <a:pt x="92" y="166"/>
                    <a:pt x="93" y="166"/>
                    <a:pt x="95" y="164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9" y="160"/>
                    <a:pt x="101" y="160"/>
                    <a:pt x="102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5" y="153"/>
                    <a:pt x="117" y="152"/>
                    <a:pt x="118" y="152"/>
                  </a:cubicBezTo>
                  <a:cubicBezTo>
                    <a:pt x="118" y="152"/>
                    <a:pt x="119" y="153"/>
                    <a:pt x="120" y="153"/>
                  </a:cubicBezTo>
                  <a:cubicBezTo>
                    <a:pt x="121" y="161"/>
                    <a:pt x="121" y="161"/>
                    <a:pt x="121" y="161"/>
                  </a:cubicBezTo>
                  <a:lnTo>
                    <a:pt x="93" y="167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"/>
            <p:cNvSpPr>
              <a:spLocks/>
            </p:cNvSpPr>
            <p:nvPr/>
          </p:nvSpPr>
          <p:spPr bwMode="auto">
            <a:xfrm>
              <a:off x="3884293" y="2200260"/>
              <a:ext cx="5227" cy="5227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2 h 2"/>
                <a:gd name="T10" fmla="*/ 2 w 2"/>
                <a:gd name="T11" fmla="*/ 2 h 2"/>
                <a:gd name="T12" fmla="*/ 2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25370" y="4278522"/>
            <a:ext cx="2579471" cy="571500"/>
            <a:chOff x="3125370" y="4278522"/>
            <a:chExt cx="2579471" cy="571500"/>
          </a:xfrm>
        </p:grpSpPr>
        <p:sp>
          <p:nvSpPr>
            <p:cNvPr id="53" name="文本框 52"/>
            <p:cNvSpPr txBox="1"/>
            <p:nvPr/>
          </p:nvSpPr>
          <p:spPr>
            <a:xfrm>
              <a:off x="3312079" y="4364217"/>
              <a:ext cx="2206053" cy="4001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学号：</a:t>
              </a:r>
              <a:r>
                <a:rPr lang="en-US" altLang="zh-CN" sz="20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20181314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25370" y="4278522"/>
              <a:ext cx="2579471" cy="5715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53361" y="3171811"/>
            <a:ext cx="2579471" cy="571500"/>
            <a:chOff x="6553361" y="3171811"/>
            <a:chExt cx="2579471" cy="571500"/>
          </a:xfrm>
        </p:grpSpPr>
        <p:sp>
          <p:nvSpPr>
            <p:cNvPr id="52" name="文本框 51"/>
            <p:cNvSpPr txBox="1"/>
            <p:nvPr/>
          </p:nvSpPr>
          <p:spPr>
            <a:xfrm>
              <a:off x="6853082" y="3257506"/>
              <a:ext cx="1723549" cy="4001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  <a:r>
                <a:rPr lang="zh-CN" altLang="en-US" sz="20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：代用名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553361" y="3171811"/>
              <a:ext cx="2579471" cy="5715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125370" y="3171811"/>
            <a:ext cx="2579471" cy="571500"/>
            <a:chOff x="3125370" y="3171811"/>
            <a:chExt cx="2579471" cy="571500"/>
          </a:xfrm>
        </p:grpSpPr>
        <p:sp>
          <p:nvSpPr>
            <p:cNvPr id="20" name="文本框 19"/>
            <p:cNvSpPr txBox="1"/>
            <p:nvPr/>
          </p:nvSpPr>
          <p:spPr>
            <a:xfrm>
              <a:off x="3425091" y="3257506"/>
              <a:ext cx="1723549" cy="4001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r>
                <a:rPr lang="zh-CN" altLang="en-US" sz="20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代用名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125370" y="3171811"/>
              <a:ext cx="2579471" cy="5715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53361" y="4283223"/>
            <a:ext cx="2579471" cy="571500"/>
            <a:chOff x="6553361" y="4283223"/>
            <a:chExt cx="2579471" cy="571500"/>
          </a:xfrm>
        </p:grpSpPr>
        <p:sp>
          <p:nvSpPr>
            <p:cNvPr id="51" name="文本框 50"/>
            <p:cNvSpPr txBox="1"/>
            <p:nvPr/>
          </p:nvSpPr>
          <p:spPr>
            <a:xfrm>
              <a:off x="6896363" y="4368918"/>
              <a:ext cx="1893467" cy="4001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班级：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166520</a:t>
              </a:r>
              <a:endPara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553361" y="4283223"/>
              <a:ext cx="2579471" cy="5715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4" name="DJ - 徐诺心 帝王音符 必火的旋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87131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6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7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5037" y="4648200"/>
            <a:ext cx="12247825" cy="2207971"/>
            <a:chOff x="-19802475" y="-2760662"/>
            <a:chExt cx="51796951" cy="9337676"/>
          </a:xfrm>
        </p:grpSpPr>
        <p:sp>
          <p:nvSpPr>
            <p:cNvPr id="5" name="Freeform 50"/>
            <p:cNvSpPr>
              <a:spLocks/>
            </p:cNvSpPr>
            <p:nvPr/>
          </p:nvSpPr>
          <p:spPr bwMode="auto">
            <a:xfrm>
              <a:off x="15979775" y="-2760662"/>
              <a:ext cx="16014700" cy="8397875"/>
            </a:xfrm>
            <a:custGeom>
              <a:avLst/>
              <a:gdLst>
                <a:gd name="T0" fmla="*/ 0 w 5371"/>
                <a:gd name="T1" fmla="*/ 2116 h 2816"/>
                <a:gd name="T2" fmla="*/ 5371 w 5371"/>
                <a:gd name="T3" fmla="*/ 1649 h 2816"/>
                <a:gd name="T4" fmla="*/ 5371 w 5371"/>
                <a:gd name="T5" fmla="*/ 2816 h 2816"/>
                <a:gd name="T6" fmla="*/ 583 w 5371"/>
                <a:gd name="T7" fmla="*/ 2434 h 2816"/>
                <a:gd name="T8" fmla="*/ 0 w 5371"/>
                <a:gd name="T9" fmla="*/ 2116 h 2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1" h="2816">
                  <a:moveTo>
                    <a:pt x="0" y="2116"/>
                  </a:moveTo>
                  <a:cubicBezTo>
                    <a:pt x="0" y="2116"/>
                    <a:pt x="2088" y="0"/>
                    <a:pt x="5371" y="1649"/>
                  </a:cubicBezTo>
                  <a:cubicBezTo>
                    <a:pt x="5371" y="2816"/>
                    <a:pt x="5371" y="2816"/>
                    <a:pt x="5371" y="2816"/>
                  </a:cubicBezTo>
                  <a:cubicBezTo>
                    <a:pt x="5371" y="2816"/>
                    <a:pt x="3299" y="1233"/>
                    <a:pt x="583" y="2434"/>
                  </a:cubicBezTo>
                  <a:lnTo>
                    <a:pt x="0" y="2116"/>
                  </a:lnTo>
                  <a:close/>
                </a:path>
              </a:pathLst>
            </a:custGeom>
            <a:solidFill>
              <a:srgbClr val="F3C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1"/>
            <p:cNvSpPr>
              <a:spLocks/>
            </p:cNvSpPr>
            <p:nvPr/>
          </p:nvSpPr>
          <p:spPr bwMode="auto">
            <a:xfrm>
              <a:off x="3965575" y="3468688"/>
              <a:ext cx="22579013" cy="3108325"/>
            </a:xfrm>
            <a:custGeom>
              <a:avLst/>
              <a:gdLst>
                <a:gd name="T0" fmla="*/ 7572 w 7572"/>
                <a:gd name="T1" fmla="*/ 1042 h 1042"/>
                <a:gd name="T2" fmla="*/ 2545 w 7572"/>
                <a:gd name="T3" fmla="*/ 146 h 1042"/>
                <a:gd name="T4" fmla="*/ 0 w 7572"/>
                <a:gd name="T5" fmla="*/ 1042 h 1042"/>
                <a:gd name="T6" fmla="*/ 7572 w 7572"/>
                <a:gd name="T7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72" h="1042">
                  <a:moveTo>
                    <a:pt x="7572" y="1042"/>
                  </a:moveTo>
                  <a:cubicBezTo>
                    <a:pt x="7572" y="1042"/>
                    <a:pt x="4451" y="0"/>
                    <a:pt x="2545" y="146"/>
                  </a:cubicBezTo>
                  <a:cubicBezTo>
                    <a:pt x="2545" y="146"/>
                    <a:pt x="924" y="214"/>
                    <a:pt x="0" y="1042"/>
                  </a:cubicBezTo>
                  <a:lnTo>
                    <a:pt x="7572" y="1042"/>
                  </a:lnTo>
                  <a:close/>
                </a:path>
              </a:pathLst>
            </a:custGeom>
            <a:solidFill>
              <a:srgbClr val="98C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2"/>
            <p:cNvSpPr>
              <a:spLocks/>
            </p:cNvSpPr>
            <p:nvPr/>
          </p:nvSpPr>
          <p:spPr bwMode="auto">
            <a:xfrm>
              <a:off x="-19802475" y="5308601"/>
              <a:ext cx="4764088" cy="1268413"/>
            </a:xfrm>
            <a:custGeom>
              <a:avLst/>
              <a:gdLst>
                <a:gd name="T0" fmla="*/ 0 w 3001"/>
                <a:gd name="T1" fmla="*/ 799 h 799"/>
                <a:gd name="T2" fmla="*/ 0 w 3001"/>
                <a:gd name="T3" fmla="*/ 0 h 799"/>
                <a:gd name="T4" fmla="*/ 3001 w 3001"/>
                <a:gd name="T5" fmla="*/ 117 h 799"/>
                <a:gd name="T6" fmla="*/ 1910 w 3001"/>
                <a:gd name="T7" fmla="*/ 799 h 799"/>
                <a:gd name="T8" fmla="*/ 0 w 3001"/>
                <a:gd name="T9" fmla="*/ 799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1" h="799">
                  <a:moveTo>
                    <a:pt x="0" y="799"/>
                  </a:moveTo>
                  <a:lnTo>
                    <a:pt x="0" y="0"/>
                  </a:lnTo>
                  <a:lnTo>
                    <a:pt x="3001" y="117"/>
                  </a:lnTo>
                  <a:lnTo>
                    <a:pt x="1910" y="799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B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3"/>
            <p:cNvSpPr>
              <a:spLocks/>
            </p:cNvSpPr>
            <p:nvPr/>
          </p:nvSpPr>
          <p:spPr bwMode="auto">
            <a:xfrm>
              <a:off x="-17324388" y="-592137"/>
              <a:ext cx="37966650" cy="7169150"/>
            </a:xfrm>
            <a:custGeom>
              <a:avLst/>
              <a:gdLst>
                <a:gd name="T0" fmla="*/ 10753 w 12733"/>
                <a:gd name="T1" fmla="*/ 1176 h 2404"/>
                <a:gd name="T2" fmla="*/ 5292 w 12733"/>
                <a:gd name="T3" fmla="*/ 684 h 2404"/>
                <a:gd name="T4" fmla="*/ 0 w 12733"/>
                <a:gd name="T5" fmla="*/ 2404 h 2404"/>
                <a:gd name="T6" fmla="*/ 3906 w 12733"/>
                <a:gd name="T7" fmla="*/ 2404 h 2404"/>
                <a:gd name="T8" fmla="*/ 7578 w 12733"/>
                <a:gd name="T9" fmla="*/ 1348 h 2404"/>
                <a:gd name="T10" fmla="*/ 10920 w 12733"/>
                <a:gd name="T11" fmla="*/ 2404 h 2404"/>
                <a:gd name="T12" fmla="*/ 12733 w 12733"/>
                <a:gd name="T13" fmla="*/ 2404 h 2404"/>
                <a:gd name="T14" fmla="*/ 10753 w 12733"/>
                <a:gd name="T15" fmla="*/ 1176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33" h="2404">
                  <a:moveTo>
                    <a:pt x="10753" y="1176"/>
                  </a:moveTo>
                  <a:cubicBezTo>
                    <a:pt x="7884" y="0"/>
                    <a:pt x="5292" y="684"/>
                    <a:pt x="5292" y="684"/>
                  </a:cubicBezTo>
                  <a:cubicBezTo>
                    <a:pt x="2328" y="1104"/>
                    <a:pt x="0" y="2404"/>
                    <a:pt x="0" y="2404"/>
                  </a:cubicBezTo>
                  <a:cubicBezTo>
                    <a:pt x="3906" y="2404"/>
                    <a:pt x="3906" y="2404"/>
                    <a:pt x="3906" y="2404"/>
                  </a:cubicBezTo>
                  <a:cubicBezTo>
                    <a:pt x="5256" y="1702"/>
                    <a:pt x="7578" y="1348"/>
                    <a:pt x="7578" y="1348"/>
                  </a:cubicBezTo>
                  <a:cubicBezTo>
                    <a:pt x="9924" y="928"/>
                    <a:pt x="10920" y="2404"/>
                    <a:pt x="10920" y="2404"/>
                  </a:cubicBezTo>
                  <a:cubicBezTo>
                    <a:pt x="12733" y="2404"/>
                    <a:pt x="12733" y="2404"/>
                    <a:pt x="12733" y="2404"/>
                  </a:cubicBezTo>
                  <a:cubicBezTo>
                    <a:pt x="12433" y="2001"/>
                    <a:pt x="10753" y="1176"/>
                    <a:pt x="10753" y="1176"/>
                  </a:cubicBezTo>
                  <a:close/>
                </a:path>
              </a:pathLst>
            </a:custGeom>
            <a:solidFill>
              <a:srgbClr val="5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4"/>
            <p:cNvSpPr>
              <a:spLocks/>
            </p:cNvSpPr>
            <p:nvPr/>
          </p:nvSpPr>
          <p:spPr bwMode="auto">
            <a:xfrm>
              <a:off x="7991475" y="2765426"/>
              <a:ext cx="11914188" cy="3132138"/>
            </a:xfrm>
            <a:custGeom>
              <a:avLst/>
              <a:gdLst>
                <a:gd name="T0" fmla="*/ 0 w 3996"/>
                <a:gd name="T1" fmla="*/ 150 h 1050"/>
                <a:gd name="T2" fmla="*/ 3996 w 3996"/>
                <a:gd name="T3" fmla="*/ 1050 h 1050"/>
                <a:gd name="T4" fmla="*/ 1746 w 3996"/>
                <a:gd name="T5" fmla="*/ 666 h 1050"/>
                <a:gd name="T6" fmla="*/ 0 w 3996"/>
                <a:gd name="T7" fmla="*/ 15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6" h="1050">
                  <a:moveTo>
                    <a:pt x="0" y="150"/>
                  </a:moveTo>
                  <a:cubicBezTo>
                    <a:pt x="0" y="150"/>
                    <a:pt x="2412" y="0"/>
                    <a:pt x="3996" y="1050"/>
                  </a:cubicBezTo>
                  <a:cubicBezTo>
                    <a:pt x="3996" y="1050"/>
                    <a:pt x="2394" y="612"/>
                    <a:pt x="1746" y="666"/>
                  </a:cubicBezTo>
                  <a:cubicBezTo>
                    <a:pt x="1746" y="666"/>
                    <a:pt x="840" y="72"/>
                    <a:pt x="0" y="150"/>
                  </a:cubicBezTo>
                  <a:close/>
                </a:path>
              </a:pathLst>
            </a:custGeom>
            <a:solidFill>
              <a:srgbClr val="086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5"/>
            <p:cNvSpPr>
              <a:spLocks/>
            </p:cNvSpPr>
            <p:nvPr/>
          </p:nvSpPr>
          <p:spPr bwMode="auto">
            <a:xfrm>
              <a:off x="13196888" y="4322763"/>
              <a:ext cx="7445375" cy="2254250"/>
            </a:xfrm>
            <a:custGeom>
              <a:avLst/>
              <a:gdLst>
                <a:gd name="T0" fmla="*/ 684 w 2497"/>
                <a:gd name="T1" fmla="*/ 756 h 756"/>
                <a:gd name="T2" fmla="*/ 0 w 2497"/>
                <a:gd name="T3" fmla="*/ 144 h 756"/>
                <a:gd name="T4" fmla="*/ 2250 w 2497"/>
                <a:gd name="T5" fmla="*/ 528 h 756"/>
                <a:gd name="T6" fmla="*/ 2497 w 2497"/>
                <a:gd name="T7" fmla="*/ 756 h 756"/>
                <a:gd name="T8" fmla="*/ 684 w 2497"/>
                <a:gd name="T9" fmla="*/ 756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7" h="756">
                  <a:moveTo>
                    <a:pt x="684" y="756"/>
                  </a:moveTo>
                  <a:cubicBezTo>
                    <a:pt x="684" y="756"/>
                    <a:pt x="150" y="174"/>
                    <a:pt x="0" y="144"/>
                  </a:cubicBezTo>
                  <a:cubicBezTo>
                    <a:pt x="0" y="144"/>
                    <a:pt x="906" y="0"/>
                    <a:pt x="2250" y="528"/>
                  </a:cubicBezTo>
                  <a:cubicBezTo>
                    <a:pt x="2497" y="756"/>
                    <a:pt x="2497" y="756"/>
                    <a:pt x="2497" y="756"/>
                  </a:cubicBezTo>
                  <a:lnTo>
                    <a:pt x="684" y="756"/>
                  </a:lnTo>
                  <a:close/>
                </a:path>
              </a:pathLst>
            </a:custGeom>
            <a:solidFill>
              <a:srgbClr val="168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6"/>
            <p:cNvSpPr>
              <a:spLocks/>
            </p:cNvSpPr>
            <p:nvPr/>
          </p:nvSpPr>
          <p:spPr bwMode="auto">
            <a:xfrm>
              <a:off x="-17324388" y="1601788"/>
              <a:ext cx="14758988" cy="4975225"/>
            </a:xfrm>
            <a:custGeom>
              <a:avLst/>
              <a:gdLst>
                <a:gd name="T0" fmla="*/ 4950 w 4950"/>
                <a:gd name="T1" fmla="*/ 0 h 1668"/>
                <a:gd name="T2" fmla="*/ 1974 w 4950"/>
                <a:gd name="T3" fmla="*/ 1668 h 1668"/>
                <a:gd name="T4" fmla="*/ 0 w 4950"/>
                <a:gd name="T5" fmla="*/ 1668 h 1668"/>
                <a:gd name="T6" fmla="*/ 4950 w 4950"/>
                <a:gd name="T7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50" h="1668">
                  <a:moveTo>
                    <a:pt x="4950" y="0"/>
                  </a:moveTo>
                  <a:cubicBezTo>
                    <a:pt x="4950" y="0"/>
                    <a:pt x="2796" y="756"/>
                    <a:pt x="1974" y="1668"/>
                  </a:cubicBezTo>
                  <a:cubicBezTo>
                    <a:pt x="0" y="1668"/>
                    <a:pt x="0" y="1668"/>
                    <a:pt x="0" y="1668"/>
                  </a:cubicBezTo>
                  <a:cubicBezTo>
                    <a:pt x="0" y="1668"/>
                    <a:pt x="2196" y="462"/>
                    <a:pt x="4950" y="0"/>
                  </a:cubicBezTo>
                  <a:close/>
                </a:path>
              </a:pathLst>
            </a:custGeom>
            <a:solidFill>
              <a:srgbClr val="84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7"/>
            <p:cNvSpPr>
              <a:spLocks/>
            </p:cNvSpPr>
            <p:nvPr/>
          </p:nvSpPr>
          <p:spPr bwMode="auto">
            <a:xfrm>
              <a:off x="-19802475" y="1984376"/>
              <a:ext cx="9858375" cy="3843338"/>
            </a:xfrm>
            <a:custGeom>
              <a:avLst/>
              <a:gdLst>
                <a:gd name="T0" fmla="*/ 0 w 3306"/>
                <a:gd name="T1" fmla="*/ 455 h 1289"/>
                <a:gd name="T2" fmla="*/ 3306 w 3306"/>
                <a:gd name="T3" fmla="*/ 499 h 1289"/>
                <a:gd name="T4" fmla="*/ 1434 w 3306"/>
                <a:gd name="T5" fmla="*/ 1242 h 1289"/>
                <a:gd name="T6" fmla="*/ 0 w 3306"/>
                <a:gd name="T7" fmla="*/ 1115 h 1289"/>
                <a:gd name="T8" fmla="*/ 0 w 3306"/>
                <a:gd name="T9" fmla="*/ 455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6" h="1289">
                  <a:moveTo>
                    <a:pt x="0" y="455"/>
                  </a:moveTo>
                  <a:cubicBezTo>
                    <a:pt x="0" y="455"/>
                    <a:pt x="1368" y="0"/>
                    <a:pt x="3306" y="499"/>
                  </a:cubicBezTo>
                  <a:cubicBezTo>
                    <a:pt x="1434" y="1242"/>
                    <a:pt x="1434" y="1242"/>
                    <a:pt x="1434" y="1242"/>
                  </a:cubicBezTo>
                  <a:cubicBezTo>
                    <a:pt x="1434" y="1242"/>
                    <a:pt x="643" y="1289"/>
                    <a:pt x="0" y="1115"/>
                  </a:cubicBezTo>
                  <a:lnTo>
                    <a:pt x="0" y="455"/>
                  </a:lnTo>
                  <a:close/>
                </a:path>
              </a:pathLst>
            </a:custGeom>
            <a:solidFill>
              <a:srgbClr val="DE6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8"/>
            <p:cNvSpPr>
              <a:spLocks/>
            </p:cNvSpPr>
            <p:nvPr/>
          </p:nvSpPr>
          <p:spPr bwMode="auto">
            <a:xfrm>
              <a:off x="-722313" y="3613151"/>
              <a:ext cx="12276138" cy="2963863"/>
            </a:xfrm>
            <a:custGeom>
              <a:avLst/>
              <a:gdLst>
                <a:gd name="T0" fmla="*/ 0 w 4117"/>
                <a:gd name="T1" fmla="*/ 994 h 994"/>
                <a:gd name="T2" fmla="*/ 4117 w 4117"/>
                <a:gd name="T3" fmla="*/ 98 h 994"/>
                <a:gd name="T4" fmla="*/ 1572 w 4117"/>
                <a:gd name="T5" fmla="*/ 994 h 994"/>
                <a:gd name="T6" fmla="*/ 0 w 4117"/>
                <a:gd name="T7" fmla="*/ 994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7" h="994">
                  <a:moveTo>
                    <a:pt x="0" y="994"/>
                  </a:moveTo>
                  <a:cubicBezTo>
                    <a:pt x="0" y="994"/>
                    <a:pt x="1760" y="0"/>
                    <a:pt x="4117" y="98"/>
                  </a:cubicBezTo>
                  <a:cubicBezTo>
                    <a:pt x="4117" y="98"/>
                    <a:pt x="2748" y="166"/>
                    <a:pt x="1572" y="994"/>
                  </a:cubicBezTo>
                  <a:lnTo>
                    <a:pt x="0" y="994"/>
                  </a:lnTo>
                  <a:close/>
                </a:path>
              </a:pathLst>
            </a:custGeom>
            <a:solidFill>
              <a:srgbClr val="55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9"/>
            <p:cNvSpPr>
              <a:spLocks/>
            </p:cNvSpPr>
            <p:nvPr/>
          </p:nvSpPr>
          <p:spPr bwMode="auto">
            <a:xfrm>
              <a:off x="17943513" y="2574926"/>
              <a:ext cx="14050963" cy="4002088"/>
            </a:xfrm>
            <a:custGeom>
              <a:avLst/>
              <a:gdLst>
                <a:gd name="T0" fmla="*/ 0 w 4712"/>
                <a:gd name="T1" fmla="*/ 612 h 1342"/>
                <a:gd name="T2" fmla="*/ 2648 w 4712"/>
                <a:gd name="T3" fmla="*/ 241 h 1342"/>
                <a:gd name="T4" fmla="*/ 4712 w 4712"/>
                <a:gd name="T5" fmla="*/ 1027 h 1342"/>
                <a:gd name="T6" fmla="*/ 4712 w 4712"/>
                <a:gd name="T7" fmla="*/ 1342 h 1342"/>
                <a:gd name="T8" fmla="*/ 4588 w 4712"/>
                <a:gd name="T9" fmla="*/ 1342 h 1342"/>
                <a:gd name="T10" fmla="*/ 2728 w 4712"/>
                <a:gd name="T11" fmla="*/ 273 h 1342"/>
                <a:gd name="T12" fmla="*/ 785 w 4712"/>
                <a:gd name="T13" fmla="*/ 770 h 1342"/>
                <a:gd name="T14" fmla="*/ 0 w 4712"/>
                <a:gd name="T15" fmla="*/ 612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12" h="1342">
                  <a:moveTo>
                    <a:pt x="0" y="612"/>
                  </a:moveTo>
                  <a:cubicBezTo>
                    <a:pt x="0" y="612"/>
                    <a:pt x="812" y="0"/>
                    <a:pt x="2648" y="241"/>
                  </a:cubicBezTo>
                  <a:cubicBezTo>
                    <a:pt x="2648" y="241"/>
                    <a:pt x="3916" y="394"/>
                    <a:pt x="4712" y="1027"/>
                  </a:cubicBezTo>
                  <a:cubicBezTo>
                    <a:pt x="4712" y="1342"/>
                    <a:pt x="4712" y="1342"/>
                    <a:pt x="4712" y="1342"/>
                  </a:cubicBezTo>
                  <a:cubicBezTo>
                    <a:pt x="4588" y="1342"/>
                    <a:pt x="4588" y="1342"/>
                    <a:pt x="4588" y="1342"/>
                  </a:cubicBezTo>
                  <a:cubicBezTo>
                    <a:pt x="4588" y="1342"/>
                    <a:pt x="4416" y="513"/>
                    <a:pt x="2728" y="273"/>
                  </a:cubicBezTo>
                  <a:cubicBezTo>
                    <a:pt x="2728" y="273"/>
                    <a:pt x="1687" y="104"/>
                    <a:pt x="785" y="770"/>
                  </a:cubicBezTo>
                  <a:lnTo>
                    <a:pt x="0" y="612"/>
                  </a:lnTo>
                  <a:close/>
                </a:path>
              </a:pathLst>
            </a:custGeom>
            <a:solidFill>
              <a:srgbClr val="E26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55150" y="1499845"/>
            <a:ext cx="7281700" cy="843246"/>
            <a:chOff x="2455150" y="1430974"/>
            <a:chExt cx="7281700" cy="843246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2957321" y="1451010"/>
              <a:ext cx="268305" cy="184968"/>
            </a:xfrm>
            <a:custGeom>
              <a:avLst/>
              <a:gdLst>
                <a:gd name="T0" fmla="*/ 65 w 70"/>
                <a:gd name="T1" fmla="*/ 0 h 48"/>
                <a:gd name="T2" fmla="*/ 61 w 70"/>
                <a:gd name="T3" fmla="*/ 7 h 48"/>
                <a:gd name="T4" fmla="*/ 55 w 70"/>
                <a:gd name="T5" fmla="*/ 9 h 48"/>
                <a:gd name="T6" fmla="*/ 27 w 70"/>
                <a:gd name="T7" fmla="*/ 9 h 48"/>
                <a:gd name="T8" fmla="*/ 0 w 70"/>
                <a:gd name="T9" fmla="*/ 40 h 48"/>
                <a:gd name="T10" fmla="*/ 55 w 70"/>
                <a:gd name="T11" fmla="*/ 40 h 48"/>
                <a:gd name="T12" fmla="*/ 61 w 70"/>
                <a:gd name="T13" fmla="*/ 42 h 48"/>
                <a:gd name="T14" fmla="*/ 65 w 70"/>
                <a:gd name="T15" fmla="*/ 48 h 48"/>
                <a:gd name="T16" fmla="*/ 70 w 70"/>
                <a:gd name="T17" fmla="*/ 43 h 48"/>
                <a:gd name="T18" fmla="*/ 70 w 70"/>
                <a:gd name="T19" fmla="*/ 0 h 48"/>
                <a:gd name="T20" fmla="*/ 65 w 70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48">
                  <a:moveTo>
                    <a:pt x="65" y="0"/>
                  </a:moveTo>
                  <a:cubicBezTo>
                    <a:pt x="64" y="3"/>
                    <a:pt x="63" y="6"/>
                    <a:pt x="61" y="7"/>
                  </a:cubicBezTo>
                  <a:cubicBezTo>
                    <a:pt x="60" y="8"/>
                    <a:pt x="58" y="9"/>
                    <a:pt x="55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8" y="40"/>
                    <a:pt x="60" y="41"/>
                    <a:pt x="61" y="42"/>
                  </a:cubicBezTo>
                  <a:cubicBezTo>
                    <a:pt x="63" y="44"/>
                    <a:pt x="64" y="46"/>
                    <a:pt x="65" y="48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2778451" y="1631913"/>
              <a:ext cx="160577" cy="500024"/>
            </a:xfrm>
            <a:custGeom>
              <a:avLst/>
              <a:gdLst>
                <a:gd name="T0" fmla="*/ 0 w 79"/>
                <a:gd name="T1" fmla="*/ 94 h 246"/>
                <a:gd name="T2" fmla="*/ 0 w 79"/>
                <a:gd name="T3" fmla="*/ 246 h 246"/>
                <a:gd name="T4" fmla="*/ 79 w 79"/>
                <a:gd name="T5" fmla="*/ 154 h 246"/>
                <a:gd name="T6" fmla="*/ 79 w 79"/>
                <a:gd name="T7" fmla="*/ 0 h 246"/>
                <a:gd name="T8" fmla="*/ 0 w 79"/>
                <a:gd name="T9" fmla="*/ 9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46">
                  <a:moveTo>
                    <a:pt x="0" y="94"/>
                  </a:moveTo>
                  <a:lnTo>
                    <a:pt x="0" y="246"/>
                  </a:lnTo>
                  <a:lnTo>
                    <a:pt x="79" y="154"/>
                  </a:lnTo>
                  <a:lnTo>
                    <a:pt x="79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778451" y="1965262"/>
              <a:ext cx="229686" cy="286599"/>
            </a:xfrm>
            <a:custGeom>
              <a:avLst/>
              <a:gdLst>
                <a:gd name="T0" fmla="*/ 9 w 60"/>
                <a:gd name="T1" fmla="*/ 59 h 74"/>
                <a:gd name="T2" fmla="*/ 8 w 60"/>
                <a:gd name="T3" fmla="*/ 66 h 74"/>
                <a:gd name="T4" fmla="*/ 0 w 60"/>
                <a:gd name="T5" fmla="*/ 69 h 74"/>
                <a:gd name="T6" fmla="*/ 0 w 60"/>
                <a:gd name="T7" fmla="*/ 74 h 74"/>
                <a:gd name="T8" fmla="*/ 60 w 60"/>
                <a:gd name="T9" fmla="*/ 74 h 74"/>
                <a:gd name="T10" fmla="*/ 60 w 60"/>
                <a:gd name="T11" fmla="*/ 69 h 74"/>
                <a:gd name="T12" fmla="*/ 53 w 60"/>
                <a:gd name="T13" fmla="*/ 66 h 74"/>
                <a:gd name="T14" fmla="*/ 51 w 60"/>
                <a:gd name="T15" fmla="*/ 59 h 74"/>
                <a:gd name="T16" fmla="*/ 51 w 60"/>
                <a:gd name="T17" fmla="*/ 0 h 74"/>
                <a:gd name="T18" fmla="*/ 9 w 60"/>
                <a:gd name="T19" fmla="*/ 48 h 74"/>
                <a:gd name="T20" fmla="*/ 9 w 60"/>
                <a:gd name="T21" fmla="*/ 5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4">
                  <a:moveTo>
                    <a:pt x="9" y="59"/>
                  </a:moveTo>
                  <a:cubicBezTo>
                    <a:pt x="9" y="62"/>
                    <a:pt x="9" y="64"/>
                    <a:pt x="8" y="66"/>
                  </a:cubicBezTo>
                  <a:cubicBezTo>
                    <a:pt x="6" y="67"/>
                    <a:pt x="4" y="68"/>
                    <a:pt x="0" y="6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57" y="68"/>
                    <a:pt x="55" y="67"/>
                    <a:pt x="53" y="66"/>
                  </a:cubicBezTo>
                  <a:cubicBezTo>
                    <a:pt x="52" y="64"/>
                    <a:pt x="51" y="62"/>
                    <a:pt x="51" y="59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9" y="48"/>
                    <a:pt x="9" y="48"/>
                    <a:pt x="9" y="48"/>
                  </a:cubicBezTo>
                  <a:lnTo>
                    <a:pt x="9" y="59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207333" y="1617685"/>
              <a:ext cx="18294" cy="22359"/>
            </a:xfrm>
            <a:custGeom>
              <a:avLst/>
              <a:gdLst>
                <a:gd name="T0" fmla="*/ 0 w 5"/>
                <a:gd name="T1" fmla="*/ 6 h 6"/>
                <a:gd name="T2" fmla="*/ 5 w 5"/>
                <a:gd name="T3" fmla="*/ 6 h 6"/>
                <a:gd name="T4" fmla="*/ 5 w 5"/>
                <a:gd name="T5" fmla="*/ 0 h 6"/>
                <a:gd name="T6" fmla="*/ 0 w 5"/>
                <a:gd name="T7" fmla="*/ 5 h 6"/>
                <a:gd name="T8" fmla="*/ 0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298801" y="1485564"/>
              <a:ext cx="38620" cy="24391"/>
            </a:xfrm>
            <a:custGeom>
              <a:avLst/>
              <a:gdLst>
                <a:gd name="T0" fmla="*/ 0 w 10"/>
                <a:gd name="T1" fmla="*/ 0 h 6"/>
                <a:gd name="T2" fmla="*/ 0 w 10"/>
                <a:gd name="T3" fmla="*/ 4 h 6"/>
                <a:gd name="T4" fmla="*/ 5 w 10"/>
                <a:gd name="T5" fmla="*/ 6 h 6"/>
                <a:gd name="T6" fmla="*/ 10 w 10"/>
                <a:gd name="T7" fmla="*/ 0 h 6"/>
                <a:gd name="T8" fmla="*/ 0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3" y="6"/>
                    <a:pt x="5" y="6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3337420" y="1485564"/>
              <a:ext cx="581328" cy="741905"/>
            </a:xfrm>
            <a:custGeom>
              <a:avLst/>
              <a:gdLst>
                <a:gd name="T0" fmla="*/ 51 w 152"/>
                <a:gd name="T1" fmla="*/ 76 h 192"/>
                <a:gd name="T2" fmla="*/ 51 w 152"/>
                <a:gd name="T3" fmla="*/ 14 h 192"/>
                <a:gd name="T4" fmla="*/ 53 w 152"/>
                <a:gd name="T5" fmla="*/ 8 h 192"/>
                <a:gd name="T6" fmla="*/ 60 w 152"/>
                <a:gd name="T7" fmla="*/ 4 h 192"/>
                <a:gd name="T8" fmla="*/ 60 w 152"/>
                <a:gd name="T9" fmla="*/ 0 h 192"/>
                <a:gd name="T10" fmla="*/ 11 w 152"/>
                <a:gd name="T11" fmla="*/ 0 h 192"/>
                <a:gd name="T12" fmla="*/ 5 w 152"/>
                <a:gd name="T13" fmla="*/ 6 h 192"/>
                <a:gd name="T14" fmla="*/ 7 w 152"/>
                <a:gd name="T15" fmla="*/ 8 h 192"/>
                <a:gd name="T16" fmla="*/ 9 w 152"/>
                <a:gd name="T17" fmla="*/ 14 h 192"/>
                <a:gd name="T18" fmla="*/ 9 w 152"/>
                <a:gd name="T19" fmla="*/ 177 h 192"/>
                <a:gd name="T20" fmla="*/ 7 w 152"/>
                <a:gd name="T21" fmla="*/ 184 h 192"/>
                <a:gd name="T22" fmla="*/ 0 w 152"/>
                <a:gd name="T23" fmla="*/ 187 h 192"/>
                <a:gd name="T24" fmla="*/ 0 w 152"/>
                <a:gd name="T25" fmla="*/ 192 h 192"/>
                <a:gd name="T26" fmla="*/ 60 w 152"/>
                <a:gd name="T27" fmla="*/ 192 h 192"/>
                <a:gd name="T28" fmla="*/ 60 w 152"/>
                <a:gd name="T29" fmla="*/ 187 h 192"/>
                <a:gd name="T30" fmla="*/ 53 w 152"/>
                <a:gd name="T31" fmla="*/ 184 h 192"/>
                <a:gd name="T32" fmla="*/ 51 w 152"/>
                <a:gd name="T33" fmla="*/ 177 h 192"/>
                <a:gd name="T34" fmla="*/ 51 w 152"/>
                <a:gd name="T35" fmla="*/ 108 h 192"/>
                <a:gd name="T36" fmla="*/ 128 w 152"/>
                <a:gd name="T37" fmla="*/ 108 h 192"/>
                <a:gd name="T38" fmla="*/ 152 w 152"/>
                <a:gd name="T39" fmla="*/ 76 h 192"/>
                <a:gd name="T40" fmla="*/ 51 w 152"/>
                <a:gd name="T41" fmla="*/ 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2" h="192">
                  <a:moveTo>
                    <a:pt x="51" y="76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12"/>
                    <a:pt x="52" y="9"/>
                    <a:pt x="53" y="8"/>
                  </a:cubicBezTo>
                  <a:cubicBezTo>
                    <a:pt x="55" y="6"/>
                    <a:pt x="57" y="5"/>
                    <a:pt x="60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7" y="7"/>
                    <a:pt x="7" y="8"/>
                  </a:cubicBezTo>
                  <a:cubicBezTo>
                    <a:pt x="9" y="9"/>
                    <a:pt x="9" y="12"/>
                    <a:pt x="9" y="14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9" y="180"/>
                    <a:pt x="9" y="182"/>
                    <a:pt x="7" y="184"/>
                  </a:cubicBezTo>
                  <a:cubicBezTo>
                    <a:pt x="6" y="185"/>
                    <a:pt x="4" y="186"/>
                    <a:pt x="0" y="18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57" y="186"/>
                    <a:pt x="55" y="185"/>
                    <a:pt x="53" y="184"/>
                  </a:cubicBezTo>
                  <a:cubicBezTo>
                    <a:pt x="52" y="182"/>
                    <a:pt x="51" y="180"/>
                    <a:pt x="51" y="177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128" y="108"/>
                    <a:pt x="128" y="108"/>
                    <a:pt x="128" y="108"/>
                  </a:cubicBezTo>
                  <a:cubicBezTo>
                    <a:pt x="152" y="76"/>
                    <a:pt x="152" y="76"/>
                    <a:pt x="152" y="76"/>
                  </a:cubicBezTo>
                  <a:lnTo>
                    <a:pt x="51" y="7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3880129" y="1485564"/>
              <a:ext cx="221555" cy="243914"/>
            </a:xfrm>
            <a:custGeom>
              <a:avLst/>
              <a:gdLst>
                <a:gd name="T0" fmla="*/ 0 w 58"/>
                <a:gd name="T1" fmla="*/ 0 h 63"/>
                <a:gd name="T2" fmla="*/ 0 w 58"/>
                <a:gd name="T3" fmla="*/ 4 h 63"/>
                <a:gd name="T4" fmla="*/ 7 w 58"/>
                <a:gd name="T5" fmla="*/ 8 h 63"/>
                <a:gd name="T6" fmla="*/ 9 w 58"/>
                <a:gd name="T7" fmla="*/ 14 h 63"/>
                <a:gd name="T8" fmla="*/ 9 w 58"/>
                <a:gd name="T9" fmla="*/ 63 h 63"/>
                <a:gd name="T10" fmla="*/ 58 w 58"/>
                <a:gd name="T11" fmla="*/ 0 h 63"/>
                <a:gd name="T12" fmla="*/ 0 w 58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3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4" y="5"/>
                    <a:pt x="6" y="6"/>
                    <a:pt x="7" y="8"/>
                  </a:cubicBezTo>
                  <a:cubicBezTo>
                    <a:pt x="9" y="9"/>
                    <a:pt x="9" y="12"/>
                    <a:pt x="9" y="1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4097619" y="2217307"/>
              <a:ext cx="12196" cy="10163"/>
            </a:xfrm>
            <a:custGeom>
              <a:avLst/>
              <a:gdLst>
                <a:gd name="T0" fmla="*/ 6 w 6"/>
                <a:gd name="T1" fmla="*/ 5 h 5"/>
                <a:gd name="T2" fmla="*/ 6 w 6"/>
                <a:gd name="T3" fmla="*/ 0 h 5"/>
                <a:gd name="T4" fmla="*/ 0 w 6"/>
                <a:gd name="T5" fmla="*/ 5 h 5"/>
                <a:gd name="T6" fmla="*/ 6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lnTo>
                    <a:pt x="6" y="0"/>
                  </a:lnTo>
                  <a:lnTo>
                    <a:pt x="0" y="5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3853705" y="1463206"/>
              <a:ext cx="325219" cy="737840"/>
            </a:xfrm>
            <a:custGeom>
              <a:avLst/>
              <a:gdLst>
                <a:gd name="T0" fmla="*/ 78 w 85"/>
                <a:gd name="T1" fmla="*/ 183 h 191"/>
                <a:gd name="T2" fmla="*/ 76 w 85"/>
                <a:gd name="T3" fmla="*/ 177 h 191"/>
                <a:gd name="T4" fmla="*/ 76 w 85"/>
                <a:gd name="T5" fmla="*/ 14 h 191"/>
                <a:gd name="T6" fmla="*/ 78 w 85"/>
                <a:gd name="T7" fmla="*/ 8 h 191"/>
                <a:gd name="T8" fmla="*/ 85 w 85"/>
                <a:gd name="T9" fmla="*/ 4 h 191"/>
                <a:gd name="T10" fmla="*/ 85 w 85"/>
                <a:gd name="T11" fmla="*/ 0 h 191"/>
                <a:gd name="T12" fmla="*/ 82 w 85"/>
                <a:gd name="T13" fmla="*/ 0 h 191"/>
                <a:gd name="T14" fmla="*/ 34 w 85"/>
                <a:gd name="T15" fmla="*/ 63 h 191"/>
                <a:gd name="T16" fmla="*/ 34 w 85"/>
                <a:gd name="T17" fmla="*/ 76 h 191"/>
                <a:gd name="T18" fmla="*/ 24 w 85"/>
                <a:gd name="T19" fmla="*/ 76 h 191"/>
                <a:gd name="T20" fmla="*/ 0 w 85"/>
                <a:gd name="T21" fmla="*/ 108 h 191"/>
                <a:gd name="T22" fmla="*/ 34 w 85"/>
                <a:gd name="T23" fmla="*/ 108 h 191"/>
                <a:gd name="T24" fmla="*/ 34 w 85"/>
                <a:gd name="T25" fmla="*/ 177 h 191"/>
                <a:gd name="T26" fmla="*/ 32 w 85"/>
                <a:gd name="T27" fmla="*/ 183 h 191"/>
                <a:gd name="T28" fmla="*/ 25 w 85"/>
                <a:gd name="T29" fmla="*/ 187 h 191"/>
                <a:gd name="T30" fmla="*/ 25 w 85"/>
                <a:gd name="T31" fmla="*/ 191 h 191"/>
                <a:gd name="T32" fmla="*/ 82 w 85"/>
                <a:gd name="T33" fmla="*/ 191 h 191"/>
                <a:gd name="T34" fmla="*/ 85 w 85"/>
                <a:gd name="T35" fmla="*/ 189 h 191"/>
                <a:gd name="T36" fmla="*/ 85 w 85"/>
                <a:gd name="T37" fmla="*/ 187 h 191"/>
                <a:gd name="T38" fmla="*/ 78 w 85"/>
                <a:gd name="T39" fmla="*/ 18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91">
                  <a:moveTo>
                    <a:pt x="78" y="183"/>
                  </a:moveTo>
                  <a:cubicBezTo>
                    <a:pt x="77" y="182"/>
                    <a:pt x="76" y="180"/>
                    <a:pt x="76" y="177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1"/>
                    <a:pt x="77" y="9"/>
                    <a:pt x="78" y="8"/>
                  </a:cubicBezTo>
                  <a:cubicBezTo>
                    <a:pt x="79" y="6"/>
                    <a:pt x="82" y="5"/>
                    <a:pt x="85" y="4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0"/>
                    <a:pt x="33" y="182"/>
                    <a:pt x="32" y="183"/>
                  </a:cubicBezTo>
                  <a:cubicBezTo>
                    <a:pt x="31" y="185"/>
                    <a:pt x="28" y="186"/>
                    <a:pt x="25" y="187"/>
                  </a:cubicBezTo>
                  <a:cubicBezTo>
                    <a:pt x="25" y="191"/>
                    <a:pt x="25" y="191"/>
                    <a:pt x="25" y="191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87"/>
                    <a:pt x="85" y="187"/>
                    <a:pt x="85" y="187"/>
                  </a:cubicBezTo>
                  <a:cubicBezTo>
                    <a:pt x="82" y="186"/>
                    <a:pt x="79" y="185"/>
                    <a:pt x="78" y="183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5004166" y="2188850"/>
              <a:ext cx="73174" cy="38620"/>
            </a:xfrm>
            <a:custGeom>
              <a:avLst/>
              <a:gdLst>
                <a:gd name="T0" fmla="*/ 19 w 19"/>
                <a:gd name="T1" fmla="*/ 10 h 10"/>
                <a:gd name="T2" fmla="*/ 19 w 19"/>
                <a:gd name="T3" fmla="*/ 5 h 10"/>
                <a:gd name="T4" fmla="*/ 9 w 19"/>
                <a:gd name="T5" fmla="*/ 1 h 10"/>
                <a:gd name="T6" fmla="*/ 8 w 19"/>
                <a:gd name="T7" fmla="*/ 0 h 10"/>
                <a:gd name="T8" fmla="*/ 0 w 19"/>
                <a:gd name="T9" fmla="*/ 10 h 10"/>
                <a:gd name="T10" fmla="*/ 19 w 19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19" y="10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2" y="3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4211445" y="1617685"/>
              <a:ext cx="857764" cy="605720"/>
            </a:xfrm>
            <a:custGeom>
              <a:avLst/>
              <a:gdLst>
                <a:gd name="T0" fmla="*/ 149 w 224"/>
                <a:gd name="T1" fmla="*/ 0 h 157"/>
                <a:gd name="T2" fmla="*/ 120 w 224"/>
                <a:gd name="T3" fmla="*/ 27 h 157"/>
                <a:gd name="T4" fmla="*/ 144 w 224"/>
                <a:gd name="T5" fmla="*/ 82 h 157"/>
                <a:gd name="T6" fmla="*/ 82 w 224"/>
                <a:gd name="T7" fmla="*/ 82 h 157"/>
                <a:gd name="T8" fmla="*/ 98 w 224"/>
                <a:gd name="T9" fmla="*/ 47 h 157"/>
                <a:gd name="T10" fmla="*/ 27 w 224"/>
                <a:gd name="T11" fmla="*/ 112 h 157"/>
                <a:gd name="T12" fmla="*/ 15 w 224"/>
                <a:gd name="T13" fmla="*/ 137 h 157"/>
                <a:gd name="T14" fmla="*/ 8 w 224"/>
                <a:gd name="T15" fmla="*/ 148 h 157"/>
                <a:gd name="T16" fmla="*/ 0 w 224"/>
                <a:gd name="T17" fmla="*/ 152 h 157"/>
                <a:gd name="T18" fmla="*/ 0 w 224"/>
                <a:gd name="T19" fmla="*/ 157 h 157"/>
                <a:gd name="T20" fmla="*/ 63 w 224"/>
                <a:gd name="T21" fmla="*/ 157 h 157"/>
                <a:gd name="T22" fmla="*/ 63 w 224"/>
                <a:gd name="T23" fmla="*/ 152 h 157"/>
                <a:gd name="T24" fmla="*/ 54 w 224"/>
                <a:gd name="T25" fmla="*/ 144 h 157"/>
                <a:gd name="T26" fmla="*/ 56 w 224"/>
                <a:gd name="T27" fmla="*/ 135 h 157"/>
                <a:gd name="T28" fmla="*/ 69 w 224"/>
                <a:gd name="T29" fmla="*/ 108 h 157"/>
                <a:gd name="T30" fmla="*/ 157 w 224"/>
                <a:gd name="T31" fmla="*/ 108 h 157"/>
                <a:gd name="T32" fmla="*/ 170 w 224"/>
                <a:gd name="T33" fmla="*/ 135 h 157"/>
                <a:gd name="T34" fmla="*/ 173 w 224"/>
                <a:gd name="T35" fmla="*/ 144 h 157"/>
                <a:gd name="T36" fmla="*/ 163 w 224"/>
                <a:gd name="T37" fmla="*/ 152 h 157"/>
                <a:gd name="T38" fmla="*/ 163 w 224"/>
                <a:gd name="T39" fmla="*/ 157 h 157"/>
                <a:gd name="T40" fmla="*/ 215 w 224"/>
                <a:gd name="T41" fmla="*/ 157 h 157"/>
                <a:gd name="T42" fmla="*/ 224 w 224"/>
                <a:gd name="T43" fmla="*/ 147 h 157"/>
                <a:gd name="T44" fmla="*/ 216 w 224"/>
                <a:gd name="T45" fmla="*/ 135 h 157"/>
                <a:gd name="T46" fmla="*/ 149 w 224"/>
                <a:gd name="T4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157">
                  <a:moveTo>
                    <a:pt x="149" y="0"/>
                  </a:moveTo>
                  <a:cubicBezTo>
                    <a:pt x="120" y="27"/>
                    <a:pt x="120" y="27"/>
                    <a:pt x="120" y="27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12" y="143"/>
                    <a:pt x="10" y="147"/>
                    <a:pt x="8" y="148"/>
                  </a:cubicBezTo>
                  <a:cubicBezTo>
                    <a:pt x="6" y="150"/>
                    <a:pt x="3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57" y="151"/>
                    <a:pt x="54" y="148"/>
                    <a:pt x="54" y="144"/>
                  </a:cubicBezTo>
                  <a:cubicBezTo>
                    <a:pt x="54" y="142"/>
                    <a:pt x="55" y="139"/>
                    <a:pt x="56" y="135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157" y="108"/>
                    <a:pt x="157" y="108"/>
                    <a:pt x="157" y="108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2" y="139"/>
                    <a:pt x="173" y="142"/>
                    <a:pt x="173" y="144"/>
                  </a:cubicBezTo>
                  <a:cubicBezTo>
                    <a:pt x="173" y="148"/>
                    <a:pt x="169" y="151"/>
                    <a:pt x="163" y="152"/>
                  </a:cubicBezTo>
                  <a:cubicBezTo>
                    <a:pt x="163" y="157"/>
                    <a:pt x="163" y="157"/>
                    <a:pt x="163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1" y="144"/>
                    <a:pt x="219" y="140"/>
                    <a:pt x="216" y="135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4284619" y="1434749"/>
              <a:ext cx="467502" cy="569133"/>
            </a:xfrm>
            <a:custGeom>
              <a:avLst/>
              <a:gdLst>
                <a:gd name="T0" fmla="*/ 86 w 122"/>
                <a:gd name="T1" fmla="*/ 48 h 147"/>
                <a:gd name="T2" fmla="*/ 93 w 122"/>
                <a:gd name="T3" fmla="*/ 62 h 147"/>
                <a:gd name="T4" fmla="*/ 122 w 122"/>
                <a:gd name="T5" fmla="*/ 34 h 147"/>
                <a:gd name="T6" fmla="*/ 116 w 122"/>
                <a:gd name="T7" fmla="*/ 22 h 147"/>
                <a:gd name="T8" fmla="*/ 113 w 122"/>
                <a:gd name="T9" fmla="*/ 12 h 147"/>
                <a:gd name="T10" fmla="*/ 122 w 122"/>
                <a:gd name="T11" fmla="*/ 4 h 147"/>
                <a:gd name="T12" fmla="*/ 122 w 122"/>
                <a:gd name="T13" fmla="*/ 0 h 147"/>
                <a:gd name="T14" fmla="*/ 54 w 122"/>
                <a:gd name="T15" fmla="*/ 0 h 147"/>
                <a:gd name="T16" fmla="*/ 54 w 122"/>
                <a:gd name="T17" fmla="*/ 4 h 147"/>
                <a:gd name="T18" fmla="*/ 62 w 122"/>
                <a:gd name="T19" fmla="*/ 13 h 147"/>
                <a:gd name="T20" fmla="*/ 58 w 122"/>
                <a:gd name="T21" fmla="*/ 25 h 147"/>
                <a:gd name="T22" fmla="*/ 0 w 122"/>
                <a:gd name="T23" fmla="*/ 147 h 147"/>
                <a:gd name="T24" fmla="*/ 70 w 122"/>
                <a:gd name="T25" fmla="*/ 82 h 147"/>
                <a:gd name="T26" fmla="*/ 86 w 122"/>
                <a:gd name="T27" fmla="*/ 4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147">
                  <a:moveTo>
                    <a:pt x="86" y="48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18"/>
                    <a:pt x="113" y="15"/>
                    <a:pt x="113" y="12"/>
                  </a:cubicBezTo>
                  <a:cubicBezTo>
                    <a:pt x="113" y="8"/>
                    <a:pt x="116" y="6"/>
                    <a:pt x="122" y="4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9" y="6"/>
                    <a:pt x="62" y="9"/>
                    <a:pt x="62" y="13"/>
                  </a:cubicBezTo>
                  <a:cubicBezTo>
                    <a:pt x="62" y="16"/>
                    <a:pt x="61" y="20"/>
                    <a:pt x="58" y="25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70" y="82"/>
                    <a:pt x="70" y="82"/>
                    <a:pt x="70" y="82"/>
                  </a:cubicBezTo>
                  <a:lnTo>
                    <a:pt x="86" y="48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138318" y="1511988"/>
              <a:ext cx="335382" cy="538644"/>
            </a:xfrm>
            <a:custGeom>
              <a:avLst/>
              <a:gdLst>
                <a:gd name="T0" fmla="*/ 63 w 88"/>
                <a:gd name="T1" fmla="*/ 19 h 139"/>
                <a:gd name="T2" fmla="*/ 59 w 88"/>
                <a:gd name="T3" fmla="*/ 11 h 139"/>
                <a:gd name="T4" fmla="*/ 65 w 88"/>
                <a:gd name="T5" fmla="*/ 5 h 139"/>
                <a:gd name="T6" fmla="*/ 65 w 88"/>
                <a:gd name="T7" fmla="*/ 0 h 139"/>
                <a:gd name="T8" fmla="*/ 0 w 88"/>
                <a:gd name="T9" fmla="*/ 0 h 139"/>
                <a:gd name="T10" fmla="*/ 0 w 88"/>
                <a:gd name="T11" fmla="*/ 5 h 139"/>
                <a:gd name="T12" fmla="*/ 7 w 88"/>
                <a:gd name="T13" fmla="*/ 8 h 139"/>
                <a:gd name="T14" fmla="*/ 9 w 88"/>
                <a:gd name="T15" fmla="*/ 15 h 139"/>
                <a:gd name="T16" fmla="*/ 9 w 88"/>
                <a:gd name="T17" fmla="*/ 139 h 139"/>
                <a:gd name="T18" fmla="*/ 48 w 88"/>
                <a:gd name="T19" fmla="*/ 93 h 139"/>
                <a:gd name="T20" fmla="*/ 48 w 88"/>
                <a:gd name="T21" fmla="*/ 61 h 139"/>
                <a:gd name="T22" fmla="*/ 62 w 88"/>
                <a:gd name="T23" fmla="*/ 76 h 139"/>
                <a:gd name="T24" fmla="*/ 88 w 88"/>
                <a:gd name="T25" fmla="*/ 44 h 139"/>
                <a:gd name="T26" fmla="*/ 63 w 88"/>
                <a:gd name="T27" fmla="*/ 1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139">
                  <a:moveTo>
                    <a:pt x="63" y="19"/>
                  </a:moveTo>
                  <a:cubicBezTo>
                    <a:pt x="61" y="16"/>
                    <a:pt x="59" y="14"/>
                    <a:pt x="59" y="11"/>
                  </a:cubicBezTo>
                  <a:cubicBezTo>
                    <a:pt x="59" y="8"/>
                    <a:pt x="61" y="6"/>
                    <a:pt x="65" y="5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6"/>
                    <a:pt x="6" y="7"/>
                    <a:pt x="7" y="8"/>
                  </a:cubicBezTo>
                  <a:cubicBezTo>
                    <a:pt x="8" y="10"/>
                    <a:pt x="9" y="12"/>
                    <a:pt x="9" y="15"/>
                  </a:cubicBezTo>
                  <a:cubicBezTo>
                    <a:pt x="9" y="139"/>
                    <a:pt x="9" y="139"/>
                    <a:pt x="9" y="139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63" y="19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5199297" y="1883957"/>
              <a:ext cx="213425" cy="382132"/>
            </a:xfrm>
            <a:custGeom>
              <a:avLst/>
              <a:gdLst>
                <a:gd name="T0" fmla="*/ 9 w 56"/>
                <a:gd name="T1" fmla="*/ 84 h 99"/>
                <a:gd name="T2" fmla="*/ 7 w 56"/>
                <a:gd name="T3" fmla="*/ 91 h 99"/>
                <a:gd name="T4" fmla="*/ 0 w 56"/>
                <a:gd name="T5" fmla="*/ 94 h 99"/>
                <a:gd name="T6" fmla="*/ 0 w 56"/>
                <a:gd name="T7" fmla="*/ 99 h 99"/>
                <a:gd name="T8" fmla="*/ 56 w 56"/>
                <a:gd name="T9" fmla="*/ 99 h 99"/>
                <a:gd name="T10" fmla="*/ 56 w 56"/>
                <a:gd name="T11" fmla="*/ 94 h 99"/>
                <a:gd name="T12" fmla="*/ 49 w 56"/>
                <a:gd name="T13" fmla="*/ 91 h 99"/>
                <a:gd name="T14" fmla="*/ 47 w 56"/>
                <a:gd name="T15" fmla="*/ 84 h 99"/>
                <a:gd name="T16" fmla="*/ 47 w 56"/>
                <a:gd name="T17" fmla="*/ 0 h 99"/>
                <a:gd name="T18" fmla="*/ 9 w 56"/>
                <a:gd name="T19" fmla="*/ 46 h 99"/>
                <a:gd name="T20" fmla="*/ 9 w 56"/>
                <a:gd name="T21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99">
                  <a:moveTo>
                    <a:pt x="9" y="84"/>
                  </a:moveTo>
                  <a:cubicBezTo>
                    <a:pt x="9" y="87"/>
                    <a:pt x="8" y="89"/>
                    <a:pt x="7" y="91"/>
                  </a:cubicBezTo>
                  <a:cubicBezTo>
                    <a:pt x="6" y="92"/>
                    <a:pt x="3" y="93"/>
                    <a:pt x="0" y="9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3" y="93"/>
                    <a:pt x="51" y="92"/>
                    <a:pt x="49" y="91"/>
                  </a:cubicBezTo>
                  <a:cubicBezTo>
                    <a:pt x="48" y="89"/>
                    <a:pt x="47" y="87"/>
                    <a:pt x="47" y="84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9" y="46"/>
                    <a:pt x="9" y="46"/>
                    <a:pt x="9" y="46"/>
                  </a:cubicBezTo>
                  <a:lnTo>
                    <a:pt x="9" y="8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5378167" y="1532315"/>
              <a:ext cx="593524" cy="741905"/>
            </a:xfrm>
            <a:custGeom>
              <a:avLst/>
              <a:gdLst>
                <a:gd name="T0" fmla="*/ 94 w 155"/>
                <a:gd name="T1" fmla="*/ 188 h 192"/>
                <a:gd name="T2" fmla="*/ 94 w 155"/>
                <a:gd name="T3" fmla="*/ 192 h 192"/>
                <a:gd name="T4" fmla="*/ 155 w 155"/>
                <a:gd name="T5" fmla="*/ 192 h 192"/>
                <a:gd name="T6" fmla="*/ 155 w 155"/>
                <a:gd name="T7" fmla="*/ 188 h 192"/>
                <a:gd name="T8" fmla="*/ 148 w 155"/>
                <a:gd name="T9" fmla="*/ 184 h 192"/>
                <a:gd name="T10" fmla="*/ 146 w 155"/>
                <a:gd name="T11" fmla="*/ 177 h 192"/>
                <a:gd name="T12" fmla="*/ 146 w 155"/>
                <a:gd name="T13" fmla="*/ 15 h 192"/>
                <a:gd name="T14" fmla="*/ 148 w 155"/>
                <a:gd name="T15" fmla="*/ 8 h 192"/>
                <a:gd name="T16" fmla="*/ 155 w 155"/>
                <a:gd name="T17" fmla="*/ 5 h 192"/>
                <a:gd name="T18" fmla="*/ 155 w 155"/>
                <a:gd name="T19" fmla="*/ 0 h 192"/>
                <a:gd name="T20" fmla="*/ 98 w 155"/>
                <a:gd name="T21" fmla="*/ 0 h 192"/>
                <a:gd name="T22" fmla="*/ 98 w 155"/>
                <a:gd name="T23" fmla="*/ 5 h 192"/>
                <a:gd name="T24" fmla="*/ 105 w 155"/>
                <a:gd name="T25" fmla="*/ 8 h 192"/>
                <a:gd name="T26" fmla="*/ 107 w 155"/>
                <a:gd name="T27" fmla="*/ 15 h 192"/>
                <a:gd name="T28" fmla="*/ 107 w 155"/>
                <a:gd name="T29" fmla="*/ 129 h 192"/>
                <a:gd name="T30" fmla="*/ 26 w 155"/>
                <a:gd name="T31" fmla="*/ 44 h 192"/>
                <a:gd name="T32" fmla="*/ 0 w 155"/>
                <a:gd name="T33" fmla="*/ 76 h 192"/>
                <a:gd name="T34" fmla="*/ 93 w 155"/>
                <a:gd name="T35" fmla="*/ 172 h 192"/>
                <a:gd name="T36" fmla="*/ 100 w 155"/>
                <a:gd name="T37" fmla="*/ 182 h 192"/>
                <a:gd name="T38" fmla="*/ 94 w 155"/>
                <a:gd name="T39" fmla="*/ 18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" h="192">
                  <a:moveTo>
                    <a:pt x="94" y="188"/>
                  </a:moveTo>
                  <a:cubicBezTo>
                    <a:pt x="94" y="192"/>
                    <a:pt x="94" y="192"/>
                    <a:pt x="94" y="192"/>
                  </a:cubicBezTo>
                  <a:cubicBezTo>
                    <a:pt x="155" y="192"/>
                    <a:pt x="155" y="192"/>
                    <a:pt x="155" y="192"/>
                  </a:cubicBezTo>
                  <a:cubicBezTo>
                    <a:pt x="155" y="188"/>
                    <a:pt x="155" y="188"/>
                    <a:pt x="155" y="188"/>
                  </a:cubicBezTo>
                  <a:cubicBezTo>
                    <a:pt x="151" y="187"/>
                    <a:pt x="149" y="185"/>
                    <a:pt x="148" y="184"/>
                  </a:cubicBezTo>
                  <a:cubicBezTo>
                    <a:pt x="146" y="182"/>
                    <a:pt x="146" y="180"/>
                    <a:pt x="146" y="177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2"/>
                    <a:pt x="146" y="10"/>
                    <a:pt x="148" y="8"/>
                  </a:cubicBezTo>
                  <a:cubicBezTo>
                    <a:pt x="149" y="7"/>
                    <a:pt x="151" y="6"/>
                    <a:pt x="155" y="5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102" y="6"/>
                    <a:pt x="104" y="7"/>
                    <a:pt x="105" y="8"/>
                  </a:cubicBezTo>
                  <a:cubicBezTo>
                    <a:pt x="107" y="10"/>
                    <a:pt x="107" y="12"/>
                    <a:pt x="107" y="15"/>
                  </a:cubicBezTo>
                  <a:cubicBezTo>
                    <a:pt x="107" y="129"/>
                    <a:pt x="107" y="129"/>
                    <a:pt x="107" y="129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8" y="176"/>
                    <a:pt x="100" y="180"/>
                    <a:pt x="100" y="182"/>
                  </a:cubicBezTo>
                  <a:cubicBezTo>
                    <a:pt x="100" y="185"/>
                    <a:pt x="98" y="187"/>
                    <a:pt x="94" y="188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6128202" y="1485564"/>
              <a:ext cx="786622" cy="741905"/>
            </a:xfrm>
            <a:custGeom>
              <a:avLst/>
              <a:gdLst>
                <a:gd name="T0" fmla="*/ 185 w 206"/>
                <a:gd name="T1" fmla="*/ 167 h 192"/>
                <a:gd name="T2" fmla="*/ 111 w 206"/>
                <a:gd name="T3" fmla="*/ 78 h 192"/>
                <a:gd name="T4" fmla="*/ 176 w 206"/>
                <a:gd name="T5" fmla="*/ 25 h 192"/>
                <a:gd name="T6" fmla="*/ 187 w 206"/>
                <a:gd name="T7" fmla="*/ 16 h 192"/>
                <a:gd name="T8" fmla="*/ 199 w 206"/>
                <a:gd name="T9" fmla="*/ 7 h 192"/>
                <a:gd name="T10" fmla="*/ 206 w 206"/>
                <a:gd name="T11" fmla="*/ 4 h 192"/>
                <a:gd name="T12" fmla="*/ 206 w 206"/>
                <a:gd name="T13" fmla="*/ 0 h 192"/>
                <a:gd name="T14" fmla="*/ 181 w 206"/>
                <a:gd name="T15" fmla="*/ 0 h 192"/>
                <a:gd name="T16" fmla="*/ 9 w 206"/>
                <a:gd name="T17" fmla="*/ 158 h 192"/>
                <a:gd name="T18" fmla="*/ 9 w 206"/>
                <a:gd name="T19" fmla="*/ 177 h 192"/>
                <a:gd name="T20" fmla="*/ 7 w 206"/>
                <a:gd name="T21" fmla="*/ 184 h 192"/>
                <a:gd name="T22" fmla="*/ 0 w 206"/>
                <a:gd name="T23" fmla="*/ 187 h 192"/>
                <a:gd name="T24" fmla="*/ 0 w 206"/>
                <a:gd name="T25" fmla="*/ 192 h 192"/>
                <a:gd name="T26" fmla="*/ 60 w 206"/>
                <a:gd name="T27" fmla="*/ 192 h 192"/>
                <a:gd name="T28" fmla="*/ 60 w 206"/>
                <a:gd name="T29" fmla="*/ 187 h 192"/>
                <a:gd name="T30" fmla="*/ 53 w 206"/>
                <a:gd name="T31" fmla="*/ 184 h 192"/>
                <a:gd name="T32" fmla="*/ 51 w 206"/>
                <a:gd name="T33" fmla="*/ 177 h 192"/>
                <a:gd name="T34" fmla="*/ 51 w 206"/>
                <a:gd name="T35" fmla="*/ 126 h 192"/>
                <a:gd name="T36" fmla="*/ 80 w 206"/>
                <a:gd name="T37" fmla="*/ 102 h 192"/>
                <a:gd name="T38" fmla="*/ 137 w 206"/>
                <a:gd name="T39" fmla="*/ 172 h 192"/>
                <a:gd name="T40" fmla="*/ 143 w 206"/>
                <a:gd name="T41" fmla="*/ 182 h 192"/>
                <a:gd name="T42" fmla="*/ 136 w 206"/>
                <a:gd name="T43" fmla="*/ 187 h 192"/>
                <a:gd name="T44" fmla="*/ 136 w 206"/>
                <a:gd name="T45" fmla="*/ 192 h 192"/>
                <a:gd name="T46" fmla="*/ 192 w 206"/>
                <a:gd name="T47" fmla="*/ 192 h 192"/>
                <a:gd name="T48" fmla="*/ 201 w 206"/>
                <a:gd name="T49" fmla="*/ 184 h 192"/>
                <a:gd name="T50" fmla="*/ 199 w 206"/>
                <a:gd name="T51" fmla="*/ 183 h 192"/>
                <a:gd name="T52" fmla="*/ 185 w 206"/>
                <a:gd name="T53" fmla="*/ 16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192">
                  <a:moveTo>
                    <a:pt x="185" y="167"/>
                  </a:moveTo>
                  <a:cubicBezTo>
                    <a:pt x="111" y="78"/>
                    <a:pt x="111" y="78"/>
                    <a:pt x="111" y="78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93" y="11"/>
                    <a:pt x="198" y="7"/>
                    <a:pt x="199" y="7"/>
                  </a:cubicBezTo>
                  <a:cubicBezTo>
                    <a:pt x="200" y="6"/>
                    <a:pt x="203" y="5"/>
                    <a:pt x="206" y="4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77"/>
                    <a:pt x="9" y="177"/>
                    <a:pt x="9" y="177"/>
                  </a:cubicBezTo>
                  <a:cubicBezTo>
                    <a:pt x="9" y="180"/>
                    <a:pt x="9" y="182"/>
                    <a:pt x="7" y="184"/>
                  </a:cubicBezTo>
                  <a:cubicBezTo>
                    <a:pt x="6" y="185"/>
                    <a:pt x="4" y="186"/>
                    <a:pt x="0" y="18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57" y="186"/>
                    <a:pt x="55" y="185"/>
                    <a:pt x="53" y="184"/>
                  </a:cubicBezTo>
                  <a:cubicBezTo>
                    <a:pt x="52" y="182"/>
                    <a:pt x="51" y="180"/>
                    <a:pt x="51" y="177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37" y="172"/>
                    <a:pt x="137" y="172"/>
                    <a:pt x="137" y="172"/>
                  </a:cubicBezTo>
                  <a:cubicBezTo>
                    <a:pt x="141" y="177"/>
                    <a:pt x="143" y="181"/>
                    <a:pt x="143" y="182"/>
                  </a:cubicBezTo>
                  <a:cubicBezTo>
                    <a:pt x="143" y="184"/>
                    <a:pt x="141" y="186"/>
                    <a:pt x="136" y="187"/>
                  </a:cubicBezTo>
                  <a:cubicBezTo>
                    <a:pt x="136" y="192"/>
                    <a:pt x="136" y="192"/>
                    <a:pt x="13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01" y="184"/>
                    <a:pt x="201" y="184"/>
                    <a:pt x="201" y="184"/>
                  </a:cubicBezTo>
                  <a:cubicBezTo>
                    <a:pt x="201" y="183"/>
                    <a:pt x="200" y="183"/>
                    <a:pt x="199" y="183"/>
                  </a:cubicBezTo>
                  <a:cubicBezTo>
                    <a:pt x="196" y="180"/>
                    <a:pt x="191" y="175"/>
                    <a:pt x="185" y="167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6093648" y="1446945"/>
              <a:ext cx="687024" cy="611818"/>
            </a:xfrm>
            <a:custGeom>
              <a:avLst/>
              <a:gdLst>
                <a:gd name="T0" fmla="*/ 127 w 180"/>
                <a:gd name="T1" fmla="*/ 0 h 158"/>
                <a:gd name="T2" fmla="*/ 127 w 180"/>
                <a:gd name="T3" fmla="*/ 5 h 158"/>
                <a:gd name="T4" fmla="*/ 135 w 180"/>
                <a:gd name="T5" fmla="*/ 11 h 158"/>
                <a:gd name="T6" fmla="*/ 130 w 180"/>
                <a:gd name="T7" fmla="*/ 18 h 158"/>
                <a:gd name="T8" fmla="*/ 51 w 180"/>
                <a:gd name="T9" fmla="*/ 82 h 158"/>
                <a:gd name="T10" fmla="*/ 51 w 180"/>
                <a:gd name="T11" fmla="*/ 15 h 158"/>
                <a:gd name="T12" fmla="*/ 53 w 180"/>
                <a:gd name="T13" fmla="*/ 9 h 158"/>
                <a:gd name="T14" fmla="*/ 60 w 180"/>
                <a:gd name="T15" fmla="*/ 5 h 158"/>
                <a:gd name="T16" fmla="*/ 60 w 180"/>
                <a:gd name="T17" fmla="*/ 0 h 158"/>
                <a:gd name="T18" fmla="*/ 0 w 180"/>
                <a:gd name="T19" fmla="*/ 0 h 158"/>
                <a:gd name="T20" fmla="*/ 0 w 180"/>
                <a:gd name="T21" fmla="*/ 5 h 158"/>
                <a:gd name="T22" fmla="*/ 7 w 180"/>
                <a:gd name="T23" fmla="*/ 9 h 158"/>
                <a:gd name="T24" fmla="*/ 9 w 180"/>
                <a:gd name="T25" fmla="*/ 15 h 158"/>
                <a:gd name="T26" fmla="*/ 9 w 180"/>
                <a:gd name="T27" fmla="*/ 158 h 158"/>
                <a:gd name="T28" fmla="*/ 180 w 180"/>
                <a:gd name="T29" fmla="*/ 0 h 158"/>
                <a:gd name="T30" fmla="*/ 127 w 180"/>
                <a:gd name="T3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0" h="158">
                  <a:moveTo>
                    <a:pt x="127" y="0"/>
                  </a:moveTo>
                  <a:cubicBezTo>
                    <a:pt x="127" y="5"/>
                    <a:pt x="127" y="5"/>
                    <a:pt x="127" y="5"/>
                  </a:cubicBezTo>
                  <a:cubicBezTo>
                    <a:pt x="133" y="6"/>
                    <a:pt x="135" y="8"/>
                    <a:pt x="135" y="11"/>
                  </a:cubicBezTo>
                  <a:cubicBezTo>
                    <a:pt x="135" y="12"/>
                    <a:pt x="134" y="15"/>
                    <a:pt x="130" y="18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2"/>
                    <a:pt x="51" y="10"/>
                    <a:pt x="53" y="9"/>
                  </a:cubicBezTo>
                  <a:cubicBezTo>
                    <a:pt x="54" y="7"/>
                    <a:pt x="56" y="6"/>
                    <a:pt x="60" y="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6"/>
                    <a:pt x="6" y="7"/>
                    <a:pt x="7" y="9"/>
                  </a:cubicBezTo>
                  <a:cubicBezTo>
                    <a:pt x="8" y="10"/>
                    <a:pt x="9" y="12"/>
                    <a:pt x="9" y="15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80" y="0"/>
                    <a:pt x="180" y="0"/>
                    <a:pt x="180" y="0"/>
                  </a:cubicBezTo>
                  <a:lnTo>
                    <a:pt x="127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6831487" y="2196981"/>
              <a:ext cx="73174" cy="30489"/>
            </a:xfrm>
            <a:custGeom>
              <a:avLst/>
              <a:gdLst>
                <a:gd name="T0" fmla="*/ 19 w 19"/>
                <a:gd name="T1" fmla="*/ 8 h 8"/>
                <a:gd name="T2" fmla="*/ 19 w 19"/>
                <a:gd name="T3" fmla="*/ 3 h 8"/>
                <a:gd name="T4" fmla="*/ 9 w 19"/>
                <a:gd name="T5" fmla="*/ 0 h 8"/>
                <a:gd name="T6" fmla="*/ 0 w 19"/>
                <a:gd name="T7" fmla="*/ 8 h 8"/>
                <a:gd name="T8" fmla="*/ 19 w 1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19" y="8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2" y="2"/>
                    <a:pt x="9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9" y="8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7400620" y="1451010"/>
              <a:ext cx="603687" cy="741905"/>
            </a:xfrm>
            <a:custGeom>
              <a:avLst/>
              <a:gdLst>
                <a:gd name="T0" fmla="*/ 28 w 158"/>
                <a:gd name="T1" fmla="*/ 183 h 192"/>
                <a:gd name="T2" fmla="*/ 21 w 158"/>
                <a:gd name="T3" fmla="*/ 187 h 192"/>
                <a:gd name="T4" fmla="*/ 21 w 158"/>
                <a:gd name="T5" fmla="*/ 192 h 192"/>
                <a:gd name="T6" fmla="*/ 81 w 158"/>
                <a:gd name="T7" fmla="*/ 192 h 192"/>
                <a:gd name="T8" fmla="*/ 81 w 158"/>
                <a:gd name="T9" fmla="*/ 187 h 192"/>
                <a:gd name="T10" fmla="*/ 74 w 158"/>
                <a:gd name="T11" fmla="*/ 183 h 192"/>
                <a:gd name="T12" fmla="*/ 72 w 158"/>
                <a:gd name="T13" fmla="*/ 177 h 192"/>
                <a:gd name="T14" fmla="*/ 72 w 158"/>
                <a:gd name="T15" fmla="*/ 111 h 192"/>
                <a:gd name="T16" fmla="*/ 134 w 158"/>
                <a:gd name="T17" fmla="*/ 24 h 192"/>
                <a:gd name="T18" fmla="*/ 147 w 158"/>
                <a:gd name="T19" fmla="*/ 9 h 192"/>
                <a:gd name="T20" fmla="*/ 158 w 158"/>
                <a:gd name="T21" fmla="*/ 4 h 192"/>
                <a:gd name="T22" fmla="*/ 158 w 158"/>
                <a:gd name="T23" fmla="*/ 0 h 192"/>
                <a:gd name="T24" fmla="*/ 84 w 158"/>
                <a:gd name="T25" fmla="*/ 0 h 192"/>
                <a:gd name="T26" fmla="*/ 84 w 158"/>
                <a:gd name="T27" fmla="*/ 4 h 192"/>
                <a:gd name="T28" fmla="*/ 91 w 158"/>
                <a:gd name="T29" fmla="*/ 7 h 192"/>
                <a:gd name="T30" fmla="*/ 93 w 158"/>
                <a:gd name="T31" fmla="*/ 13 h 192"/>
                <a:gd name="T32" fmla="*/ 87 w 158"/>
                <a:gd name="T33" fmla="*/ 24 h 192"/>
                <a:gd name="T34" fmla="*/ 52 w 158"/>
                <a:gd name="T35" fmla="*/ 75 h 192"/>
                <a:gd name="T36" fmla="*/ 30 w 158"/>
                <a:gd name="T37" fmla="*/ 42 h 192"/>
                <a:gd name="T38" fmla="*/ 0 w 158"/>
                <a:gd name="T39" fmla="*/ 68 h 192"/>
                <a:gd name="T40" fmla="*/ 30 w 158"/>
                <a:gd name="T41" fmla="*/ 111 h 192"/>
                <a:gd name="T42" fmla="*/ 30 w 158"/>
                <a:gd name="T43" fmla="*/ 177 h 192"/>
                <a:gd name="T44" fmla="*/ 28 w 158"/>
                <a:gd name="T45" fmla="*/ 18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8" h="192">
                  <a:moveTo>
                    <a:pt x="28" y="183"/>
                  </a:moveTo>
                  <a:cubicBezTo>
                    <a:pt x="27" y="185"/>
                    <a:pt x="25" y="186"/>
                    <a:pt x="21" y="18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81" y="187"/>
                    <a:pt x="81" y="187"/>
                    <a:pt x="81" y="187"/>
                  </a:cubicBezTo>
                  <a:cubicBezTo>
                    <a:pt x="78" y="186"/>
                    <a:pt x="76" y="185"/>
                    <a:pt x="74" y="183"/>
                  </a:cubicBezTo>
                  <a:cubicBezTo>
                    <a:pt x="73" y="182"/>
                    <a:pt x="72" y="180"/>
                    <a:pt x="72" y="177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134" y="24"/>
                    <a:pt x="134" y="24"/>
                    <a:pt x="134" y="24"/>
                  </a:cubicBezTo>
                  <a:cubicBezTo>
                    <a:pt x="140" y="16"/>
                    <a:pt x="144" y="11"/>
                    <a:pt x="147" y="9"/>
                  </a:cubicBezTo>
                  <a:cubicBezTo>
                    <a:pt x="150" y="6"/>
                    <a:pt x="154" y="5"/>
                    <a:pt x="158" y="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7" y="5"/>
                    <a:pt x="89" y="6"/>
                    <a:pt x="91" y="7"/>
                  </a:cubicBezTo>
                  <a:cubicBezTo>
                    <a:pt x="92" y="9"/>
                    <a:pt x="93" y="11"/>
                    <a:pt x="93" y="13"/>
                  </a:cubicBezTo>
                  <a:cubicBezTo>
                    <a:pt x="93" y="15"/>
                    <a:pt x="91" y="18"/>
                    <a:pt x="87" y="24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80"/>
                    <a:pt x="30" y="182"/>
                    <a:pt x="28" y="183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7179065" y="1467271"/>
              <a:ext cx="321153" cy="262208"/>
            </a:xfrm>
            <a:custGeom>
              <a:avLst/>
              <a:gdLst>
                <a:gd name="T0" fmla="*/ 72 w 84"/>
                <a:gd name="T1" fmla="*/ 24 h 68"/>
                <a:gd name="T2" fmla="*/ 66 w 84"/>
                <a:gd name="T3" fmla="*/ 13 h 68"/>
                <a:gd name="T4" fmla="*/ 75 w 84"/>
                <a:gd name="T5" fmla="*/ 4 h 68"/>
                <a:gd name="T6" fmla="*/ 75 w 84"/>
                <a:gd name="T7" fmla="*/ 0 h 68"/>
                <a:gd name="T8" fmla="*/ 0 w 84"/>
                <a:gd name="T9" fmla="*/ 0 h 68"/>
                <a:gd name="T10" fmla="*/ 0 w 84"/>
                <a:gd name="T11" fmla="*/ 4 h 68"/>
                <a:gd name="T12" fmla="*/ 11 w 84"/>
                <a:gd name="T13" fmla="*/ 9 h 68"/>
                <a:gd name="T14" fmla="*/ 23 w 84"/>
                <a:gd name="T15" fmla="*/ 24 h 68"/>
                <a:gd name="T16" fmla="*/ 54 w 84"/>
                <a:gd name="T17" fmla="*/ 68 h 68"/>
                <a:gd name="T18" fmla="*/ 84 w 84"/>
                <a:gd name="T19" fmla="*/ 43 h 68"/>
                <a:gd name="T20" fmla="*/ 72 w 84"/>
                <a:gd name="T21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68">
                  <a:moveTo>
                    <a:pt x="72" y="24"/>
                  </a:moveTo>
                  <a:cubicBezTo>
                    <a:pt x="68" y="19"/>
                    <a:pt x="66" y="15"/>
                    <a:pt x="66" y="13"/>
                  </a:cubicBezTo>
                  <a:cubicBezTo>
                    <a:pt x="66" y="8"/>
                    <a:pt x="69" y="5"/>
                    <a:pt x="75" y="4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5"/>
                    <a:pt x="8" y="7"/>
                    <a:pt x="11" y="9"/>
                  </a:cubicBezTo>
                  <a:cubicBezTo>
                    <a:pt x="14" y="12"/>
                    <a:pt x="18" y="17"/>
                    <a:pt x="23" y="24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84" y="43"/>
                    <a:pt x="84" y="43"/>
                    <a:pt x="84" y="43"/>
                  </a:cubicBezTo>
                  <a:lnTo>
                    <a:pt x="72" y="2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9545030" y="2119741"/>
              <a:ext cx="154479" cy="142283"/>
            </a:xfrm>
            <a:custGeom>
              <a:avLst/>
              <a:gdLst>
                <a:gd name="T0" fmla="*/ 0 w 40"/>
                <a:gd name="T1" fmla="*/ 37 h 37"/>
                <a:gd name="T2" fmla="*/ 32 w 40"/>
                <a:gd name="T3" fmla="*/ 16 h 37"/>
                <a:gd name="T4" fmla="*/ 40 w 40"/>
                <a:gd name="T5" fmla="*/ 0 h 37"/>
                <a:gd name="T6" fmla="*/ 0 w 40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7">
                  <a:moveTo>
                    <a:pt x="0" y="37"/>
                  </a:moveTo>
                  <a:cubicBezTo>
                    <a:pt x="14" y="32"/>
                    <a:pt x="25" y="25"/>
                    <a:pt x="32" y="16"/>
                  </a:cubicBezTo>
                  <a:cubicBezTo>
                    <a:pt x="35" y="12"/>
                    <a:pt x="38" y="6"/>
                    <a:pt x="40" y="0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8918984" y="1467271"/>
              <a:ext cx="229686" cy="630111"/>
            </a:xfrm>
            <a:custGeom>
              <a:avLst/>
              <a:gdLst>
                <a:gd name="T0" fmla="*/ 51 w 60"/>
                <a:gd name="T1" fmla="*/ 111 h 163"/>
                <a:gd name="T2" fmla="*/ 51 w 60"/>
                <a:gd name="T3" fmla="*/ 15 h 163"/>
                <a:gd name="T4" fmla="*/ 53 w 60"/>
                <a:gd name="T5" fmla="*/ 8 h 163"/>
                <a:gd name="T6" fmla="*/ 60 w 60"/>
                <a:gd name="T7" fmla="*/ 5 h 163"/>
                <a:gd name="T8" fmla="*/ 60 w 60"/>
                <a:gd name="T9" fmla="*/ 0 h 163"/>
                <a:gd name="T10" fmla="*/ 0 w 60"/>
                <a:gd name="T11" fmla="*/ 0 h 163"/>
                <a:gd name="T12" fmla="*/ 0 w 60"/>
                <a:gd name="T13" fmla="*/ 5 h 163"/>
                <a:gd name="T14" fmla="*/ 7 w 60"/>
                <a:gd name="T15" fmla="*/ 8 h 163"/>
                <a:gd name="T16" fmla="*/ 9 w 60"/>
                <a:gd name="T17" fmla="*/ 15 h 163"/>
                <a:gd name="T18" fmla="*/ 9 w 60"/>
                <a:gd name="T19" fmla="*/ 123 h 163"/>
                <a:gd name="T20" fmla="*/ 14 w 60"/>
                <a:gd name="T21" fmla="*/ 157 h 163"/>
                <a:gd name="T22" fmla="*/ 17 w 60"/>
                <a:gd name="T23" fmla="*/ 163 h 163"/>
                <a:gd name="T24" fmla="*/ 52 w 60"/>
                <a:gd name="T25" fmla="*/ 130 h 163"/>
                <a:gd name="T26" fmla="*/ 51 w 60"/>
                <a:gd name="T27" fmla="*/ 11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163">
                  <a:moveTo>
                    <a:pt x="51" y="111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2"/>
                    <a:pt x="51" y="10"/>
                    <a:pt x="53" y="8"/>
                  </a:cubicBezTo>
                  <a:cubicBezTo>
                    <a:pt x="54" y="7"/>
                    <a:pt x="56" y="6"/>
                    <a:pt x="60" y="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6"/>
                    <a:pt x="5" y="7"/>
                    <a:pt x="7" y="8"/>
                  </a:cubicBezTo>
                  <a:cubicBezTo>
                    <a:pt x="8" y="10"/>
                    <a:pt x="9" y="12"/>
                    <a:pt x="9" y="15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36"/>
                    <a:pt x="10" y="148"/>
                    <a:pt x="14" y="157"/>
                  </a:cubicBezTo>
                  <a:cubicBezTo>
                    <a:pt x="15" y="159"/>
                    <a:pt x="16" y="161"/>
                    <a:pt x="17" y="163"/>
                  </a:cubicBezTo>
                  <a:cubicBezTo>
                    <a:pt x="52" y="130"/>
                    <a:pt x="52" y="130"/>
                    <a:pt x="52" y="130"/>
                  </a:cubicBezTo>
                  <a:cubicBezTo>
                    <a:pt x="51" y="125"/>
                    <a:pt x="51" y="119"/>
                    <a:pt x="51" y="111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9684002" y="1466516"/>
              <a:ext cx="406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9688067" y="1462451"/>
              <a:ext cx="22359" cy="28457"/>
            </a:xfrm>
            <a:custGeom>
              <a:avLst/>
              <a:gdLst>
                <a:gd name="T0" fmla="*/ 9 w 11"/>
                <a:gd name="T1" fmla="*/ 14 h 14"/>
                <a:gd name="T2" fmla="*/ 11 w 11"/>
                <a:gd name="T3" fmla="*/ 12 h 14"/>
                <a:gd name="T4" fmla="*/ 9 w 11"/>
                <a:gd name="T5" fmla="*/ 6 h 14"/>
                <a:gd name="T6" fmla="*/ 3 w 11"/>
                <a:gd name="T7" fmla="*/ 0 h 14"/>
                <a:gd name="T8" fmla="*/ 0 w 11"/>
                <a:gd name="T9" fmla="*/ 2 h 14"/>
                <a:gd name="T10" fmla="*/ 1 w 11"/>
                <a:gd name="T11" fmla="*/ 8 h 14"/>
                <a:gd name="T12" fmla="*/ 9 w 11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9" y="14"/>
                  </a:moveTo>
                  <a:lnTo>
                    <a:pt x="11" y="12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2"/>
                  </a:lnTo>
                  <a:lnTo>
                    <a:pt x="1" y="8"/>
                  </a:lnTo>
                  <a:lnTo>
                    <a:pt x="9" y="1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9675872" y="1470582"/>
              <a:ext cx="8130" cy="12196"/>
            </a:xfrm>
            <a:custGeom>
              <a:avLst/>
              <a:gdLst>
                <a:gd name="T0" fmla="*/ 4 w 4"/>
                <a:gd name="T1" fmla="*/ 6 h 6"/>
                <a:gd name="T2" fmla="*/ 4 w 4"/>
                <a:gd name="T3" fmla="*/ 0 h 6"/>
                <a:gd name="T4" fmla="*/ 0 w 4"/>
                <a:gd name="T5" fmla="*/ 2 h 6"/>
                <a:gd name="T6" fmla="*/ 2 w 4"/>
                <a:gd name="T7" fmla="*/ 4 h 6"/>
                <a:gd name="T8" fmla="*/ 4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>
              <a:off x="9688067" y="1466516"/>
              <a:ext cx="10163" cy="16261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0 w 5"/>
                <a:gd name="T5" fmla="*/ 0 h 8"/>
                <a:gd name="T6" fmla="*/ 5 w 5"/>
                <a:gd name="T7" fmla="*/ 8 h 8"/>
                <a:gd name="T8" fmla="*/ 5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8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9694165" y="1458386"/>
              <a:ext cx="24391" cy="24391"/>
            </a:xfrm>
            <a:custGeom>
              <a:avLst/>
              <a:gdLst>
                <a:gd name="T0" fmla="*/ 4 w 12"/>
                <a:gd name="T1" fmla="*/ 6 h 12"/>
                <a:gd name="T2" fmla="*/ 10 w 12"/>
                <a:gd name="T3" fmla="*/ 12 h 12"/>
                <a:gd name="T4" fmla="*/ 12 w 12"/>
                <a:gd name="T5" fmla="*/ 10 h 12"/>
                <a:gd name="T6" fmla="*/ 10 w 12"/>
                <a:gd name="T7" fmla="*/ 4 h 12"/>
                <a:gd name="T8" fmla="*/ 8 w 12"/>
                <a:gd name="T9" fmla="*/ 0 h 12"/>
                <a:gd name="T10" fmla="*/ 0 w 12"/>
                <a:gd name="T11" fmla="*/ 0 h 12"/>
                <a:gd name="T12" fmla="*/ 2 w 12"/>
                <a:gd name="T13" fmla="*/ 2 h 12"/>
                <a:gd name="T14" fmla="*/ 4 w 12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4" y="6"/>
                  </a:moveTo>
                  <a:lnTo>
                    <a:pt x="10" y="12"/>
                  </a:lnTo>
                  <a:lnTo>
                    <a:pt x="12" y="10"/>
                  </a:lnTo>
                  <a:lnTo>
                    <a:pt x="10" y="4"/>
                  </a:lnTo>
                  <a:lnTo>
                    <a:pt x="8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9675872" y="1478712"/>
              <a:ext cx="12196" cy="12196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0 h 6"/>
                <a:gd name="T4" fmla="*/ 0 w 6"/>
                <a:gd name="T5" fmla="*/ 0 h 6"/>
                <a:gd name="T6" fmla="*/ 0 w 6"/>
                <a:gd name="T7" fmla="*/ 0 h 6"/>
                <a:gd name="T8" fmla="*/ 6 w 6"/>
                <a:gd name="T9" fmla="*/ 6 h 6"/>
                <a:gd name="T10" fmla="*/ 4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9675872" y="1474647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4"/>
            <p:cNvSpPr>
              <a:spLocks noChangeArrowheads="1"/>
            </p:cNvSpPr>
            <p:nvPr/>
          </p:nvSpPr>
          <p:spPr bwMode="auto">
            <a:xfrm>
              <a:off x="9688067" y="146651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9690100" y="1466516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9694165" y="1458386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9688067" y="1466516"/>
              <a:ext cx="10163" cy="16261"/>
            </a:xfrm>
            <a:custGeom>
              <a:avLst/>
              <a:gdLst>
                <a:gd name="T0" fmla="*/ 5 w 5"/>
                <a:gd name="T1" fmla="*/ 8 h 8"/>
                <a:gd name="T2" fmla="*/ 3 w 5"/>
                <a:gd name="T3" fmla="*/ 2 h 8"/>
                <a:gd name="T4" fmla="*/ 0 w 5"/>
                <a:gd name="T5" fmla="*/ 0 h 8"/>
                <a:gd name="T6" fmla="*/ 0 w 5"/>
                <a:gd name="T7" fmla="*/ 0 h 8"/>
                <a:gd name="T8" fmla="*/ 0 w 5"/>
                <a:gd name="T9" fmla="*/ 0 h 8"/>
                <a:gd name="T10" fmla="*/ 5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9684002" y="1490908"/>
              <a:ext cx="10163" cy="10163"/>
            </a:xfrm>
            <a:custGeom>
              <a:avLst/>
              <a:gdLst>
                <a:gd name="T0" fmla="*/ 5 w 5"/>
                <a:gd name="T1" fmla="*/ 5 h 5"/>
                <a:gd name="T2" fmla="*/ 0 w 5"/>
                <a:gd name="T3" fmla="*/ 0 h 5"/>
                <a:gd name="T4" fmla="*/ 2 w 5"/>
                <a:gd name="T5" fmla="*/ 0 h 5"/>
                <a:gd name="T6" fmla="*/ 5 w 5"/>
                <a:gd name="T7" fmla="*/ 5 h 5"/>
                <a:gd name="T8" fmla="*/ 5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9671806" y="1478712"/>
              <a:ext cx="16261" cy="18294"/>
            </a:xfrm>
            <a:custGeom>
              <a:avLst/>
              <a:gdLst>
                <a:gd name="T0" fmla="*/ 8 w 8"/>
                <a:gd name="T1" fmla="*/ 6 h 9"/>
                <a:gd name="T2" fmla="*/ 2 w 8"/>
                <a:gd name="T3" fmla="*/ 0 h 9"/>
                <a:gd name="T4" fmla="*/ 0 w 8"/>
                <a:gd name="T5" fmla="*/ 0 h 9"/>
                <a:gd name="T6" fmla="*/ 8 w 8"/>
                <a:gd name="T7" fmla="*/ 9 h 9"/>
                <a:gd name="T8" fmla="*/ 8 w 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6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8" y="9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9714491" y="1474647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1"/>
            <p:cNvSpPr>
              <a:spLocks noChangeArrowheads="1"/>
            </p:cNvSpPr>
            <p:nvPr/>
          </p:nvSpPr>
          <p:spPr bwMode="auto">
            <a:xfrm>
              <a:off x="9694165" y="150107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9694165" y="1501071"/>
              <a:ext cx="4065" cy="813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9690100" y="1501071"/>
              <a:ext cx="8130" cy="12196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9694165" y="1497006"/>
              <a:ext cx="8130" cy="12196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1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9684002" y="1482777"/>
              <a:ext cx="14228" cy="18294"/>
            </a:xfrm>
            <a:custGeom>
              <a:avLst/>
              <a:gdLst>
                <a:gd name="T0" fmla="*/ 7 w 7"/>
                <a:gd name="T1" fmla="*/ 7 h 9"/>
                <a:gd name="T2" fmla="*/ 0 w 7"/>
                <a:gd name="T3" fmla="*/ 0 h 9"/>
                <a:gd name="T4" fmla="*/ 0 w 7"/>
                <a:gd name="T5" fmla="*/ 4 h 9"/>
                <a:gd name="T6" fmla="*/ 5 w 7"/>
                <a:gd name="T7" fmla="*/ 9 h 9"/>
                <a:gd name="T8" fmla="*/ 7 w 7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7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5" y="9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9649448" y="1474647"/>
              <a:ext cx="406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47"/>
            <p:cNvSpPr>
              <a:spLocks noChangeArrowheads="1"/>
            </p:cNvSpPr>
            <p:nvPr/>
          </p:nvSpPr>
          <p:spPr bwMode="auto">
            <a:xfrm>
              <a:off x="9694165" y="1535625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9671806" y="1470582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9679937" y="1478712"/>
              <a:ext cx="4065" cy="12196"/>
            </a:xfrm>
            <a:custGeom>
              <a:avLst/>
              <a:gdLst>
                <a:gd name="T0" fmla="*/ 0 w 2"/>
                <a:gd name="T1" fmla="*/ 0 h 6"/>
                <a:gd name="T2" fmla="*/ 2 w 2"/>
                <a:gd name="T3" fmla="*/ 6 h 6"/>
                <a:gd name="T4" fmla="*/ 2 w 2"/>
                <a:gd name="T5" fmla="*/ 2 h 6"/>
                <a:gd name="T6" fmla="*/ 0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2" y="6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0"/>
            <p:cNvSpPr>
              <a:spLocks noChangeArrowheads="1"/>
            </p:cNvSpPr>
            <p:nvPr/>
          </p:nvSpPr>
          <p:spPr bwMode="auto">
            <a:xfrm>
              <a:off x="9688067" y="150513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9688067" y="1497006"/>
              <a:ext cx="2033" cy="8130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2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2"/>
            <p:cNvSpPr>
              <a:spLocks/>
            </p:cNvSpPr>
            <p:nvPr/>
          </p:nvSpPr>
          <p:spPr bwMode="auto">
            <a:xfrm>
              <a:off x="9698230" y="1497006"/>
              <a:ext cx="4065" cy="12196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2 w 2"/>
                <a:gd name="T5" fmla="*/ 6 h 6"/>
                <a:gd name="T6" fmla="*/ 2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3"/>
            <p:cNvSpPr>
              <a:spLocks/>
            </p:cNvSpPr>
            <p:nvPr/>
          </p:nvSpPr>
          <p:spPr bwMode="auto">
            <a:xfrm>
              <a:off x="9698230" y="1492940"/>
              <a:ext cx="8130" cy="8130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2 w 2"/>
                <a:gd name="T5" fmla="*/ 1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4"/>
            <p:cNvSpPr>
              <a:spLocks/>
            </p:cNvSpPr>
            <p:nvPr/>
          </p:nvSpPr>
          <p:spPr bwMode="auto">
            <a:xfrm>
              <a:off x="9706361" y="1490908"/>
              <a:ext cx="4065" cy="203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9698230" y="1482777"/>
              <a:ext cx="8130" cy="8130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0 w 4"/>
                <a:gd name="T5" fmla="*/ 0 h 4"/>
                <a:gd name="T6" fmla="*/ 4 w 4"/>
                <a:gd name="T7" fmla="*/ 4 h 4"/>
                <a:gd name="T8" fmla="*/ 4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6"/>
            <p:cNvSpPr>
              <a:spLocks/>
            </p:cNvSpPr>
            <p:nvPr/>
          </p:nvSpPr>
          <p:spPr bwMode="auto">
            <a:xfrm>
              <a:off x="9698230" y="1490908"/>
              <a:ext cx="8130" cy="10163"/>
            </a:xfrm>
            <a:custGeom>
              <a:avLst/>
              <a:gdLst>
                <a:gd name="T0" fmla="*/ 0 w 4"/>
                <a:gd name="T1" fmla="*/ 0 h 5"/>
                <a:gd name="T2" fmla="*/ 2 w 4"/>
                <a:gd name="T3" fmla="*/ 5 h 5"/>
                <a:gd name="T4" fmla="*/ 4 w 4"/>
                <a:gd name="T5" fmla="*/ 3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2" y="5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9714491" y="1482777"/>
              <a:ext cx="6098" cy="813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0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9710426" y="1482777"/>
              <a:ext cx="8130" cy="8130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2 w 2"/>
                <a:gd name="T5" fmla="*/ 2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9706361" y="1492940"/>
              <a:ext cx="8130" cy="8130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0 w 2"/>
                <a:gd name="T9" fmla="*/ 0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0"/>
            <p:cNvSpPr>
              <a:spLocks/>
            </p:cNvSpPr>
            <p:nvPr/>
          </p:nvSpPr>
          <p:spPr bwMode="auto">
            <a:xfrm>
              <a:off x="9694165" y="1474647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2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1"/>
            <p:cNvSpPr>
              <a:spLocks/>
            </p:cNvSpPr>
            <p:nvPr/>
          </p:nvSpPr>
          <p:spPr bwMode="auto">
            <a:xfrm>
              <a:off x="9706361" y="1486843"/>
              <a:ext cx="8130" cy="6098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2 w 2"/>
                <a:gd name="T5" fmla="*/ 2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2"/>
            <p:cNvSpPr>
              <a:spLocks/>
            </p:cNvSpPr>
            <p:nvPr/>
          </p:nvSpPr>
          <p:spPr bwMode="auto">
            <a:xfrm>
              <a:off x="9702296" y="1478712"/>
              <a:ext cx="8130" cy="8130"/>
            </a:xfrm>
            <a:custGeom>
              <a:avLst/>
              <a:gdLst>
                <a:gd name="T0" fmla="*/ 4 w 4"/>
                <a:gd name="T1" fmla="*/ 4 h 4"/>
                <a:gd name="T2" fmla="*/ 0 w 4"/>
                <a:gd name="T3" fmla="*/ 0 h 4"/>
                <a:gd name="T4" fmla="*/ 4 w 4"/>
                <a:gd name="T5" fmla="*/ 4 h 4"/>
                <a:gd name="T6" fmla="*/ 4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3"/>
            <p:cNvSpPr>
              <a:spLocks/>
            </p:cNvSpPr>
            <p:nvPr/>
          </p:nvSpPr>
          <p:spPr bwMode="auto">
            <a:xfrm>
              <a:off x="9710426" y="1486843"/>
              <a:ext cx="4065" cy="609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4"/>
            <p:cNvSpPr>
              <a:spLocks/>
            </p:cNvSpPr>
            <p:nvPr/>
          </p:nvSpPr>
          <p:spPr bwMode="auto">
            <a:xfrm>
              <a:off x="9698230" y="1482777"/>
              <a:ext cx="12196" cy="18294"/>
            </a:xfrm>
            <a:custGeom>
              <a:avLst/>
              <a:gdLst>
                <a:gd name="T0" fmla="*/ 6 w 6"/>
                <a:gd name="T1" fmla="*/ 7 h 9"/>
                <a:gd name="T2" fmla="*/ 2 w 6"/>
                <a:gd name="T3" fmla="*/ 2 h 9"/>
                <a:gd name="T4" fmla="*/ 0 w 6"/>
                <a:gd name="T5" fmla="*/ 0 h 9"/>
                <a:gd name="T6" fmla="*/ 2 w 6"/>
                <a:gd name="T7" fmla="*/ 5 h 9"/>
                <a:gd name="T8" fmla="*/ 6 w 6"/>
                <a:gd name="T9" fmla="*/ 9 h 9"/>
                <a:gd name="T10" fmla="*/ 6 w 6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7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5"/>
                  </a:lnTo>
                  <a:lnTo>
                    <a:pt x="6" y="9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5"/>
            <p:cNvSpPr>
              <a:spLocks/>
            </p:cNvSpPr>
            <p:nvPr/>
          </p:nvSpPr>
          <p:spPr bwMode="auto">
            <a:xfrm>
              <a:off x="9694165" y="1531560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2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6"/>
            <p:cNvSpPr>
              <a:spLocks/>
            </p:cNvSpPr>
            <p:nvPr/>
          </p:nvSpPr>
          <p:spPr bwMode="auto">
            <a:xfrm>
              <a:off x="9530801" y="1528249"/>
              <a:ext cx="79272" cy="77239"/>
            </a:xfrm>
            <a:custGeom>
              <a:avLst/>
              <a:gdLst>
                <a:gd name="T0" fmla="*/ 32 w 39"/>
                <a:gd name="T1" fmla="*/ 0 h 38"/>
                <a:gd name="T2" fmla="*/ 0 w 39"/>
                <a:gd name="T3" fmla="*/ 30 h 38"/>
                <a:gd name="T4" fmla="*/ 0 w 39"/>
                <a:gd name="T5" fmla="*/ 38 h 38"/>
                <a:gd name="T6" fmla="*/ 39 w 39"/>
                <a:gd name="T7" fmla="*/ 4 h 38"/>
                <a:gd name="T8" fmla="*/ 32 w 3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32" y="0"/>
                  </a:moveTo>
                  <a:lnTo>
                    <a:pt x="0" y="30"/>
                  </a:lnTo>
                  <a:lnTo>
                    <a:pt x="0" y="38"/>
                  </a:lnTo>
                  <a:lnTo>
                    <a:pt x="39" y="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9602988" y="1494682"/>
              <a:ext cx="38620" cy="34554"/>
            </a:xfrm>
            <a:custGeom>
              <a:avLst/>
              <a:gdLst>
                <a:gd name="T0" fmla="*/ 13 w 19"/>
                <a:gd name="T1" fmla="*/ 0 h 17"/>
                <a:gd name="T2" fmla="*/ 0 w 19"/>
                <a:gd name="T3" fmla="*/ 13 h 17"/>
                <a:gd name="T4" fmla="*/ 7 w 19"/>
                <a:gd name="T5" fmla="*/ 17 h 17"/>
                <a:gd name="T6" fmla="*/ 19 w 19"/>
                <a:gd name="T7" fmla="*/ 7 h 17"/>
                <a:gd name="T8" fmla="*/ 13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3" y="0"/>
                  </a:moveTo>
                  <a:lnTo>
                    <a:pt x="0" y="13"/>
                  </a:lnTo>
                  <a:lnTo>
                    <a:pt x="7" y="17"/>
                  </a:lnTo>
                  <a:lnTo>
                    <a:pt x="19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8"/>
            <p:cNvSpPr>
              <a:spLocks/>
            </p:cNvSpPr>
            <p:nvPr/>
          </p:nvSpPr>
          <p:spPr bwMode="auto">
            <a:xfrm>
              <a:off x="9530801" y="1554673"/>
              <a:ext cx="121957" cy="111794"/>
            </a:xfrm>
            <a:custGeom>
              <a:avLst/>
              <a:gdLst>
                <a:gd name="T0" fmla="*/ 49 w 60"/>
                <a:gd name="T1" fmla="*/ 0 h 55"/>
                <a:gd name="T2" fmla="*/ 0 w 60"/>
                <a:gd name="T3" fmla="*/ 38 h 55"/>
                <a:gd name="T4" fmla="*/ 0 w 60"/>
                <a:gd name="T5" fmla="*/ 55 h 55"/>
                <a:gd name="T6" fmla="*/ 60 w 60"/>
                <a:gd name="T7" fmla="*/ 8 h 55"/>
                <a:gd name="T8" fmla="*/ 49 w 60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5">
                  <a:moveTo>
                    <a:pt x="49" y="0"/>
                  </a:moveTo>
                  <a:lnTo>
                    <a:pt x="0" y="38"/>
                  </a:lnTo>
                  <a:lnTo>
                    <a:pt x="0" y="55"/>
                  </a:lnTo>
                  <a:lnTo>
                    <a:pt x="60" y="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9667741" y="1478712"/>
              <a:ext cx="22359" cy="22359"/>
            </a:xfrm>
            <a:custGeom>
              <a:avLst/>
              <a:gdLst>
                <a:gd name="T0" fmla="*/ 11 w 11"/>
                <a:gd name="T1" fmla="*/ 11 h 11"/>
                <a:gd name="T2" fmla="*/ 10 w 11"/>
                <a:gd name="T3" fmla="*/ 7 h 11"/>
                <a:gd name="T4" fmla="*/ 4 w 11"/>
                <a:gd name="T5" fmla="*/ 0 h 11"/>
                <a:gd name="T6" fmla="*/ 0 w 11"/>
                <a:gd name="T7" fmla="*/ 2 h 11"/>
                <a:gd name="T8" fmla="*/ 10 w 11"/>
                <a:gd name="T9" fmla="*/ 11 h 11"/>
                <a:gd name="T10" fmla="*/ 11 w 1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10" y="7"/>
                  </a:lnTo>
                  <a:lnTo>
                    <a:pt x="4" y="0"/>
                  </a:lnTo>
                  <a:lnTo>
                    <a:pt x="0" y="2"/>
                  </a:lnTo>
                  <a:lnTo>
                    <a:pt x="10" y="11"/>
                  </a:lnTo>
                  <a:lnTo>
                    <a:pt x="11" y="1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0"/>
            <p:cNvSpPr>
              <a:spLocks/>
            </p:cNvSpPr>
            <p:nvPr/>
          </p:nvSpPr>
          <p:spPr bwMode="auto">
            <a:xfrm>
              <a:off x="9530801" y="1536380"/>
              <a:ext cx="99598" cy="95533"/>
            </a:xfrm>
            <a:custGeom>
              <a:avLst/>
              <a:gdLst>
                <a:gd name="T0" fmla="*/ 39 w 49"/>
                <a:gd name="T1" fmla="*/ 0 h 47"/>
                <a:gd name="T2" fmla="*/ 0 w 49"/>
                <a:gd name="T3" fmla="*/ 34 h 47"/>
                <a:gd name="T4" fmla="*/ 0 w 49"/>
                <a:gd name="T5" fmla="*/ 47 h 47"/>
                <a:gd name="T6" fmla="*/ 49 w 49"/>
                <a:gd name="T7" fmla="*/ 9 h 47"/>
                <a:gd name="T8" fmla="*/ 39 w 4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39" y="0"/>
                  </a:moveTo>
                  <a:lnTo>
                    <a:pt x="0" y="34"/>
                  </a:lnTo>
                  <a:lnTo>
                    <a:pt x="0" y="47"/>
                  </a:lnTo>
                  <a:lnTo>
                    <a:pt x="49" y="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1"/>
            <p:cNvSpPr>
              <a:spLocks/>
            </p:cNvSpPr>
            <p:nvPr/>
          </p:nvSpPr>
          <p:spPr bwMode="auto">
            <a:xfrm>
              <a:off x="9653513" y="1466516"/>
              <a:ext cx="6098" cy="8130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0 h 4"/>
                <a:gd name="T4" fmla="*/ 3 w 3"/>
                <a:gd name="T5" fmla="*/ 0 h 4"/>
                <a:gd name="T6" fmla="*/ 0 w 3"/>
                <a:gd name="T7" fmla="*/ 4 h 4"/>
                <a:gd name="T8" fmla="*/ 0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2"/>
            <p:cNvSpPr>
              <a:spLocks/>
            </p:cNvSpPr>
            <p:nvPr/>
          </p:nvSpPr>
          <p:spPr bwMode="auto">
            <a:xfrm>
              <a:off x="9663676" y="1466516"/>
              <a:ext cx="12196" cy="12196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6 h 6"/>
                <a:gd name="T4" fmla="*/ 4 w 6"/>
                <a:gd name="T5" fmla="*/ 2 h 6"/>
                <a:gd name="T6" fmla="*/ 0 w 6"/>
                <a:gd name="T7" fmla="*/ 0 h 6"/>
                <a:gd name="T8" fmla="*/ 0 w 6"/>
                <a:gd name="T9" fmla="*/ 0 h 6"/>
                <a:gd name="T10" fmla="*/ 4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6" y="6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3"/>
            <p:cNvSpPr>
              <a:spLocks/>
            </p:cNvSpPr>
            <p:nvPr/>
          </p:nvSpPr>
          <p:spPr bwMode="auto">
            <a:xfrm>
              <a:off x="9653513" y="1462451"/>
              <a:ext cx="18294" cy="20326"/>
            </a:xfrm>
            <a:custGeom>
              <a:avLst/>
              <a:gdLst>
                <a:gd name="T0" fmla="*/ 5 w 9"/>
                <a:gd name="T1" fmla="*/ 10 h 10"/>
                <a:gd name="T2" fmla="*/ 9 w 9"/>
                <a:gd name="T3" fmla="*/ 6 h 10"/>
                <a:gd name="T4" fmla="*/ 5 w 9"/>
                <a:gd name="T5" fmla="*/ 0 h 10"/>
                <a:gd name="T6" fmla="*/ 3 w 9"/>
                <a:gd name="T7" fmla="*/ 0 h 10"/>
                <a:gd name="T8" fmla="*/ 0 w 9"/>
                <a:gd name="T9" fmla="*/ 4 h 10"/>
                <a:gd name="T10" fmla="*/ 5 w 9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lnTo>
                    <a:pt x="9" y="6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4"/>
            <p:cNvSpPr>
              <a:spLocks/>
            </p:cNvSpPr>
            <p:nvPr/>
          </p:nvSpPr>
          <p:spPr bwMode="auto">
            <a:xfrm>
              <a:off x="9617216" y="1508911"/>
              <a:ext cx="46750" cy="38620"/>
            </a:xfrm>
            <a:custGeom>
              <a:avLst/>
              <a:gdLst>
                <a:gd name="T0" fmla="*/ 17 w 23"/>
                <a:gd name="T1" fmla="*/ 4 h 19"/>
                <a:gd name="T2" fmla="*/ 13 w 23"/>
                <a:gd name="T3" fmla="*/ 0 h 19"/>
                <a:gd name="T4" fmla="*/ 0 w 23"/>
                <a:gd name="T5" fmla="*/ 12 h 19"/>
                <a:gd name="T6" fmla="*/ 12 w 23"/>
                <a:gd name="T7" fmla="*/ 19 h 19"/>
                <a:gd name="T8" fmla="*/ 23 w 23"/>
                <a:gd name="T9" fmla="*/ 10 h 19"/>
                <a:gd name="T10" fmla="*/ 17 w 23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9">
                  <a:moveTo>
                    <a:pt x="17" y="4"/>
                  </a:moveTo>
                  <a:lnTo>
                    <a:pt x="13" y="0"/>
                  </a:lnTo>
                  <a:lnTo>
                    <a:pt x="0" y="12"/>
                  </a:lnTo>
                  <a:lnTo>
                    <a:pt x="12" y="19"/>
                  </a:lnTo>
                  <a:lnTo>
                    <a:pt x="23" y="10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5"/>
            <p:cNvSpPr>
              <a:spLocks/>
            </p:cNvSpPr>
            <p:nvPr/>
          </p:nvSpPr>
          <p:spPr bwMode="auto">
            <a:xfrm>
              <a:off x="9728720" y="1470582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2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6"/>
            <p:cNvSpPr>
              <a:spLocks/>
            </p:cNvSpPr>
            <p:nvPr/>
          </p:nvSpPr>
          <p:spPr bwMode="auto">
            <a:xfrm>
              <a:off x="9724654" y="1474647"/>
              <a:ext cx="8130" cy="12196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2 h 3"/>
                <a:gd name="T6" fmla="*/ 2 w 2"/>
                <a:gd name="T7" fmla="*/ 1 h 3"/>
                <a:gd name="T8" fmla="*/ 1 w 2"/>
                <a:gd name="T9" fmla="*/ 0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7"/>
            <p:cNvSpPr>
              <a:spLocks/>
            </p:cNvSpPr>
            <p:nvPr/>
          </p:nvSpPr>
          <p:spPr bwMode="auto">
            <a:xfrm>
              <a:off x="9663676" y="1466516"/>
              <a:ext cx="8130" cy="4065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0 h 2"/>
                <a:gd name="T4" fmla="*/ 4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0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9720589" y="1466516"/>
              <a:ext cx="8130" cy="813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4 h 4"/>
                <a:gd name="T4" fmla="*/ 0 w 4"/>
                <a:gd name="T5" fmla="*/ 0 h 4"/>
                <a:gd name="T6" fmla="*/ 0 w 4"/>
                <a:gd name="T7" fmla="*/ 0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9694165" y="1529528"/>
              <a:ext cx="4065" cy="6098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0"/>
            <p:cNvSpPr>
              <a:spLocks/>
            </p:cNvSpPr>
            <p:nvPr/>
          </p:nvSpPr>
          <p:spPr bwMode="auto">
            <a:xfrm>
              <a:off x="9643640" y="1533302"/>
              <a:ext cx="46750" cy="38620"/>
            </a:xfrm>
            <a:custGeom>
              <a:avLst/>
              <a:gdLst>
                <a:gd name="T0" fmla="*/ 23 w 23"/>
                <a:gd name="T1" fmla="*/ 9 h 19"/>
                <a:gd name="T2" fmla="*/ 14 w 23"/>
                <a:gd name="T3" fmla="*/ 0 h 19"/>
                <a:gd name="T4" fmla="*/ 0 w 23"/>
                <a:gd name="T5" fmla="*/ 9 h 19"/>
                <a:gd name="T6" fmla="*/ 12 w 23"/>
                <a:gd name="T7" fmla="*/ 19 h 19"/>
                <a:gd name="T8" fmla="*/ 23 w 23"/>
                <a:gd name="T9" fmla="*/ 11 h 19"/>
                <a:gd name="T10" fmla="*/ 23 w 23"/>
                <a:gd name="T1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9">
                  <a:moveTo>
                    <a:pt x="23" y="9"/>
                  </a:moveTo>
                  <a:lnTo>
                    <a:pt x="14" y="0"/>
                  </a:lnTo>
                  <a:lnTo>
                    <a:pt x="0" y="9"/>
                  </a:lnTo>
                  <a:lnTo>
                    <a:pt x="12" y="19"/>
                  </a:lnTo>
                  <a:lnTo>
                    <a:pt x="23" y="11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1"/>
            <p:cNvSpPr>
              <a:spLocks/>
            </p:cNvSpPr>
            <p:nvPr/>
          </p:nvSpPr>
          <p:spPr bwMode="auto">
            <a:xfrm>
              <a:off x="9694165" y="1535625"/>
              <a:ext cx="4065" cy="16261"/>
            </a:xfrm>
            <a:custGeom>
              <a:avLst/>
              <a:gdLst>
                <a:gd name="T0" fmla="*/ 0 w 2"/>
                <a:gd name="T1" fmla="*/ 0 h 8"/>
                <a:gd name="T2" fmla="*/ 2 w 2"/>
                <a:gd name="T3" fmla="*/ 8 h 8"/>
                <a:gd name="T4" fmla="*/ 2 w 2"/>
                <a:gd name="T5" fmla="*/ 2 h 8"/>
                <a:gd name="T6" fmla="*/ 0 w 2"/>
                <a:gd name="T7" fmla="*/ 0 h 8"/>
                <a:gd name="T8" fmla="*/ 0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0" y="0"/>
                  </a:moveTo>
                  <a:lnTo>
                    <a:pt x="2" y="8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2"/>
            <p:cNvSpPr>
              <a:spLocks/>
            </p:cNvSpPr>
            <p:nvPr/>
          </p:nvSpPr>
          <p:spPr bwMode="auto">
            <a:xfrm>
              <a:off x="9676162" y="1551596"/>
              <a:ext cx="22359" cy="34554"/>
            </a:xfrm>
            <a:custGeom>
              <a:avLst/>
              <a:gdLst>
                <a:gd name="T0" fmla="*/ 0 w 11"/>
                <a:gd name="T1" fmla="*/ 8 h 17"/>
                <a:gd name="T2" fmla="*/ 11 w 11"/>
                <a:gd name="T3" fmla="*/ 17 h 17"/>
                <a:gd name="T4" fmla="*/ 11 w 11"/>
                <a:gd name="T5" fmla="*/ 8 h 17"/>
                <a:gd name="T6" fmla="*/ 11 w 11"/>
                <a:gd name="T7" fmla="*/ 0 h 17"/>
                <a:gd name="T8" fmla="*/ 0 w 1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0" y="8"/>
                  </a:moveTo>
                  <a:lnTo>
                    <a:pt x="11" y="17"/>
                  </a:lnTo>
                  <a:lnTo>
                    <a:pt x="11" y="8"/>
                  </a:lnTo>
                  <a:lnTo>
                    <a:pt x="11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3"/>
            <p:cNvSpPr>
              <a:spLocks/>
            </p:cNvSpPr>
            <p:nvPr/>
          </p:nvSpPr>
          <p:spPr bwMode="auto">
            <a:xfrm>
              <a:off x="9728720" y="1454321"/>
              <a:ext cx="8130" cy="4065"/>
            </a:xfrm>
            <a:custGeom>
              <a:avLst/>
              <a:gdLst>
                <a:gd name="T0" fmla="*/ 4 w 4"/>
                <a:gd name="T1" fmla="*/ 2 h 2"/>
                <a:gd name="T2" fmla="*/ 4 w 4"/>
                <a:gd name="T3" fmla="*/ 0 h 2"/>
                <a:gd name="T4" fmla="*/ 0 w 4"/>
                <a:gd name="T5" fmla="*/ 0 h 2"/>
                <a:gd name="T6" fmla="*/ 2 w 4"/>
                <a:gd name="T7" fmla="*/ 2 h 2"/>
                <a:gd name="T8" fmla="*/ 4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4"/>
            <p:cNvSpPr>
              <a:spLocks/>
            </p:cNvSpPr>
            <p:nvPr/>
          </p:nvSpPr>
          <p:spPr bwMode="auto">
            <a:xfrm>
              <a:off x="9655545" y="1490908"/>
              <a:ext cx="34554" cy="30489"/>
            </a:xfrm>
            <a:custGeom>
              <a:avLst/>
              <a:gdLst>
                <a:gd name="T0" fmla="*/ 17 w 17"/>
                <a:gd name="T1" fmla="*/ 9 h 15"/>
                <a:gd name="T2" fmla="*/ 6 w 17"/>
                <a:gd name="T3" fmla="*/ 0 h 15"/>
                <a:gd name="T4" fmla="*/ 0 w 17"/>
                <a:gd name="T5" fmla="*/ 5 h 15"/>
                <a:gd name="T6" fmla="*/ 4 w 17"/>
                <a:gd name="T7" fmla="*/ 9 h 15"/>
                <a:gd name="T8" fmla="*/ 12 w 17"/>
                <a:gd name="T9" fmla="*/ 15 h 15"/>
                <a:gd name="T10" fmla="*/ 17 w 17"/>
                <a:gd name="T1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17" y="9"/>
                  </a:moveTo>
                  <a:lnTo>
                    <a:pt x="6" y="0"/>
                  </a:lnTo>
                  <a:lnTo>
                    <a:pt x="0" y="5"/>
                  </a:lnTo>
                  <a:lnTo>
                    <a:pt x="4" y="9"/>
                  </a:lnTo>
                  <a:lnTo>
                    <a:pt x="12" y="15"/>
                  </a:lnTo>
                  <a:lnTo>
                    <a:pt x="17" y="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5"/>
            <p:cNvSpPr>
              <a:spLocks/>
            </p:cNvSpPr>
            <p:nvPr/>
          </p:nvSpPr>
          <p:spPr bwMode="auto">
            <a:xfrm>
              <a:off x="9675872" y="1505136"/>
              <a:ext cx="18294" cy="24391"/>
            </a:xfrm>
            <a:custGeom>
              <a:avLst/>
              <a:gdLst>
                <a:gd name="T0" fmla="*/ 6 w 9"/>
                <a:gd name="T1" fmla="*/ 0 h 12"/>
                <a:gd name="T2" fmla="*/ 0 w 9"/>
                <a:gd name="T3" fmla="*/ 4 h 12"/>
                <a:gd name="T4" fmla="*/ 9 w 9"/>
                <a:gd name="T5" fmla="*/ 12 h 12"/>
                <a:gd name="T6" fmla="*/ 7 w 9"/>
                <a:gd name="T7" fmla="*/ 0 h 12"/>
                <a:gd name="T8" fmla="*/ 6 w 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6" y="0"/>
                  </a:moveTo>
                  <a:lnTo>
                    <a:pt x="0" y="4"/>
                  </a:lnTo>
                  <a:lnTo>
                    <a:pt x="9" y="12"/>
                  </a:lnTo>
                  <a:lnTo>
                    <a:pt x="7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6"/>
            <p:cNvSpPr>
              <a:spLocks/>
            </p:cNvSpPr>
            <p:nvPr/>
          </p:nvSpPr>
          <p:spPr bwMode="auto">
            <a:xfrm>
              <a:off x="9663676" y="1497006"/>
              <a:ext cx="12196" cy="12196"/>
            </a:xfrm>
            <a:custGeom>
              <a:avLst/>
              <a:gdLst>
                <a:gd name="T0" fmla="*/ 0 w 6"/>
                <a:gd name="T1" fmla="*/ 0 h 6"/>
                <a:gd name="T2" fmla="*/ 6 w 6"/>
                <a:gd name="T3" fmla="*/ 6 h 6"/>
                <a:gd name="T4" fmla="*/ 6 w 6"/>
                <a:gd name="T5" fmla="*/ 6 h 6"/>
                <a:gd name="T6" fmla="*/ 0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7"/>
            <p:cNvSpPr>
              <a:spLocks/>
            </p:cNvSpPr>
            <p:nvPr/>
          </p:nvSpPr>
          <p:spPr bwMode="auto">
            <a:xfrm>
              <a:off x="9679937" y="1513267"/>
              <a:ext cx="22359" cy="26424"/>
            </a:xfrm>
            <a:custGeom>
              <a:avLst/>
              <a:gdLst>
                <a:gd name="T0" fmla="*/ 0 w 11"/>
                <a:gd name="T1" fmla="*/ 2 h 13"/>
                <a:gd name="T2" fmla="*/ 11 w 11"/>
                <a:gd name="T3" fmla="*/ 13 h 13"/>
                <a:gd name="T4" fmla="*/ 9 w 11"/>
                <a:gd name="T5" fmla="*/ 9 h 13"/>
                <a:gd name="T6" fmla="*/ 2 w 11"/>
                <a:gd name="T7" fmla="*/ 0 h 13"/>
                <a:gd name="T8" fmla="*/ 0 w 11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0" y="2"/>
                  </a:moveTo>
                  <a:lnTo>
                    <a:pt x="11" y="13"/>
                  </a:lnTo>
                  <a:lnTo>
                    <a:pt x="9" y="9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8"/>
            <p:cNvSpPr>
              <a:spLocks/>
            </p:cNvSpPr>
            <p:nvPr/>
          </p:nvSpPr>
          <p:spPr bwMode="auto">
            <a:xfrm>
              <a:off x="9653513" y="1492940"/>
              <a:ext cx="6098" cy="8130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4 h 4"/>
                <a:gd name="T4" fmla="*/ 1 w 3"/>
                <a:gd name="T5" fmla="*/ 0 h 4"/>
                <a:gd name="T6" fmla="*/ 0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3" y="4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9"/>
            <p:cNvSpPr>
              <a:spLocks/>
            </p:cNvSpPr>
            <p:nvPr/>
          </p:nvSpPr>
          <p:spPr bwMode="auto">
            <a:xfrm>
              <a:off x="9629412" y="1482487"/>
              <a:ext cx="22359" cy="22359"/>
            </a:xfrm>
            <a:custGeom>
              <a:avLst/>
              <a:gdLst>
                <a:gd name="T0" fmla="*/ 6 w 11"/>
                <a:gd name="T1" fmla="*/ 11 h 11"/>
                <a:gd name="T2" fmla="*/ 11 w 11"/>
                <a:gd name="T3" fmla="*/ 6 h 11"/>
                <a:gd name="T4" fmla="*/ 4 w 11"/>
                <a:gd name="T5" fmla="*/ 0 h 11"/>
                <a:gd name="T6" fmla="*/ 4 w 11"/>
                <a:gd name="T7" fmla="*/ 2 h 11"/>
                <a:gd name="T8" fmla="*/ 0 w 11"/>
                <a:gd name="T9" fmla="*/ 4 h 11"/>
                <a:gd name="T10" fmla="*/ 6 w 1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lnTo>
                    <a:pt x="11" y="6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6" y="1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0"/>
            <p:cNvSpPr>
              <a:spLocks/>
            </p:cNvSpPr>
            <p:nvPr/>
          </p:nvSpPr>
          <p:spPr bwMode="auto">
            <a:xfrm>
              <a:off x="9629412" y="1494682"/>
              <a:ext cx="14228" cy="14228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6 w 7"/>
                <a:gd name="T5" fmla="*/ 7 h 7"/>
                <a:gd name="T6" fmla="*/ 7 w 7"/>
                <a:gd name="T7" fmla="*/ 5 h 7"/>
                <a:gd name="T8" fmla="*/ 0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1"/>
            <p:cNvSpPr>
              <a:spLocks/>
            </p:cNvSpPr>
            <p:nvPr/>
          </p:nvSpPr>
          <p:spPr bwMode="auto">
            <a:xfrm>
              <a:off x="8984028" y="1597358"/>
              <a:ext cx="695155" cy="668731"/>
            </a:xfrm>
            <a:custGeom>
              <a:avLst/>
              <a:gdLst>
                <a:gd name="T0" fmla="*/ 175 w 182"/>
                <a:gd name="T1" fmla="*/ 0 h 173"/>
                <a:gd name="T2" fmla="*/ 143 w 182"/>
                <a:gd name="T3" fmla="*/ 25 h 173"/>
                <a:gd name="T4" fmla="*/ 143 w 182"/>
                <a:gd name="T5" fmla="*/ 88 h 173"/>
                <a:gd name="T6" fmla="*/ 141 w 182"/>
                <a:gd name="T7" fmla="*/ 113 h 173"/>
                <a:gd name="T8" fmla="*/ 135 w 182"/>
                <a:gd name="T9" fmla="*/ 126 h 173"/>
                <a:gd name="T10" fmla="*/ 88 w 182"/>
                <a:gd name="T11" fmla="*/ 140 h 173"/>
                <a:gd name="T12" fmla="*/ 42 w 182"/>
                <a:gd name="T13" fmla="*/ 126 h 173"/>
                <a:gd name="T14" fmla="*/ 35 w 182"/>
                <a:gd name="T15" fmla="*/ 113 h 173"/>
                <a:gd name="T16" fmla="*/ 35 w 182"/>
                <a:gd name="T17" fmla="*/ 108 h 173"/>
                <a:gd name="T18" fmla="*/ 0 w 182"/>
                <a:gd name="T19" fmla="*/ 141 h 173"/>
                <a:gd name="T20" fmla="*/ 17 w 182"/>
                <a:gd name="T21" fmla="*/ 158 h 173"/>
                <a:gd name="T22" fmla="*/ 87 w 182"/>
                <a:gd name="T23" fmla="*/ 173 h 173"/>
                <a:gd name="T24" fmla="*/ 138 w 182"/>
                <a:gd name="T25" fmla="*/ 167 h 173"/>
                <a:gd name="T26" fmla="*/ 178 w 182"/>
                <a:gd name="T27" fmla="*/ 130 h 173"/>
                <a:gd name="T28" fmla="*/ 182 w 182"/>
                <a:gd name="T29" fmla="*/ 100 h 173"/>
                <a:gd name="T30" fmla="*/ 182 w 182"/>
                <a:gd name="T31" fmla="*/ 12 h 173"/>
                <a:gd name="T32" fmla="*/ 149 w 182"/>
                <a:gd name="T33" fmla="*/ 30 h 173"/>
                <a:gd name="T34" fmla="*/ 182 w 182"/>
                <a:gd name="T35" fmla="*/ 12 h 173"/>
                <a:gd name="T36" fmla="*/ 182 w 182"/>
                <a:gd name="T37" fmla="*/ 5 h 173"/>
                <a:gd name="T38" fmla="*/ 175 w 182"/>
                <a:gd name="T3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" h="173">
                  <a:moveTo>
                    <a:pt x="175" y="0"/>
                  </a:moveTo>
                  <a:cubicBezTo>
                    <a:pt x="143" y="25"/>
                    <a:pt x="143" y="25"/>
                    <a:pt x="143" y="25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3" y="99"/>
                    <a:pt x="143" y="108"/>
                    <a:pt x="141" y="113"/>
                  </a:cubicBezTo>
                  <a:cubicBezTo>
                    <a:pt x="140" y="118"/>
                    <a:pt x="138" y="123"/>
                    <a:pt x="135" y="126"/>
                  </a:cubicBezTo>
                  <a:cubicBezTo>
                    <a:pt x="126" y="136"/>
                    <a:pt x="110" y="140"/>
                    <a:pt x="88" y="140"/>
                  </a:cubicBezTo>
                  <a:cubicBezTo>
                    <a:pt x="67" y="140"/>
                    <a:pt x="51" y="136"/>
                    <a:pt x="42" y="126"/>
                  </a:cubicBezTo>
                  <a:cubicBezTo>
                    <a:pt x="39" y="123"/>
                    <a:pt x="37" y="118"/>
                    <a:pt x="35" y="113"/>
                  </a:cubicBezTo>
                  <a:cubicBezTo>
                    <a:pt x="35" y="111"/>
                    <a:pt x="35" y="110"/>
                    <a:pt x="35" y="10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4" y="148"/>
                    <a:pt x="9" y="154"/>
                    <a:pt x="17" y="158"/>
                  </a:cubicBezTo>
                  <a:cubicBezTo>
                    <a:pt x="33" y="168"/>
                    <a:pt x="56" y="173"/>
                    <a:pt x="87" y="173"/>
                  </a:cubicBezTo>
                  <a:cubicBezTo>
                    <a:pt x="107" y="173"/>
                    <a:pt x="124" y="171"/>
                    <a:pt x="138" y="167"/>
                  </a:cubicBezTo>
                  <a:cubicBezTo>
                    <a:pt x="178" y="130"/>
                    <a:pt x="178" y="130"/>
                    <a:pt x="178" y="130"/>
                  </a:cubicBezTo>
                  <a:cubicBezTo>
                    <a:pt x="181" y="122"/>
                    <a:pt x="182" y="112"/>
                    <a:pt x="182" y="100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82" y="12"/>
                    <a:pt x="182" y="12"/>
                    <a:pt x="182" y="12"/>
                  </a:cubicBezTo>
                  <a:cubicBezTo>
                    <a:pt x="182" y="5"/>
                    <a:pt x="182" y="5"/>
                    <a:pt x="182" y="5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92"/>
            <p:cNvSpPr>
              <a:spLocks noChangeArrowheads="1"/>
            </p:cNvSpPr>
            <p:nvPr/>
          </p:nvSpPr>
          <p:spPr bwMode="auto">
            <a:xfrm>
              <a:off x="9706361" y="1466516"/>
              <a:ext cx="8130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3"/>
            <p:cNvSpPr>
              <a:spLocks/>
            </p:cNvSpPr>
            <p:nvPr/>
          </p:nvSpPr>
          <p:spPr bwMode="auto">
            <a:xfrm>
              <a:off x="9679937" y="1466516"/>
              <a:ext cx="8130" cy="4065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0 h 2"/>
                <a:gd name="T6" fmla="*/ 2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4"/>
            <p:cNvSpPr>
              <a:spLocks/>
            </p:cNvSpPr>
            <p:nvPr/>
          </p:nvSpPr>
          <p:spPr bwMode="auto">
            <a:xfrm>
              <a:off x="9710426" y="1462451"/>
              <a:ext cx="14228" cy="16261"/>
            </a:xfrm>
            <a:custGeom>
              <a:avLst/>
              <a:gdLst>
                <a:gd name="T0" fmla="*/ 4 w 7"/>
                <a:gd name="T1" fmla="*/ 8 h 8"/>
                <a:gd name="T2" fmla="*/ 7 w 7"/>
                <a:gd name="T3" fmla="*/ 6 h 8"/>
                <a:gd name="T4" fmla="*/ 5 w 7"/>
                <a:gd name="T5" fmla="*/ 0 h 8"/>
                <a:gd name="T6" fmla="*/ 0 w 7"/>
                <a:gd name="T7" fmla="*/ 0 h 8"/>
                <a:gd name="T8" fmla="*/ 2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7" y="6"/>
                  </a:lnTo>
                  <a:lnTo>
                    <a:pt x="5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5"/>
            <p:cNvSpPr>
              <a:spLocks/>
            </p:cNvSpPr>
            <p:nvPr/>
          </p:nvSpPr>
          <p:spPr bwMode="auto">
            <a:xfrm>
              <a:off x="9720589" y="1474647"/>
              <a:ext cx="12196" cy="12196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2 h 3"/>
                <a:gd name="T4" fmla="*/ 2 w 3"/>
                <a:gd name="T5" fmla="*/ 0 h 3"/>
                <a:gd name="T6" fmla="*/ 0 w 3"/>
                <a:gd name="T7" fmla="*/ 1 h 3"/>
                <a:gd name="T8" fmla="*/ 1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6"/>
            <p:cNvSpPr>
              <a:spLocks/>
            </p:cNvSpPr>
            <p:nvPr/>
          </p:nvSpPr>
          <p:spPr bwMode="auto">
            <a:xfrm>
              <a:off x="9667741" y="1462451"/>
              <a:ext cx="12196" cy="8130"/>
            </a:xfrm>
            <a:custGeom>
              <a:avLst/>
              <a:gdLst>
                <a:gd name="T0" fmla="*/ 6 w 6"/>
                <a:gd name="T1" fmla="*/ 2 h 4"/>
                <a:gd name="T2" fmla="*/ 6 w 6"/>
                <a:gd name="T3" fmla="*/ 0 h 4"/>
                <a:gd name="T4" fmla="*/ 0 w 6"/>
                <a:gd name="T5" fmla="*/ 0 h 4"/>
                <a:gd name="T6" fmla="*/ 4 w 6"/>
                <a:gd name="T7" fmla="*/ 4 h 4"/>
                <a:gd name="T8" fmla="*/ 6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7"/>
            <p:cNvSpPr>
              <a:spLocks/>
            </p:cNvSpPr>
            <p:nvPr/>
          </p:nvSpPr>
          <p:spPr bwMode="auto">
            <a:xfrm>
              <a:off x="9667741" y="1466516"/>
              <a:ext cx="8130" cy="12196"/>
            </a:xfrm>
            <a:custGeom>
              <a:avLst/>
              <a:gdLst>
                <a:gd name="T0" fmla="*/ 4 w 4"/>
                <a:gd name="T1" fmla="*/ 6 h 6"/>
                <a:gd name="T2" fmla="*/ 4 w 4"/>
                <a:gd name="T3" fmla="*/ 4 h 6"/>
                <a:gd name="T4" fmla="*/ 2 w 4"/>
                <a:gd name="T5" fmla="*/ 0 h 6"/>
                <a:gd name="T6" fmla="*/ 0 w 4"/>
                <a:gd name="T7" fmla="*/ 0 h 6"/>
                <a:gd name="T8" fmla="*/ 2 w 4"/>
                <a:gd name="T9" fmla="*/ 2 h 6"/>
                <a:gd name="T10" fmla="*/ 4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4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8"/>
            <p:cNvSpPr>
              <a:spLocks/>
            </p:cNvSpPr>
            <p:nvPr/>
          </p:nvSpPr>
          <p:spPr bwMode="auto">
            <a:xfrm>
              <a:off x="9688067" y="1501071"/>
              <a:ext cx="10163" cy="12196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1 h 3"/>
                <a:gd name="T6" fmla="*/ 3 w 3"/>
                <a:gd name="T7" fmla="*/ 3 h 3"/>
                <a:gd name="T8" fmla="*/ 3 w 3"/>
                <a:gd name="T9" fmla="*/ 3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9"/>
            <p:cNvSpPr>
              <a:spLocks/>
            </p:cNvSpPr>
            <p:nvPr/>
          </p:nvSpPr>
          <p:spPr bwMode="auto">
            <a:xfrm>
              <a:off x="9698230" y="1505136"/>
              <a:ext cx="8130" cy="26424"/>
            </a:xfrm>
            <a:custGeom>
              <a:avLst/>
              <a:gdLst>
                <a:gd name="T0" fmla="*/ 1 w 2"/>
                <a:gd name="T1" fmla="*/ 6 h 7"/>
                <a:gd name="T2" fmla="*/ 2 w 2"/>
                <a:gd name="T3" fmla="*/ 7 h 7"/>
                <a:gd name="T4" fmla="*/ 2 w 2"/>
                <a:gd name="T5" fmla="*/ 5 h 7"/>
                <a:gd name="T6" fmla="*/ 2 w 2"/>
                <a:gd name="T7" fmla="*/ 3 h 7"/>
                <a:gd name="T8" fmla="*/ 0 w 2"/>
                <a:gd name="T9" fmla="*/ 0 h 7"/>
                <a:gd name="T10" fmla="*/ 1 w 2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1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0"/>
            <p:cNvSpPr>
              <a:spLocks/>
            </p:cNvSpPr>
            <p:nvPr/>
          </p:nvSpPr>
          <p:spPr bwMode="auto">
            <a:xfrm>
              <a:off x="9526736" y="1493695"/>
              <a:ext cx="38620" cy="46750"/>
            </a:xfrm>
            <a:custGeom>
              <a:avLst/>
              <a:gdLst>
                <a:gd name="T0" fmla="*/ 7 w 10"/>
                <a:gd name="T1" fmla="*/ 0 h 12"/>
                <a:gd name="T2" fmla="*/ 0 w 10"/>
                <a:gd name="T3" fmla="*/ 7 h 12"/>
                <a:gd name="T4" fmla="*/ 1 w 10"/>
                <a:gd name="T5" fmla="*/ 12 h 12"/>
                <a:gd name="T6" fmla="*/ 10 w 10"/>
                <a:gd name="T7" fmla="*/ 3 h 12"/>
                <a:gd name="T8" fmla="*/ 7 w 1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1" y="12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1"/>
            <p:cNvSpPr>
              <a:spLocks/>
            </p:cNvSpPr>
            <p:nvPr/>
          </p:nvSpPr>
          <p:spPr bwMode="auto">
            <a:xfrm>
              <a:off x="9518606" y="1485564"/>
              <a:ext cx="34554" cy="34554"/>
            </a:xfrm>
            <a:custGeom>
              <a:avLst/>
              <a:gdLst>
                <a:gd name="T0" fmla="*/ 6 w 9"/>
                <a:gd name="T1" fmla="*/ 0 h 9"/>
                <a:gd name="T2" fmla="*/ 0 w 9"/>
                <a:gd name="T3" fmla="*/ 7 h 9"/>
                <a:gd name="T4" fmla="*/ 1 w 9"/>
                <a:gd name="T5" fmla="*/ 8 h 9"/>
                <a:gd name="T6" fmla="*/ 2 w 9"/>
                <a:gd name="T7" fmla="*/ 9 h 9"/>
                <a:gd name="T8" fmla="*/ 9 w 9"/>
                <a:gd name="T9" fmla="*/ 2 h 9"/>
                <a:gd name="T10" fmla="*/ 6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2"/>
            <p:cNvSpPr>
              <a:spLocks/>
            </p:cNvSpPr>
            <p:nvPr/>
          </p:nvSpPr>
          <p:spPr bwMode="auto">
            <a:xfrm>
              <a:off x="9496247" y="1485564"/>
              <a:ext cx="44718" cy="26424"/>
            </a:xfrm>
            <a:custGeom>
              <a:avLst/>
              <a:gdLst>
                <a:gd name="T0" fmla="*/ 11 w 12"/>
                <a:gd name="T1" fmla="*/ 0 h 7"/>
                <a:gd name="T2" fmla="*/ 1 w 12"/>
                <a:gd name="T3" fmla="*/ 0 h 7"/>
                <a:gd name="T4" fmla="*/ 0 w 12"/>
                <a:gd name="T5" fmla="*/ 0 h 7"/>
                <a:gd name="T6" fmla="*/ 0 w 12"/>
                <a:gd name="T7" fmla="*/ 4 h 7"/>
                <a:gd name="T8" fmla="*/ 6 w 12"/>
                <a:gd name="T9" fmla="*/ 7 h 7"/>
                <a:gd name="T10" fmla="*/ 12 w 12"/>
                <a:gd name="T11" fmla="*/ 0 h 7"/>
                <a:gd name="T12" fmla="*/ 11 w 1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3"/>
            <p:cNvSpPr>
              <a:spLocks/>
            </p:cNvSpPr>
            <p:nvPr/>
          </p:nvSpPr>
          <p:spPr bwMode="auto">
            <a:xfrm>
              <a:off x="9617216" y="1486552"/>
              <a:ext cx="12196" cy="8130"/>
            </a:xfrm>
            <a:custGeom>
              <a:avLst/>
              <a:gdLst>
                <a:gd name="T0" fmla="*/ 2 w 6"/>
                <a:gd name="T1" fmla="*/ 0 h 4"/>
                <a:gd name="T2" fmla="*/ 0 w 6"/>
                <a:gd name="T3" fmla="*/ 0 h 4"/>
                <a:gd name="T4" fmla="*/ 4 w 6"/>
                <a:gd name="T5" fmla="*/ 4 h 4"/>
                <a:gd name="T6" fmla="*/ 6 w 6"/>
                <a:gd name="T7" fmla="*/ 4 h 4"/>
                <a:gd name="T8" fmla="*/ 2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4"/>
            <p:cNvSpPr>
              <a:spLocks/>
            </p:cNvSpPr>
            <p:nvPr/>
          </p:nvSpPr>
          <p:spPr bwMode="auto">
            <a:xfrm>
              <a:off x="9530801" y="1524184"/>
              <a:ext cx="65044" cy="65044"/>
            </a:xfrm>
            <a:custGeom>
              <a:avLst/>
              <a:gdLst>
                <a:gd name="T0" fmla="*/ 30 w 32"/>
                <a:gd name="T1" fmla="*/ 0 h 32"/>
                <a:gd name="T2" fmla="*/ 0 w 32"/>
                <a:gd name="T3" fmla="*/ 23 h 32"/>
                <a:gd name="T4" fmla="*/ 0 w 32"/>
                <a:gd name="T5" fmla="*/ 32 h 32"/>
                <a:gd name="T6" fmla="*/ 32 w 32"/>
                <a:gd name="T7" fmla="*/ 2 h 32"/>
                <a:gd name="T8" fmla="*/ 30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0" y="0"/>
                  </a:moveTo>
                  <a:lnTo>
                    <a:pt x="0" y="23"/>
                  </a:lnTo>
                  <a:lnTo>
                    <a:pt x="0" y="32"/>
                  </a:lnTo>
                  <a:lnTo>
                    <a:pt x="32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5"/>
            <p:cNvSpPr>
              <a:spLocks/>
            </p:cNvSpPr>
            <p:nvPr/>
          </p:nvSpPr>
          <p:spPr bwMode="auto">
            <a:xfrm>
              <a:off x="9530801" y="1516054"/>
              <a:ext cx="60978" cy="54881"/>
            </a:xfrm>
            <a:custGeom>
              <a:avLst/>
              <a:gdLst>
                <a:gd name="T0" fmla="*/ 26 w 30"/>
                <a:gd name="T1" fmla="*/ 0 h 27"/>
                <a:gd name="T2" fmla="*/ 0 w 30"/>
                <a:gd name="T3" fmla="*/ 21 h 27"/>
                <a:gd name="T4" fmla="*/ 0 w 30"/>
                <a:gd name="T5" fmla="*/ 27 h 27"/>
                <a:gd name="T6" fmla="*/ 30 w 30"/>
                <a:gd name="T7" fmla="*/ 4 h 27"/>
                <a:gd name="T8" fmla="*/ 26 w 3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7">
                  <a:moveTo>
                    <a:pt x="26" y="0"/>
                  </a:moveTo>
                  <a:lnTo>
                    <a:pt x="0" y="21"/>
                  </a:lnTo>
                  <a:lnTo>
                    <a:pt x="0" y="27"/>
                  </a:lnTo>
                  <a:lnTo>
                    <a:pt x="30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6"/>
            <p:cNvSpPr>
              <a:spLocks/>
            </p:cNvSpPr>
            <p:nvPr/>
          </p:nvSpPr>
          <p:spPr bwMode="auto">
            <a:xfrm>
              <a:off x="9496247" y="1485564"/>
              <a:ext cx="406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7"/>
            <p:cNvSpPr>
              <a:spLocks/>
            </p:cNvSpPr>
            <p:nvPr/>
          </p:nvSpPr>
          <p:spPr bwMode="auto">
            <a:xfrm>
              <a:off x="9530801" y="1505891"/>
              <a:ext cx="52848" cy="52848"/>
            </a:xfrm>
            <a:custGeom>
              <a:avLst/>
              <a:gdLst>
                <a:gd name="T0" fmla="*/ 9 w 14"/>
                <a:gd name="T1" fmla="*/ 0 h 14"/>
                <a:gd name="T2" fmla="*/ 0 w 14"/>
                <a:gd name="T3" fmla="*/ 9 h 14"/>
                <a:gd name="T4" fmla="*/ 0 w 14"/>
                <a:gd name="T5" fmla="*/ 10 h 14"/>
                <a:gd name="T6" fmla="*/ 0 w 14"/>
                <a:gd name="T7" fmla="*/ 14 h 14"/>
                <a:gd name="T8" fmla="*/ 14 w 14"/>
                <a:gd name="T9" fmla="*/ 3 h 14"/>
                <a:gd name="T10" fmla="*/ 9 w 1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8"/>
            <p:cNvSpPr>
              <a:spLocks/>
            </p:cNvSpPr>
            <p:nvPr/>
          </p:nvSpPr>
          <p:spPr bwMode="auto">
            <a:xfrm>
              <a:off x="9565356" y="1481499"/>
              <a:ext cx="44718" cy="30489"/>
            </a:xfrm>
            <a:custGeom>
              <a:avLst/>
              <a:gdLst>
                <a:gd name="T0" fmla="*/ 17 w 22"/>
                <a:gd name="T1" fmla="*/ 0 h 15"/>
                <a:gd name="T2" fmla="*/ 11 w 22"/>
                <a:gd name="T3" fmla="*/ 0 h 15"/>
                <a:gd name="T4" fmla="*/ 0 w 22"/>
                <a:gd name="T5" fmla="*/ 10 h 15"/>
                <a:gd name="T6" fmla="*/ 7 w 22"/>
                <a:gd name="T7" fmla="*/ 15 h 15"/>
                <a:gd name="T8" fmla="*/ 22 w 22"/>
                <a:gd name="T9" fmla="*/ 4 h 15"/>
                <a:gd name="T10" fmla="*/ 17 w 2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17" y="0"/>
                  </a:moveTo>
                  <a:lnTo>
                    <a:pt x="11" y="0"/>
                  </a:lnTo>
                  <a:lnTo>
                    <a:pt x="0" y="10"/>
                  </a:lnTo>
                  <a:lnTo>
                    <a:pt x="7" y="15"/>
                  </a:lnTo>
                  <a:lnTo>
                    <a:pt x="22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9"/>
            <p:cNvSpPr>
              <a:spLocks/>
            </p:cNvSpPr>
            <p:nvPr/>
          </p:nvSpPr>
          <p:spPr bwMode="auto">
            <a:xfrm>
              <a:off x="9621282" y="1470291"/>
              <a:ext cx="16261" cy="16261"/>
            </a:xfrm>
            <a:custGeom>
              <a:avLst/>
              <a:gdLst>
                <a:gd name="T0" fmla="*/ 4 w 8"/>
                <a:gd name="T1" fmla="*/ 8 h 8"/>
                <a:gd name="T2" fmla="*/ 8 w 8"/>
                <a:gd name="T3" fmla="*/ 6 h 8"/>
                <a:gd name="T4" fmla="*/ 8 w 8"/>
                <a:gd name="T5" fmla="*/ 4 h 8"/>
                <a:gd name="T6" fmla="*/ 4 w 8"/>
                <a:gd name="T7" fmla="*/ 0 h 8"/>
                <a:gd name="T8" fmla="*/ 4 w 8"/>
                <a:gd name="T9" fmla="*/ 0 h 8"/>
                <a:gd name="T10" fmla="*/ 0 w 8"/>
                <a:gd name="T11" fmla="*/ 4 h 8"/>
                <a:gd name="T12" fmla="*/ 4 w 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8" y="6"/>
                  </a:lnTo>
                  <a:lnTo>
                    <a:pt x="8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0"/>
            <p:cNvSpPr>
              <a:spLocks/>
            </p:cNvSpPr>
            <p:nvPr/>
          </p:nvSpPr>
          <p:spPr bwMode="auto">
            <a:xfrm>
              <a:off x="9613151" y="1478421"/>
              <a:ext cx="16261" cy="8130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0 h 4"/>
                <a:gd name="T4" fmla="*/ 4 w 8"/>
                <a:gd name="T5" fmla="*/ 4 h 4"/>
                <a:gd name="T6" fmla="*/ 8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1"/>
            <p:cNvSpPr>
              <a:spLocks/>
            </p:cNvSpPr>
            <p:nvPr/>
          </p:nvSpPr>
          <p:spPr bwMode="auto">
            <a:xfrm>
              <a:off x="9629412" y="1478421"/>
              <a:ext cx="18294" cy="8130"/>
            </a:xfrm>
            <a:custGeom>
              <a:avLst/>
              <a:gdLst>
                <a:gd name="T0" fmla="*/ 9 w 9"/>
                <a:gd name="T1" fmla="*/ 0 h 4"/>
                <a:gd name="T2" fmla="*/ 0 w 9"/>
                <a:gd name="T3" fmla="*/ 0 h 4"/>
                <a:gd name="T4" fmla="*/ 6 w 9"/>
                <a:gd name="T5" fmla="*/ 4 h 4"/>
                <a:gd name="T6" fmla="*/ 9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2"/>
            <p:cNvSpPr>
              <a:spLocks/>
            </p:cNvSpPr>
            <p:nvPr/>
          </p:nvSpPr>
          <p:spPr bwMode="auto">
            <a:xfrm>
              <a:off x="9625347" y="1494682"/>
              <a:ext cx="406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3"/>
            <p:cNvSpPr>
              <a:spLocks/>
            </p:cNvSpPr>
            <p:nvPr/>
          </p:nvSpPr>
          <p:spPr bwMode="auto">
            <a:xfrm>
              <a:off x="9629412" y="1486552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0 w 4"/>
                <a:gd name="T5" fmla="*/ 4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4"/>
            <p:cNvSpPr>
              <a:spLocks/>
            </p:cNvSpPr>
            <p:nvPr/>
          </p:nvSpPr>
          <p:spPr bwMode="auto">
            <a:xfrm>
              <a:off x="9598923" y="1494682"/>
              <a:ext cx="30489" cy="26424"/>
            </a:xfrm>
            <a:custGeom>
              <a:avLst/>
              <a:gdLst>
                <a:gd name="T0" fmla="*/ 13 w 15"/>
                <a:gd name="T1" fmla="*/ 0 h 13"/>
                <a:gd name="T2" fmla="*/ 0 w 15"/>
                <a:gd name="T3" fmla="*/ 11 h 13"/>
                <a:gd name="T4" fmla="*/ 2 w 15"/>
                <a:gd name="T5" fmla="*/ 13 h 13"/>
                <a:gd name="T6" fmla="*/ 15 w 15"/>
                <a:gd name="T7" fmla="*/ 0 h 13"/>
                <a:gd name="T8" fmla="*/ 13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3" y="0"/>
                  </a:moveTo>
                  <a:lnTo>
                    <a:pt x="0" y="11"/>
                  </a:lnTo>
                  <a:lnTo>
                    <a:pt x="2" y="13"/>
                  </a:lnTo>
                  <a:lnTo>
                    <a:pt x="15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5"/>
            <p:cNvSpPr>
              <a:spLocks/>
            </p:cNvSpPr>
            <p:nvPr/>
          </p:nvSpPr>
          <p:spPr bwMode="auto">
            <a:xfrm>
              <a:off x="9553160" y="1485564"/>
              <a:ext cx="34554" cy="20326"/>
            </a:xfrm>
            <a:custGeom>
              <a:avLst/>
              <a:gdLst>
                <a:gd name="T0" fmla="*/ 6 w 17"/>
                <a:gd name="T1" fmla="*/ 10 h 10"/>
                <a:gd name="T2" fmla="*/ 17 w 17"/>
                <a:gd name="T3" fmla="*/ 0 h 10"/>
                <a:gd name="T4" fmla="*/ 4 w 17"/>
                <a:gd name="T5" fmla="*/ 0 h 10"/>
                <a:gd name="T6" fmla="*/ 0 w 17"/>
                <a:gd name="T7" fmla="*/ 4 h 10"/>
                <a:gd name="T8" fmla="*/ 6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6" y="10"/>
                  </a:moveTo>
                  <a:lnTo>
                    <a:pt x="17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6"/>
            <p:cNvSpPr>
              <a:spLocks/>
            </p:cNvSpPr>
            <p:nvPr/>
          </p:nvSpPr>
          <p:spPr bwMode="auto">
            <a:xfrm>
              <a:off x="9540964" y="1485564"/>
              <a:ext cx="20326" cy="8130"/>
            </a:xfrm>
            <a:custGeom>
              <a:avLst/>
              <a:gdLst>
                <a:gd name="T0" fmla="*/ 6 w 10"/>
                <a:gd name="T1" fmla="*/ 4 h 4"/>
                <a:gd name="T2" fmla="*/ 10 w 10"/>
                <a:gd name="T3" fmla="*/ 0 h 4"/>
                <a:gd name="T4" fmla="*/ 2 w 10"/>
                <a:gd name="T5" fmla="*/ 0 h 4"/>
                <a:gd name="T6" fmla="*/ 0 w 10"/>
                <a:gd name="T7" fmla="*/ 0 h 4"/>
                <a:gd name="T8" fmla="*/ 6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6" y="4"/>
                  </a:moveTo>
                  <a:lnTo>
                    <a:pt x="1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7"/>
            <p:cNvSpPr>
              <a:spLocks/>
            </p:cNvSpPr>
            <p:nvPr/>
          </p:nvSpPr>
          <p:spPr bwMode="auto">
            <a:xfrm>
              <a:off x="9538932" y="1485564"/>
              <a:ext cx="6098" cy="0"/>
            </a:xfrm>
            <a:custGeom>
              <a:avLst/>
              <a:gdLst>
                <a:gd name="T0" fmla="*/ 3 w 3"/>
                <a:gd name="T1" fmla="*/ 0 w 3"/>
                <a:gd name="T2" fmla="*/ 1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8"/>
            <p:cNvSpPr>
              <a:spLocks/>
            </p:cNvSpPr>
            <p:nvPr/>
          </p:nvSpPr>
          <p:spPr bwMode="auto">
            <a:xfrm>
              <a:off x="9590792" y="1486552"/>
              <a:ext cx="34554" cy="30489"/>
            </a:xfrm>
            <a:custGeom>
              <a:avLst/>
              <a:gdLst>
                <a:gd name="T0" fmla="*/ 13 w 17"/>
                <a:gd name="T1" fmla="*/ 0 h 15"/>
                <a:gd name="T2" fmla="*/ 0 w 17"/>
                <a:gd name="T3" fmla="*/ 11 h 15"/>
                <a:gd name="T4" fmla="*/ 4 w 17"/>
                <a:gd name="T5" fmla="*/ 15 h 15"/>
                <a:gd name="T6" fmla="*/ 17 w 17"/>
                <a:gd name="T7" fmla="*/ 4 h 15"/>
                <a:gd name="T8" fmla="*/ 13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3" y="0"/>
                  </a:moveTo>
                  <a:lnTo>
                    <a:pt x="0" y="11"/>
                  </a:lnTo>
                  <a:lnTo>
                    <a:pt x="4" y="15"/>
                  </a:lnTo>
                  <a:lnTo>
                    <a:pt x="17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9"/>
            <p:cNvSpPr>
              <a:spLocks/>
            </p:cNvSpPr>
            <p:nvPr/>
          </p:nvSpPr>
          <p:spPr bwMode="auto">
            <a:xfrm>
              <a:off x="9607053" y="1478421"/>
              <a:ext cx="14228" cy="8130"/>
            </a:xfrm>
            <a:custGeom>
              <a:avLst/>
              <a:gdLst>
                <a:gd name="T0" fmla="*/ 7 w 7"/>
                <a:gd name="T1" fmla="*/ 4 h 4"/>
                <a:gd name="T2" fmla="*/ 3 w 7"/>
                <a:gd name="T3" fmla="*/ 0 h 4"/>
                <a:gd name="T4" fmla="*/ 0 w 7"/>
                <a:gd name="T5" fmla="*/ 0 h 4"/>
                <a:gd name="T6" fmla="*/ 5 w 7"/>
                <a:gd name="T7" fmla="*/ 4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5" y="4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0"/>
            <p:cNvSpPr>
              <a:spLocks/>
            </p:cNvSpPr>
            <p:nvPr/>
          </p:nvSpPr>
          <p:spPr bwMode="auto">
            <a:xfrm>
              <a:off x="8710727" y="1600030"/>
              <a:ext cx="26424" cy="16261"/>
            </a:xfrm>
            <a:custGeom>
              <a:avLst/>
              <a:gdLst>
                <a:gd name="T0" fmla="*/ 2 w 7"/>
                <a:gd name="T1" fmla="*/ 1 h 4"/>
                <a:gd name="T2" fmla="*/ 1 w 7"/>
                <a:gd name="T3" fmla="*/ 3 h 4"/>
                <a:gd name="T4" fmla="*/ 0 w 7"/>
                <a:gd name="T5" fmla="*/ 4 h 4"/>
                <a:gd name="T6" fmla="*/ 7 w 7"/>
                <a:gd name="T7" fmla="*/ 2 h 4"/>
                <a:gd name="T8" fmla="*/ 5 w 7"/>
                <a:gd name="T9" fmla="*/ 0 h 4"/>
                <a:gd name="T10" fmla="*/ 3 w 7"/>
                <a:gd name="T11" fmla="*/ 1 h 4"/>
                <a:gd name="T12" fmla="*/ 2 w 7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1"/>
            <p:cNvSpPr>
              <a:spLocks/>
            </p:cNvSpPr>
            <p:nvPr/>
          </p:nvSpPr>
          <p:spPr bwMode="auto">
            <a:xfrm>
              <a:off x="8718858" y="1612226"/>
              <a:ext cx="30489" cy="14228"/>
            </a:xfrm>
            <a:custGeom>
              <a:avLst/>
              <a:gdLst>
                <a:gd name="T0" fmla="*/ 0 w 8"/>
                <a:gd name="T1" fmla="*/ 4 h 4"/>
                <a:gd name="T2" fmla="*/ 8 w 8"/>
                <a:gd name="T3" fmla="*/ 2 h 4"/>
                <a:gd name="T4" fmla="*/ 6 w 8"/>
                <a:gd name="T5" fmla="*/ 0 h 4"/>
                <a:gd name="T6" fmla="*/ 4 w 8"/>
                <a:gd name="T7" fmla="*/ 0 h 4"/>
                <a:gd name="T8" fmla="*/ 0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4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2"/>
            <p:cNvSpPr>
              <a:spLocks/>
            </p:cNvSpPr>
            <p:nvPr/>
          </p:nvSpPr>
          <p:spPr bwMode="auto">
            <a:xfrm>
              <a:off x="8718858" y="1595965"/>
              <a:ext cx="30489" cy="20326"/>
            </a:xfrm>
            <a:custGeom>
              <a:avLst/>
              <a:gdLst>
                <a:gd name="T0" fmla="*/ 0 w 8"/>
                <a:gd name="T1" fmla="*/ 5 h 5"/>
                <a:gd name="T2" fmla="*/ 7 w 8"/>
                <a:gd name="T3" fmla="*/ 2 h 5"/>
                <a:gd name="T4" fmla="*/ 8 w 8"/>
                <a:gd name="T5" fmla="*/ 1 h 5"/>
                <a:gd name="T6" fmla="*/ 8 w 8"/>
                <a:gd name="T7" fmla="*/ 0 h 5"/>
                <a:gd name="T8" fmla="*/ 1 w 8"/>
                <a:gd name="T9" fmla="*/ 2 h 5"/>
                <a:gd name="T10" fmla="*/ 0 w 8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3"/>
            <p:cNvSpPr>
              <a:spLocks/>
            </p:cNvSpPr>
            <p:nvPr/>
          </p:nvSpPr>
          <p:spPr bwMode="auto">
            <a:xfrm>
              <a:off x="8733086" y="1608161"/>
              <a:ext cx="8130" cy="4065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4"/>
            <p:cNvSpPr>
              <a:spLocks/>
            </p:cNvSpPr>
            <p:nvPr/>
          </p:nvSpPr>
          <p:spPr bwMode="auto">
            <a:xfrm>
              <a:off x="8722923" y="1595965"/>
              <a:ext cx="6098" cy="8130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5"/>
            <p:cNvSpPr>
              <a:spLocks/>
            </p:cNvSpPr>
            <p:nvPr/>
          </p:nvSpPr>
          <p:spPr bwMode="auto">
            <a:xfrm>
              <a:off x="8722923" y="1595965"/>
              <a:ext cx="6098" cy="8130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6"/>
            <p:cNvSpPr>
              <a:spLocks/>
            </p:cNvSpPr>
            <p:nvPr/>
          </p:nvSpPr>
          <p:spPr bwMode="auto">
            <a:xfrm>
              <a:off x="8722923" y="1595965"/>
              <a:ext cx="6098" cy="813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7"/>
            <p:cNvSpPr>
              <a:spLocks/>
            </p:cNvSpPr>
            <p:nvPr/>
          </p:nvSpPr>
          <p:spPr bwMode="auto">
            <a:xfrm>
              <a:off x="8637844" y="1677966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8"/>
            <p:cNvSpPr>
              <a:spLocks/>
            </p:cNvSpPr>
            <p:nvPr/>
          </p:nvSpPr>
          <p:spPr bwMode="auto">
            <a:xfrm>
              <a:off x="8620189" y="1686794"/>
              <a:ext cx="8130" cy="16261"/>
            </a:xfrm>
            <a:custGeom>
              <a:avLst/>
              <a:gdLst>
                <a:gd name="T0" fmla="*/ 2 w 4"/>
                <a:gd name="T1" fmla="*/ 6 h 8"/>
                <a:gd name="T2" fmla="*/ 0 w 4"/>
                <a:gd name="T3" fmla="*/ 8 h 8"/>
                <a:gd name="T4" fmla="*/ 4 w 4"/>
                <a:gd name="T5" fmla="*/ 0 h 8"/>
                <a:gd name="T6" fmla="*/ 4 w 4"/>
                <a:gd name="T7" fmla="*/ 0 h 8"/>
                <a:gd name="T8" fmla="*/ 2 w 4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6"/>
                  </a:moveTo>
                  <a:lnTo>
                    <a:pt x="0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9"/>
            <p:cNvSpPr>
              <a:spLocks/>
            </p:cNvSpPr>
            <p:nvPr/>
          </p:nvSpPr>
          <p:spPr bwMode="auto">
            <a:xfrm>
              <a:off x="8616124" y="1690859"/>
              <a:ext cx="8130" cy="12196"/>
            </a:xfrm>
            <a:custGeom>
              <a:avLst/>
              <a:gdLst>
                <a:gd name="T0" fmla="*/ 4 w 4"/>
                <a:gd name="T1" fmla="*/ 0 h 6"/>
                <a:gd name="T2" fmla="*/ 2 w 4"/>
                <a:gd name="T3" fmla="*/ 2 h 6"/>
                <a:gd name="T4" fmla="*/ 0 w 4"/>
                <a:gd name="T5" fmla="*/ 6 h 6"/>
                <a:gd name="T6" fmla="*/ 2 w 4"/>
                <a:gd name="T7" fmla="*/ 6 h 6"/>
                <a:gd name="T8" fmla="*/ 4 w 4"/>
                <a:gd name="T9" fmla="*/ 4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2" y="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0"/>
            <p:cNvSpPr>
              <a:spLocks/>
            </p:cNvSpPr>
            <p:nvPr/>
          </p:nvSpPr>
          <p:spPr bwMode="auto">
            <a:xfrm>
              <a:off x="8620189" y="1698989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31"/>
            <p:cNvSpPr>
              <a:spLocks noChangeArrowheads="1"/>
            </p:cNvSpPr>
            <p:nvPr/>
          </p:nvSpPr>
          <p:spPr bwMode="auto">
            <a:xfrm>
              <a:off x="8637844" y="1677966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32"/>
            <p:cNvSpPr>
              <a:spLocks noChangeArrowheads="1"/>
            </p:cNvSpPr>
            <p:nvPr/>
          </p:nvSpPr>
          <p:spPr bwMode="auto">
            <a:xfrm>
              <a:off x="8637844" y="1677966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3"/>
            <p:cNvSpPr>
              <a:spLocks/>
            </p:cNvSpPr>
            <p:nvPr/>
          </p:nvSpPr>
          <p:spPr bwMode="auto">
            <a:xfrm>
              <a:off x="8715083" y="1623086"/>
              <a:ext cx="30489" cy="28457"/>
            </a:xfrm>
            <a:custGeom>
              <a:avLst/>
              <a:gdLst>
                <a:gd name="T0" fmla="*/ 8 w 8"/>
                <a:gd name="T1" fmla="*/ 2 h 7"/>
                <a:gd name="T2" fmla="*/ 7 w 8"/>
                <a:gd name="T3" fmla="*/ 0 h 7"/>
                <a:gd name="T4" fmla="*/ 0 w 8"/>
                <a:gd name="T5" fmla="*/ 7 h 7"/>
                <a:gd name="T6" fmla="*/ 8 w 8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8" y="2"/>
                  </a:moveTo>
                  <a:cubicBezTo>
                    <a:pt x="8" y="1"/>
                    <a:pt x="7" y="1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8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4"/>
            <p:cNvSpPr>
              <a:spLocks/>
            </p:cNvSpPr>
            <p:nvPr/>
          </p:nvSpPr>
          <p:spPr bwMode="auto">
            <a:xfrm>
              <a:off x="8640516" y="1729479"/>
              <a:ext cx="26424" cy="34554"/>
            </a:xfrm>
            <a:custGeom>
              <a:avLst/>
              <a:gdLst>
                <a:gd name="T0" fmla="*/ 13 w 13"/>
                <a:gd name="T1" fmla="*/ 0 h 17"/>
                <a:gd name="T2" fmla="*/ 3 w 13"/>
                <a:gd name="T3" fmla="*/ 6 h 17"/>
                <a:gd name="T4" fmla="*/ 0 w 13"/>
                <a:gd name="T5" fmla="*/ 17 h 17"/>
                <a:gd name="T6" fmla="*/ 13 w 13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3" y="0"/>
                  </a:moveTo>
                  <a:lnTo>
                    <a:pt x="3" y="6"/>
                  </a:lnTo>
                  <a:lnTo>
                    <a:pt x="0" y="1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5"/>
            <p:cNvSpPr>
              <a:spLocks/>
            </p:cNvSpPr>
            <p:nvPr/>
          </p:nvSpPr>
          <p:spPr bwMode="auto">
            <a:xfrm>
              <a:off x="8616124" y="1690859"/>
              <a:ext cx="8130" cy="12196"/>
            </a:xfrm>
            <a:custGeom>
              <a:avLst/>
              <a:gdLst>
                <a:gd name="T0" fmla="*/ 2 w 4"/>
                <a:gd name="T1" fmla="*/ 2 h 6"/>
                <a:gd name="T2" fmla="*/ 0 w 4"/>
                <a:gd name="T3" fmla="*/ 6 h 6"/>
                <a:gd name="T4" fmla="*/ 2 w 4"/>
                <a:gd name="T5" fmla="*/ 2 h 6"/>
                <a:gd name="T6" fmla="*/ 4 w 4"/>
                <a:gd name="T7" fmla="*/ 0 h 6"/>
                <a:gd name="T8" fmla="*/ 2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6"/>
            <p:cNvSpPr>
              <a:spLocks/>
            </p:cNvSpPr>
            <p:nvPr/>
          </p:nvSpPr>
          <p:spPr bwMode="auto">
            <a:xfrm>
              <a:off x="8620189" y="1686794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2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7"/>
            <p:cNvSpPr>
              <a:spLocks/>
            </p:cNvSpPr>
            <p:nvPr/>
          </p:nvSpPr>
          <p:spPr bwMode="auto">
            <a:xfrm>
              <a:off x="8641909" y="1673901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38"/>
            <p:cNvSpPr>
              <a:spLocks/>
            </p:cNvSpPr>
            <p:nvPr/>
          </p:nvSpPr>
          <p:spPr bwMode="auto">
            <a:xfrm>
              <a:off x="8690692" y="1616988"/>
              <a:ext cx="30489" cy="22359"/>
            </a:xfrm>
            <a:custGeom>
              <a:avLst/>
              <a:gdLst>
                <a:gd name="T0" fmla="*/ 8 w 15"/>
                <a:gd name="T1" fmla="*/ 7 h 11"/>
                <a:gd name="T2" fmla="*/ 15 w 15"/>
                <a:gd name="T3" fmla="*/ 0 h 11"/>
                <a:gd name="T4" fmla="*/ 2 w 15"/>
                <a:gd name="T5" fmla="*/ 5 h 11"/>
                <a:gd name="T6" fmla="*/ 0 w 15"/>
                <a:gd name="T7" fmla="*/ 11 h 11"/>
                <a:gd name="T8" fmla="*/ 8 w 15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8" y="7"/>
                  </a:moveTo>
                  <a:lnTo>
                    <a:pt x="15" y="0"/>
                  </a:lnTo>
                  <a:lnTo>
                    <a:pt x="2" y="5"/>
                  </a:lnTo>
                  <a:lnTo>
                    <a:pt x="0" y="11"/>
                  </a:lnTo>
                  <a:lnTo>
                    <a:pt x="8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9"/>
            <p:cNvSpPr>
              <a:spLocks/>
            </p:cNvSpPr>
            <p:nvPr/>
          </p:nvSpPr>
          <p:spPr bwMode="auto">
            <a:xfrm>
              <a:off x="8672398" y="1655608"/>
              <a:ext cx="8130" cy="18294"/>
            </a:xfrm>
            <a:custGeom>
              <a:avLst/>
              <a:gdLst>
                <a:gd name="T0" fmla="*/ 0 w 4"/>
                <a:gd name="T1" fmla="*/ 9 h 9"/>
                <a:gd name="T2" fmla="*/ 2 w 4"/>
                <a:gd name="T3" fmla="*/ 7 h 9"/>
                <a:gd name="T4" fmla="*/ 4 w 4"/>
                <a:gd name="T5" fmla="*/ 0 h 9"/>
                <a:gd name="T6" fmla="*/ 0 w 4"/>
                <a:gd name="T7" fmla="*/ 2 h 9"/>
                <a:gd name="T8" fmla="*/ 0 w 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9"/>
                  </a:moveTo>
                  <a:lnTo>
                    <a:pt x="2" y="7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0"/>
            <p:cNvSpPr>
              <a:spLocks/>
            </p:cNvSpPr>
            <p:nvPr/>
          </p:nvSpPr>
          <p:spPr bwMode="auto">
            <a:xfrm>
              <a:off x="8718858" y="1604095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1"/>
            <p:cNvSpPr>
              <a:spLocks/>
            </p:cNvSpPr>
            <p:nvPr/>
          </p:nvSpPr>
          <p:spPr bwMode="auto">
            <a:xfrm>
              <a:off x="8694466" y="1626454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2"/>
            <p:cNvSpPr>
              <a:spLocks/>
            </p:cNvSpPr>
            <p:nvPr/>
          </p:nvSpPr>
          <p:spPr bwMode="auto">
            <a:xfrm>
              <a:off x="8616124" y="1725413"/>
              <a:ext cx="4065" cy="12196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0 w 1"/>
                <a:gd name="T5" fmla="*/ 2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3"/>
            <p:cNvSpPr>
              <a:spLocks/>
            </p:cNvSpPr>
            <p:nvPr/>
          </p:nvSpPr>
          <p:spPr bwMode="auto">
            <a:xfrm>
              <a:off x="8640516" y="1703055"/>
              <a:ext cx="18294" cy="42685"/>
            </a:xfrm>
            <a:custGeom>
              <a:avLst/>
              <a:gdLst>
                <a:gd name="T0" fmla="*/ 3 w 9"/>
                <a:gd name="T1" fmla="*/ 19 h 21"/>
                <a:gd name="T2" fmla="*/ 9 w 9"/>
                <a:gd name="T3" fmla="*/ 0 h 21"/>
                <a:gd name="T4" fmla="*/ 0 w 9"/>
                <a:gd name="T5" fmla="*/ 21 h 21"/>
                <a:gd name="T6" fmla="*/ 3 w 9"/>
                <a:gd name="T7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1">
                  <a:moveTo>
                    <a:pt x="3" y="19"/>
                  </a:moveTo>
                  <a:lnTo>
                    <a:pt x="9" y="0"/>
                  </a:lnTo>
                  <a:lnTo>
                    <a:pt x="0" y="21"/>
                  </a:lnTo>
                  <a:lnTo>
                    <a:pt x="3" y="1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44"/>
            <p:cNvSpPr>
              <a:spLocks noChangeArrowheads="1"/>
            </p:cNvSpPr>
            <p:nvPr/>
          </p:nvSpPr>
          <p:spPr bwMode="auto">
            <a:xfrm>
              <a:off x="8620189" y="1703055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5"/>
            <p:cNvSpPr>
              <a:spLocks/>
            </p:cNvSpPr>
            <p:nvPr/>
          </p:nvSpPr>
          <p:spPr bwMode="auto">
            <a:xfrm>
              <a:off x="8672398" y="1631216"/>
              <a:ext cx="14228" cy="12196"/>
            </a:xfrm>
            <a:custGeom>
              <a:avLst/>
              <a:gdLst>
                <a:gd name="T0" fmla="*/ 0 w 7"/>
                <a:gd name="T1" fmla="*/ 6 h 6"/>
                <a:gd name="T2" fmla="*/ 5 w 7"/>
                <a:gd name="T3" fmla="*/ 4 h 6"/>
                <a:gd name="T4" fmla="*/ 7 w 7"/>
                <a:gd name="T5" fmla="*/ 0 h 6"/>
                <a:gd name="T6" fmla="*/ 5 w 7"/>
                <a:gd name="T7" fmla="*/ 0 h 6"/>
                <a:gd name="T8" fmla="*/ 0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lnTo>
                    <a:pt x="5" y="4"/>
                  </a:lnTo>
                  <a:lnTo>
                    <a:pt x="7" y="0"/>
                  </a:lnTo>
                  <a:lnTo>
                    <a:pt x="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6"/>
            <p:cNvSpPr>
              <a:spLocks/>
            </p:cNvSpPr>
            <p:nvPr/>
          </p:nvSpPr>
          <p:spPr bwMode="auto">
            <a:xfrm>
              <a:off x="8624255" y="1686794"/>
              <a:ext cx="4065" cy="12196"/>
            </a:xfrm>
            <a:custGeom>
              <a:avLst/>
              <a:gdLst>
                <a:gd name="T0" fmla="*/ 0 w 2"/>
                <a:gd name="T1" fmla="*/ 6 h 6"/>
                <a:gd name="T2" fmla="*/ 2 w 2"/>
                <a:gd name="T3" fmla="*/ 0 h 6"/>
                <a:gd name="T4" fmla="*/ 0 w 2"/>
                <a:gd name="T5" fmla="*/ 2 h 6"/>
                <a:gd name="T6" fmla="*/ 0 w 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7"/>
            <p:cNvSpPr>
              <a:spLocks/>
            </p:cNvSpPr>
            <p:nvPr/>
          </p:nvSpPr>
          <p:spPr bwMode="auto">
            <a:xfrm>
              <a:off x="8650040" y="1647477"/>
              <a:ext cx="22359" cy="18294"/>
            </a:xfrm>
            <a:custGeom>
              <a:avLst/>
              <a:gdLst>
                <a:gd name="T0" fmla="*/ 0 w 11"/>
                <a:gd name="T1" fmla="*/ 9 h 9"/>
                <a:gd name="T2" fmla="*/ 11 w 11"/>
                <a:gd name="T3" fmla="*/ 6 h 9"/>
                <a:gd name="T4" fmla="*/ 9 w 11"/>
                <a:gd name="T5" fmla="*/ 0 h 9"/>
                <a:gd name="T6" fmla="*/ 0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lnTo>
                    <a:pt x="11" y="6"/>
                  </a:lnTo>
                  <a:lnTo>
                    <a:pt x="9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48"/>
            <p:cNvSpPr>
              <a:spLocks/>
            </p:cNvSpPr>
            <p:nvPr/>
          </p:nvSpPr>
          <p:spPr bwMode="auto">
            <a:xfrm>
              <a:off x="8641909" y="1647477"/>
              <a:ext cx="30489" cy="34554"/>
            </a:xfrm>
            <a:custGeom>
              <a:avLst/>
              <a:gdLst>
                <a:gd name="T0" fmla="*/ 15 w 15"/>
                <a:gd name="T1" fmla="*/ 0 h 17"/>
                <a:gd name="T2" fmla="*/ 4 w 15"/>
                <a:gd name="T3" fmla="*/ 6 h 17"/>
                <a:gd name="T4" fmla="*/ 4 w 15"/>
                <a:gd name="T5" fmla="*/ 7 h 17"/>
                <a:gd name="T6" fmla="*/ 0 w 15"/>
                <a:gd name="T7" fmla="*/ 17 h 17"/>
                <a:gd name="T8" fmla="*/ 0 w 15"/>
                <a:gd name="T9" fmla="*/ 17 h 17"/>
                <a:gd name="T10" fmla="*/ 0 w 15"/>
                <a:gd name="T11" fmla="*/ 17 h 17"/>
                <a:gd name="T12" fmla="*/ 0 w 15"/>
                <a:gd name="T13" fmla="*/ 17 h 17"/>
                <a:gd name="T14" fmla="*/ 15 w 15"/>
                <a:gd name="T15" fmla="*/ 9 h 17"/>
                <a:gd name="T16" fmla="*/ 15 w 15"/>
                <a:gd name="T17" fmla="*/ 9 h 17"/>
                <a:gd name="T18" fmla="*/ 15 w 15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7">
                  <a:moveTo>
                    <a:pt x="15" y="0"/>
                  </a:moveTo>
                  <a:lnTo>
                    <a:pt x="4" y="6"/>
                  </a:lnTo>
                  <a:lnTo>
                    <a:pt x="4" y="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49"/>
            <p:cNvSpPr>
              <a:spLocks/>
            </p:cNvSpPr>
            <p:nvPr/>
          </p:nvSpPr>
          <p:spPr bwMode="auto">
            <a:xfrm>
              <a:off x="8624255" y="1670533"/>
              <a:ext cx="38620" cy="38620"/>
            </a:xfrm>
            <a:custGeom>
              <a:avLst/>
              <a:gdLst>
                <a:gd name="T0" fmla="*/ 0 w 19"/>
                <a:gd name="T1" fmla="*/ 19 h 19"/>
                <a:gd name="T2" fmla="*/ 19 w 19"/>
                <a:gd name="T3" fmla="*/ 0 h 19"/>
                <a:gd name="T4" fmla="*/ 4 w 19"/>
                <a:gd name="T5" fmla="*/ 8 h 19"/>
                <a:gd name="T6" fmla="*/ 0 w 19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19"/>
                  </a:moveTo>
                  <a:lnTo>
                    <a:pt x="19" y="0"/>
                  </a:lnTo>
                  <a:lnTo>
                    <a:pt x="4" y="8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8612059" y="1717283"/>
              <a:ext cx="12196" cy="16261"/>
            </a:xfrm>
            <a:custGeom>
              <a:avLst/>
              <a:gdLst>
                <a:gd name="T0" fmla="*/ 0 w 3"/>
                <a:gd name="T1" fmla="*/ 3 h 4"/>
                <a:gd name="T2" fmla="*/ 1 w 3"/>
                <a:gd name="T3" fmla="*/ 4 h 4"/>
                <a:gd name="T4" fmla="*/ 2 w 3"/>
                <a:gd name="T5" fmla="*/ 2 h 4"/>
                <a:gd name="T6" fmla="*/ 3 w 3"/>
                <a:gd name="T7" fmla="*/ 0 h 4"/>
                <a:gd name="T8" fmla="*/ 0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8662874" y="1674598"/>
              <a:ext cx="4065" cy="16261"/>
            </a:xfrm>
            <a:custGeom>
              <a:avLst/>
              <a:gdLst>
                <a:gd name="T0" fmla="*/ 0 w 2"/>
                <a:gd name="T1" fmla="*/ 8 h 8"/>
                <a:gd name="T2" fmla="*/ 2 w 2"/>
                <a:gd name="T3" fmla="*/ 0 h 8"/>
                <a:gd name="T4" fmla="*/ 0 w 2"/>
                <a:gd name="T5" fmla="*/ 2 h 8"/>
                <a:gd name="T6" fmla="*/ 0 w 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8612059" y="1703055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8620189" y="1678663"/>
              <a:ext cx="42685" cy="46750"/>
            </a:xfrm>
            <a:custGeom>
              <a:avLst/>
              <a:gdLst>
                <a:gd name="T0" fmla="*/ 21 w 21"/>
                <a:gd name="T1" fmla="*/ 0 h 23"/>
                <a:gd name="T2" fmla="*/ 21 w 21"/>
                <a:gd name="T3" fmla="*/ 0 h 23"/>
                <a:gd name="T4" fmla="*/ 2 w 21"/>
                <a:gd name="T5" fmla="*/ 19 h 23"/>
                <a:gd name="T6" fmla="*/ 0 w 21"/>
                <a:gd name="T7" fmla="*/ 23 h 23"/>
                <a:gd name="T8" fmla="*/ 19 w 21"/>
                <a:gd name="T9" fmla="*/ 8 h 23"/>
                <a:gd name="T10" fmla="*/ 21 w 21"/>
                <a:gd name="T11" fmla="*/ 6 h 23"/>
                <a:gd name="T12" fmla="*/ 21 w 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3">
                  <a:moveTo>
                    <a:pt x="21" y="0"/>
                  </a:moveTo>
                  <a:lnTo>
                    <a:pt x="21" y="0"/>
                  </a:lnTo>
                  <a:lnTo>
                    <a:pt x="2" y="19"/>
                  </a:lnTo>
                  <a:lnTo>
                    <a:pt x="0" y="23"/>
                  </a:lnTo>
                  <a:lnTo>
                    <a:pt x="19" y="8"/>
                  </a:lnTo>
                  <a:lnTo>
                    <a:pt x="21" y="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8601896" y="1694924"/>
              <a:ext cx="18294" cy="18294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0 w 5"/>
                <a:gd name="T5" fmla="*/ 5 h 5"/>
                <a:gd name="T6" fmla="*/ 3 w 5"/>
                <a:gd name="T7" fmla="*/ 3 h 5"/>
                <a:gd name="T8" fmla="*/ 4 w 5"/>
                <a:gd name="T9" fmla="*/ 2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8662874" y="1674598"/>
              <a:ext cx="8130" cy="16261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8 h 8"/>
                <a:gd name="T4" fmla="*/ 0 w 4"/>
                <a:gd name="T5" fmla="*/ 8 h 8"/>
                <a:gd name="T6" fmla="*/ 0 w 4"/>
                <a:gd name="T7" fmla="*/ 8 h 8"/>
                <a:gd name="T8" fmla="*/ 4 w 4"/>
                <a:gd name="T9" fmla="*/ 0 h 8"/>
                <a:gd name="T10" fmla="*/ 2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8662874" y="1656304"/>
              <a:ext cx="42685" cy="34554"/>
            </a:xfrm>
            <a:custGeom>
              <a:avLst/>
              <a:gdLst>
                <a:gd name="T0" fmla="*/ 0 w 21"/>
                <a:gd name="T1" fmla="*/ 17 h 17"/>
                <a:gd name="T2" fmla="*/ 21 w 21"/>
                <a:gd name="T3" fmla="*/ 0 h 17"/>
                <a:gd name="T4" fmla="*/ 4 w 21"/>
                <a:gd name="T5" fmla="*/ 9 h 17"/>
                <a:gd name="T6" fmla="*/ 0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17"/>
                  </a:moveTo>
                  <a:lnTo>
                    <a:pt x="21" y="0"/>
                  </a:lnTo>
                  <a:lnTo>
                    <a:pt x="4" y="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8658809" y="1690859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8680529" y="1623086"/>
              <a:ext cx="60978" cy="46750"/>
            </a:xfrm>
            <a:custGeom>
              <a:avLst/>
              <a:gdLst>
                <a:gd name="T0" fmla="*/ 4 w 16"/>
                <a:gd name="T1" fmla="*/ 6 h 12"/>
                <a:gd name="T2" fmla="*/ 1 w 16"/>
                <a:gd name="T3" fmla="*/ 10 h 12"/>
                <a:gd name="T4" fmla="*/ 0 w 16"/>
                <a:gd name="T5" fmla="*/ 12 h 12"/>
                <a:gd name="T6" fmla="*/ 9 w 16"/>
                <a:gd name="T7" fmla="*/ 7 h 12"/>
                <a:gd name="T8" fmla="*/ 16 w 16"/>
                <a:gd name="T9" fmla="*/ 0 h 12"/>
                <a:gd name="T10" fmla="*/ 16 w 16"/>
                <a:gd name="T11" fmla="*/ 0 h 12"/>
                <a:gd name="T12" fmla="*/ 4 w 16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4" y="6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59"/>
            <p:cNvSpPr>
              <a:spLocks noChangeArrowheads="1"/>
            </p:cNvSpPr>
            <p:nvPr/>
          </p:nvSpPr>
          <p:spPr bwMode="auto">
            <a:xfrm>
              <a:off x="8662874" y="1690859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8658809" y="1690859"/>
              <a:ext cx="4065" cy="12196"/>
            </a:xfrm>
            <a:custGeom>
              <a:avLst/>
              <a:gdLst>
                <a:gd name="T0" fmla="*/ 0 w 2"/>
                <a:gd name="T1" fmla="*/ 2 h 6"/>
                <a:gd name="T2" fmla="*/ 0 w 2"/>
                <a:gd name="T3" fmla="*/ 6 h 6"/>
                <a:gd name="T4" fmla="*/ 2 w 2"/>
                <a:gd name="T5" fmla="*/ 2 h 6"/>
                <a:gd name="T6" fmla="*/ 2 w 2"/>
                <a:gd name="T7" fmla="*/ 0 h 6"/>
                <a:gd name="T8" fmla="*/ 0 w 2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2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8612059" y="1694924"/>
              <a:ext cx="4065" cy="12196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4 h 6"/>
                <a:gd name="T4" fmla="*/ 0 w 2"/>
                <a:gd name="T5" fmla="*/ 6 h 6"/>
                <a:gd name="T6" fmla="*/ 0 w 2"/>
                <a:gd name="T7" fmla="*/ 4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8680529" y="1639347"/>
              <a:ext cx="10163" cy="16261"/>
            </a:xfrm>
            <a:custGeom>
              <a:avLst/>
              <a:gdLst>
                <a:gd name="T0" fmla="*/ 0 w 5"/>
                <a:gd name="T1" fmla="*/ 8 h 8"/>
                <a:gd name="T2" fmla="*/ 3 w 5"/>
                <a:gd name="T3" fmla="*/ 6 h 8"/>
                <a:gd name="T4" fmla="*/ 5 w 5"/>
                <a:gd name="T5" fmla="*/ 0 h 8"/>
                <a:gd name="T6" fmla="*/ 1 w 5"/>
                <a:gd name="T7" fmla="*/ 0 h 8"/>
                <a:gd name="T8" fmla="*/ 0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lnTo>
                    <a:pt x="3" y="6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8682561" y="1627151"/>
              <a:ext cx="12196" cy="12196"/>
            </a:xfrm>
            <a:custGeom>
              <a:avLst/>
              <a:gdLst>
                <a:gd name="T0" fmla="*/ 0 w 6"/>
                <a:gd name="T1" fmla="*/ 6 h 6"/>
                <a:gd name="T2" fmla="*/ 4 w 6"/>
                <a:gd name="T3" fmla="*/ 6 h 6"/>
                <a:gd name="T4" fmla="*/ 6 w 6"/>
                <a:gd name="T5" fmla="*/ 0 h 6"/>
                <a:gd name="T6" fmla="*/ 2 w 6"/>
                <a:gd name="T7" fmla="*/ 2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4" y="6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8668333" y="1639347"/>
              <a:ext cx="14228" cy="20326"/>
            </a:xfrm>
            <a:custGeom>
              <a:avLst/>
              <a:gdLst>
                <a:gd name="T0" fmla="*/ 2 w 7"/>
                <a:gd name="T1" fmla="*/ 2 h 10"/>
                <a:gd name="T2" fmla="*/ 0 w 7"/>
                <a:gd name="T3" fmla="*/ 4 h 10"/>
                <a:gd name="T4" fmla="*/ 2 w 7"/>
                <a:gd name="T5" fmla="*/ 10 h 10"/>
                <a:gd name="T6" fmla="*/ 6 w 7"/>
                <a:gd name="T7" fmla="*/ 8 h 10"/>
                <a:gd name="T8" fmla="*/ 7 w 7"/>
                <a:gd name="T9" fmla="*/ 0 h 10"/>
                <a:gd name="T10" fmla="*/ 2 w 7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2" y="2"/>
                  </a:moveTo>
                  <a:lnTo>
                    <a:pt x="0" y="4"/>
                  </a:lnTo>
                  <a:lnTo>
                    <a:pt x="2" y="10"/>
                  </a:lnTo>
                  <a:lnTo>
                    <a:pt x="6" y="8"/>
                  </a:lnTo>
                  <a:lnTo>
                    <a:pt x="7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8632385" y="1674598"/>
              <a:ext cx="8130" cy="20326"/>
            </a:xfrm>
            <a:custGeom>
              <a:avLst/>
              <a:gdLst>
                <a:gd name="T0" fmla="*/ 0 w 4"/>
                <a:gd name="T1" fmla="*/ 4 h 10"/>
                <a:gd name="T2" fmla="*/ 0 w 4"/>
                <a:gd name="T3" fmla="*/ 10 h 10"/>
                <a:gd name="T4" fmla="*/ 4 w 4"/>
                <a:gd name="T5" fmla="*/ 0 h 10"/>
                <a:gd name="T6" fmla="*/ 2 w 4"/>
                <a:gd name="T7" fmla="*/ 2 h 10"/>
                <a:gd name="T8" fmla="*/ 0 w 4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0" y="4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8698532" y="1604095"/>
              <a:ext cx="12196" cy="14228"/>
            </a:xfrm>
            <a:custGeom>
              <a:avLst/>
              <a:gdLst>
                <a:gd name="T0" fmla="*/ 0 w 6"/>
                <a:gd name="T1" fmla="*/ 6 h 7"/>
                <a:gd name="T2" fmla="*/ 0 w 6"/>
                <a:gd name="T3" fmla="*/ 7 h 7"/>
                <a:gd name="T4" fmla="*/ 4 w 6"/>
                <a:gd name="T5" fmla="*/ 6 h 7"/>
                <a:gd name="T6" fmla="*/ 6 w 6"/>
                <a:gd name="T7" fmla="*/ 0 h 7"/>
                <a:gd name="T8" fmla="*/ 6 w 6"/>
                <a:gd name="T9" fmla="*/ 0 h 7"/>
                <a:gd name="T10" fmla="*/ 0 w 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0" y="6"/>
                  </a:moveTo>
                  <a:lnTo>
                    <a:pt x="0" y="7"/>
                  </a:lnTo>
                  <a:lnTo>
                    <a:pt x="4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8610026" y="1703055"/>
              <a:ext cx="6098" cy="18294"/>
            </a:xfrm>
            <a:custGeom>
              <a:avLst/>
              <a:gdLst>
                <a:gd name="T0" fmla="*/ 3 w 3"/>
                <a:gd name="T1" fmla="*/ 2 h 9"/>
                <a:gd name="T2" fmla="*/ 0 w 3"/>
                <a:gd name="T3" fmla="*/ 9 h 9"/>
                <a:gd name="T4" fmla="*/ 1 w 3"/>
                <a:gd name="T5" fmla="*/ 7 h 9"/>
                <a:gd name="T6" fmla="*/ 3 w 3"/>
                <a:gd name="T7" fmla="*/ 0 h 9"/>
                <a:gd name="T8" fmla="*/ 3 w 3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3" y="2"/>
                  </a:moveTo>
                  <a:lnTo>
                    <a:pt x="0" y="9"/>
                  </a:lnTo>
                  <a:lnTo>
                    <a:pt x="1" y="7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8710727" y="161222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8610026" y="1703055"/>
              <a:ext cx="10163" cy="22359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0 w 3"/>
                <a:gd name="T7" fmla="*/ 6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624255" y="1674598"/>
              <a:ext cx="8130" cy="20326"/>
            </a:xfrm>
            <a:custGeom>
              <a:avLst/>
              <a:gdLst>
                <a:gd name="T0" fmla="*/ 2 w 4"/>
                <a:gd name="T1" fmla="*/ 2 h 10"/>
                <a:gd name="T2" fmla="*/ 0 w 4"/>
                <a:gd name="T3" fmla="*/ 10 h 10"/>
                <a:gd name="T4" fmla="*/ 4 w 4"/>
                <a:gd name="T5" fmla="*/ 8 h 10"/>
                <a:gd name="T6" fmla="*/ 4 w 4"/>
                <a:gd name="T7" fmla="*/ 8 h 10"/>
                <a:gd name="T8" fmla="*/ 4 w 4"/>
                <a:gd name="T9" fmla="*/ 0 h 10"/>
                <a:gd name="T10" fmla="*/ 2 w 4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0" y="10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12059" y="1703055"/>
              <a:ext cx="8130" cy="14228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7 h 7"/>
                <a:gd name="T4" fmla="*/ 4 w 4"/>
                <a:gd name="T5" fmla="*/ 0 h 7"/>
                <a:gd name="T6" fmla="*/ 2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10026" y="1703055"/>
              <a:ext cx="10163" cy="26424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6 h 7"/>
                <a:gd name="T4" fmla="*/ 1 w 3"/>
                <a:gd name="T5" fmla="*/ 7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620189" y="1686794"/>
              <a:ext cx="8130" cy="16261"/>
            </a:xfrm>
            <a:custGeom>
              <a:avLst/>
              <a:gdLst>
                <a:gd name="T0" fmla="*/ 4 w 4"/>
                <a:gd name="T1" fmla="*/ 0 h 8"/>
                <a:gd name="T2" fmla="*/ 0 w 4"/>
                <a:gd name="T3" fmla="*/ 8 h 8"/>
                <a:gd name="T4" fmla="*/ 0 w 4"/>
                <a:gd name="T5" fmla="*/ 8 h 8"/>
                <a:gd name="T6" fmla="*/ 2 w 4"/>
                <a:gd name="T7" fmla="*/ 8 h 8"/>
                <a:gd name="T8" fmla="*/ 4 w 4"/>
                <a:gd name="T9" fmla="*/ 0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612059" y="1703055"/>
              <a:ext cx="12196" cy="26424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7 h 7"/>
                <a:gd name="T4" fmla="*/ 3 w 3"/>
                <a:gd name="T5" fmla="*/ 0 h 7"/>
                <a:gd name="T6" fmla="*/ 2 w 3"/>
                <a:gd name="T7" fmla="*/ 0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8676464" y="1651542"/>
              <a:ext cx="10163" cy="18294"/>
            </a:xfrm>
            <a:custGeom>
              <a:avLst/>
              <a:gdLst>
                <a:gd name="T0" fmla="*/ 2 w 5"/>
                <a:gd name="T1" fmla="*/ 2 h 9"/>
                <a:gd name="T2" fmla="*/ 0 w 5"/>
                <a:gd name="T3" fmla="*/ 9 h 9"/>
                <a:gd name="T4" fmla="*/ 3 w 5"/>
                <a:gd name="T5" fmla="*/ 5 h 9"/>
                <a:gd name="T6" fmla="*/ 5 w 5"/>
                <a:gd name="T7" fmla="*/ 0 h 9"/>
                <a:gd name="T8" fmla="*/ 2 w 5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2" y="2"/>
                  </a:moveTo>
                  <a:lnTo>
                    <a:pt x="0" y="9"/>
                  </a:lnTo>
                  <a:lnTo>
                    <a:pt x="3" y="5"/>
                  </a:lnTo>
                  <a:lnTo>
                    <a:pt x="5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8605961" y="1707120"/>
              <a:ext cx="10163" cy="18294"/>
            </a:xfrm>
            <a:custGeom>
              <a:avLst/>
              <a:gdLst>
                <a:gd name="T0" fmla="*/ 3 w 3"/>
                <a:gd name="T1" fmla="*/ 0 h 5"/>
                <a:gd name="T2" fmla="*/ 2 w 3"/>
                <a:gd name="T3" fmla="*/ 0 h 5"/>
                <a:gd name="T4" fmla="*/ 0 w 3"/>
                <a:gd name="T5" fmla="*/ 3 h 5"/>
                <a:gd name="T6" fmla="*/ 1 w 3"/>
                <a:gd name="T7" fmla="*/ 5 h 5"/>
                <a:gd name="T8" fmla="*/ 1 w 3"/>
                <a:gd name="T9" fmla="*/ 4 h 5"/>
                <a:gd name="T10" fmla="*/ 3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8605961" y="1703055"/>
              <a:ext cx="18294" cy="34554"/>
            </a:xfrm>
            <a:custGeom>
              <a:avLst/>
              <a:gdLst>
                <a:gd name="T0" fmla="*/ 3 w 5"/>
                <a:gd name="T1" fmla="*/ 1 h 9"/>
                <a:gd name="T2" fmla="*/ 0 w 5"/>
                <a:gd name="T3" fmla="*/ 9 h 9"/>
                <a:gd name="T4" fmla="*/ 0 w 5"/>
                <a:gd name="T5" fmla="*/ 9 h 9"/>
                <a:gd name="T6" fmla="*/ 3 w 5"/>
                <a:gd name="T7" fmla="*/ 6 h 9"/>
                <a:gd name="T8" fmla="*/ 5 w 5"/>
                <a:gd name="T9" fmla="*/ 0 h 9"/>
                <a:gd name="T10" fmla="*/ 3 w 5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1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8610026" y="1721348"/>
              <a:ext cx="0" cy="406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8682561" y="1631216"/>
              <a:ext cx="24391" cy="20326"/>
            </a:xfrm>
            <a:custGeom>
              <a:avLst/>
              <a:gdLst>
                <a:gd name="T0" fmla="*/ 2 w 12"/>
                <a:gd name="T1" fmla="*/ 4 h 10"/>
                <a:gd name="T2" fmla="*/ 0 w 12"/>
                <a:gd name="T3" fmla="*/ 10 h 10"/>
                <a:gd name="T4" fmla="*/ 6 w 12"/>
                <a:gd name="T5" fmla="*/ 8 h 10"/>
                <a:gd name="T6" fmla="*/ 12 w 12"/>
                <a:gd name="T7" fmla="*/ 0 h 10"/>
                <a:gd name="T8" fmla="*/ 2 w 12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2" y="4"/>
                  </a:moveTo>
                  <a:lnTo>
                    <a:pt x="0" y="10"/>
                  </a:lnTo>
                  <a:lnTo>
                    <a:pt x="6" y="8"/>
                  </a:lnTo>
                  <a:lnTo>
                    <a:pt x="12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8624255" y="1745739"/>
              <a:ext cx="16261" cy="18294"/>
            </a:xfrm>
            <a:custGeom>
              <a:avLst/>
              <a:gdLst>
                <a:gd name="T0" fmla="*/ 0 w 4"/>
                <a:gd name="T1" fmla="*/ 2 h 5"/>
                <a:gd name="T2" fmla="*/ 2 w 4"/>
                <a:gd name="T3" fmla="*/ 5 h 5"/>
                <a:gd name="T4" fmla="*/ 4 w 4"/>
                <a:gd name="T5" fmla="*/ 0 h 5"/>
                <a:gd name="T6" fmla="*/ 0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1" y="3"/>
                    <a:pt x="1" y="4"/>
                    <a:pt x="2" y="5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8593765" y="1713218"/>
              <a:ext cx="12196" cy="12196"/>
            </a:xfrm>
            <a:custGeom>
              <a:avLst/>
              <a:gdLst>
                <a:gd name="T0" fmla="*/ 0 w 3"/>
                <a:gd name="T1" fmla="*/ 2 h 3"/>
                <a:gd name="T2" fmla="*/ 1 w 3"/>
                <a:gd name="T3" fmla="*/ 3 h 3"/>
                <a:gd name="T4" fmla="*/ 3 w 3"/>
                <a:gd name="T5" fmla="*/ 0 h 3"/>
                <a:gd name="T6" fmla="*/ 0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8605961" y="1725413"/>
              <a:ext cx="4065" cy="813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8711018" y="1621053"/>
              <a:ext cx="40652" cy="22359"/>
            </a:xfrm>
            <a:custGeom>
              <a:avLst/>
              <a:gdLst>
                <a:gd name="T0" fmla="*/ 0 w 11"/>
                <a:gd name="T1" fmla="*/ 6 h 6"/>
                <a:gd name="T2" fmla="*/ 11 w 11"/>
                <a:gd name="T3" fmla="*/ 1 h 6"/>
                <a:gd name="T4" fmla="*/ 11 w 11"/>
                <a:gd name="T5" fmla="*/ 0 h 6"/>
                <a:gd name="T6" fmla="*/ 3 w 11"/>
                <a:gd name="T7" fmla="*/ 3 h 6"/>
                <a:gd name="T8" fmla="*/ 0 w 1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8682561" y="1647477"/>
              <a:ext cx="12196" cy="14228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0 h 7"/>
                <a:gd name="T4" fmla="*/ 2 w 6"/>
                <a:gd name="T5" fmla="*/ 2 h 7"/>
                <a:gd name="T6" fmla="*/ 0 w 6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8612059" y="1703055"/>
              <a:ext cx="42685" cy="56913"/>
            </a:xfrm>
            <a:custGeom>
              <a:avLst/>
              <a:gdLst>
                <a:gd name="T0" fmla="*/ 10 w 11"/>
                <a:gd name="T1" fmla="*/ 3 h 15"/>
                <a:gd name="T2" fmla="*/ 11 w 11"/>
                <a:gd name="T3" fmla="*/ 0 h 15"/>
                <a:gd name="T4" fmla="*/ 1 w 11"/>
                <a:gd name="T5" fmla="*/ 9 h 15"/>
                <a:gd name="T6" fmla="*/ 0 w 11"/>
                <a:gd name="T7" fmla="*/ 12 h 15"/>
                <a:gd name="T8" fmla="*/ 2 w 11"/>
                <a:gd name="T9" fmla="*/ 15 h 15"/>
                <a:gd name="T10" fmla="*/ 5 w 11"/>
                <a:gd name="T11" fmla="*/ 13 h 15"/>
                <a:gd name="T12" fmla="*/ 10 w 11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10" y="3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5" y="13"/>
                    <a:pt x="5" y="13"/>
                    <a:pt x="5" y="13"/>
                  </a:cubicBezTo>
                  <a:lnTo>
                    <a:pt x="1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8676464" y="1661705"/>
              <a:ext cx="6098" cy="8130"/>
            </a:xfrm>
            <a:custGeom>
              <a:avLst/>
              <a:gdLst>
                <a:gd name="T0" fmla="*/ 0 w 3"/>
                <a:gd name="T1" fmla="*/ 4 h 4"/>
                <a:gd name="T2" fmla="*/ 2 w 3"/>
                <a:gd name="T3" fmla="*/ 4 h 4"/>
                <a:gd name="T4" fmla="*/ 3 w 3"/>
                <a:gd name="T5" fmla="*/ 0 h 4"/>
                <a:gd name="T6" fmla="*/ 0 w 3"/>
                <a:gd name="T7" fmla="*/ 4 h 4"/>
                <a:gd name="T8" fmla="*/ 0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2" y="4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8624255" y="1682728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8628320" y="1747772"/>
              <a:ext cx="12196" cy="28457"/>
            </a:xfrm>
            <a:custGeom>
              <a:avLst/>
              <a:gdLst>
                <a:gd name="T0" fmla="*/ 3 w 3"/>
                <a:gd name="T1" fmla="*/ 0 h 7"/>
                <a:gd name="T2" fmla="*/ 2 w 3"/>
                <a:gd name="T3" fmla="*/ 1 h 7"/>
                <a:gd name="T4" fmla="*/ 0 w 3"/>
                <a:gd name="T5" fmla="*/ 6 h 7"/>
                <a:gd name="T6" fmla="*/ 0 w 3"/>
                <a:gd name="T7" fmla="*/ 7 h 7"/>
                <a:gd name="T8" fmla="*/ 2 w 3"/>
                <a:gd name="T9" fmla="*/ 5 h 7"/>
                <a:gd name="T10" fmla="*/ 3 w 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8632385" y="1764033"/>
              <a:ext cx="8130" cy="12196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0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8658809" y="1627848"/>
              <a:ext cx="91468" cy="105696"/>
            </a:xfrm>
            <a:custGeom>
              <a:avLst/>
              <a:gdLst>
                <a:gd name="T0" fmla="*/ 15 w 24"/>
                <a:gd name="T1" fmla="*/ 5 h 27"/>
                <a:gd name="T2" fmla="*/ 4 w 24"/>
                <a:gd name="T3" fmla="*/ 14 h 27"/>
                <a:gd name="T4" fmla="*/ 4 w 24"/>
                <a:gd name="T5" fmla="*/ 15 h 27"/>
                <a:gd name="T6" fmla="*/ 4 w 24"/>
                <a:gd name="T7" fmla="*/ 15 h 27"/>
                <a:gd name="T8" fmla="*/ 4 w 24"/>
                <a:gd name="T9" fmla="*/ 15 h 27"/>
                <a:gd name="T10" fmla="*/ 3 w 24"/>
                <a:gd name="T11" fmla="*/ 17 h 27"/>
                <a:gd name="T12" fmla="*/ 0 w 24"/>
                <a:gd name="T13" fmla="*/ 27 h 27"/>
                <a:gd name="T14" fmla="*/ 5 w 24"/>
                <a:gd name="T15" fmla="*/ 24 h 27"/>
                <a:gd name="T16" fmla="*/ 24 w 24"/>
                <a:gd name="T17" fmla="*/ 1 h 27"/>
                <a:gd name="T18" fmla="*/ 23 w 24"/>
                <a:gd name="T19" fmla="*/ 0 h 27"/>
                <a:gd name="T20" fmla="*/ 15 w 24"/>
                <a:gd name="T21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7">
                  <a:moveTo>
                    <a:pt x="15" y="5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lnTo>
                    <a:pt x="15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8672398" y="166983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8689298" y="1627848"/>
              <a:ext cx="95533" cy="89435"/>
            </a:xfrm>
            <a:custGeom>
              <a:avLst/>
              <a:gdLst>
                <a:gd name="T0" fmla="*/ 25 w 25"/>
                <a:gd name="T1" fmla="*/ 9 h 23"/>
                <a:gd name="T2" fmla="*/ 19 w 25"/>
                <a:gd name="T3" fmla="*/ 0 h 23"/>
                <a:gd name="T4" fmla="*/ 0 w 25"/>
                <a:gd name="T5" fmla="*/ 23 h 23"/>
                <a:gd name="T6" fmla="*/ 25 w 25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25" y="9"/>
                  </a:moveTo>
                  <a:cubicBezTo>
                    <a:pt x="23" y="6"/>
                    <a:pt x="21" y="3"/>
                    <a:pt x="19" y="0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25" y="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193"/>
            <p:cNvSpPr>
              <a:spLocks noChangeArrowheads="1"/>
            </p:cNvSpPr>
            <p:nvPr/>
          </p:nvSpPr>
          <p:spPr bwMode="auto">
            <a:xfrm>
              <a:off x="8672398" y="167390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8593765" y="1648174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8607355" y="1623086"/>
              <a:ext cx="14228" cy="20326"/>
            </a:xfrm>
            <a:custGeom>
              <a:avLst/>
              <a:gdLst>
                <a:gd name="T0" fmla="*/ 7 w 7"/>
                <a:gd name="T1" fmla="*/ 4 h 10"/>
                <a:gd name="T2" fmla="*/ 7 w 7"/>
                <a:gd name="T3" fmla="*/ 0 h 10"/>
                <a:gd name="T4" fmla="*/ 0 w 7"/>
                <a:gd name="T5" fmla="*/ 10 h 10"/>
                <a:gd name="T6" fmla="*/ 6 w 7"/>
                <a:gd name="T7" fmla="*/ 8 h 10"/>
                <a:gd name="T8" fmla="*/ 7 w 7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7" y="4"/>
                  </a:moveTo>
                  <a:lnTo>
                    <a:pt x="7" y="0"/>
                  </a:lnTo>
                  <a:lnTo>
                    <a:pt x="0" y="10"/>
                  </a:lnTo>
                  <a:lnTo>
                    <a:pt x="6" y="8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8652072" y="1627151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4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8619550" y="1631216"/>
              <a:ext cx="2033" cy="8130"/>
            </a:xfrm>
            <a:custGeom>
              <a:avLst/>
              <a:gdLst>
                <a:gd name="T0" fmla="*/ 0 w 1"/>
                <a:gd name="T1" fmla="*/ 2 h 4"/>
                <a:gd name="T2" fmla="*/ 1 w 1"/>
                <a:gd name="T3" fmla="*/ 0 h 4"/>
                <a:gd name="T4" fmla="*/ 0 w 1"/>
                <a:gd name="T5" fmla="*/ 4 h 4"/>
                <a:gd name="T6" fmla="*/ 0 w 1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8607355" y="1623086"/>
              <a:ext cx="14228" cy="20326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0 h 10"/>
                <a:gd name="T4" fmla="*/ 7 w 7"/>
                <a:gd name="T5" fmla="*/ 0 h 10"/>
                <a:gd name="T6" fmla="*/ 2 w 7"/>
                <a:gd name="T7" fmla="*/ 4 h 10"/>
                <a:gd name="T8" fmla="*/ 0 w 7"/>
                <a:gd name="T9" fmla="*/ 10 h 10"/>
                <a:gd name="T10" fmla="*/ 0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199"/>
            <p:cNvSpPr>
              <a:spLocks noChangeArrowheads="1"/>
            </p:cNvSpPr>
            <p:nvPr/>
          </p:nvSpPr>
          <p:spPr bwMode="auto">
            <a:xfrm>
              <a:off x="8621583" y="1623086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8645974" y="1621053"/>
              <a:ext cx="6098" cy="6098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1 h 3"/>
                <a:gd name="T4" fmla="*/ 3 w 3"/>
                <a:gd name="T5" fmla="*/ 0 h 3"/>
                <a:gd name="T6" fmla="*/ 3 w 3"/>
                <a:gd name="T7" fmla="*/ 0 h 3"/>
                <a:gd name="T8" fmla="*/ 3 w 3"/>
                <a:gd name="T9" fmla="*/ 0 h 3"/>
                <a:gd name="T10" fmla="*/ 0 w 3"/>
                <a:gd name="T11" fmla="*/ 1 h 3"/>
                <a:gd name="T12" fmla="*/ 0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2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8641909" y="1623086"/>
              <a:ext cx="10163" cy="12196"/>
            </a:xfrm>
            <a:custGeom>
              <a:avLst/>
              <a:gdLst>
                <a:gd name="T0" fmla="*/ 0 w 5"/>
                <a:gd name="T1" fmla="*/ 6 h 6"/>
                <a:gd name="T2" fmla="*/ 4 w 5"/>
                <a:gd name="T3" fmla="*/ 4 h 6"/>
                <a:gd name="T4" fmla="*/ 5 w 5"/>
                <a:gd name="T5" fmla="*/ 0 h 6"/>
                <a:gd name="T6" fmla="*/ 4 w 5"/>
                <a:gd name="T7" fmla="*/ 0 h 6"/>
                <a:gd name="T8" fmla="*/ 0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lnTo>
                    <a:pt x="4" y="4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8650040" y="1621053"/>
              <a:ext cx="2033" cy="203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8650040" y="1621053"/>
              <a:ext cx="6098" cy="10163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0 h 5"/>
                <a:gd name="T4" fmla="*/ 1 w 3"/>
                <a:gd name="T5" fmla="*/ 1 h 5"/>
                <a:gd name="T6" fmla="*/ 0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8645974" y="1631216"/>
              <a:ext cx="6098" cy="4065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3 w 3"/>
                <a:gd name="T7" fmla="*/ 0 h 2"/>
                <a:gd name="T8" fmla="*/ 2 w 3"/>
                <a:gd name="T9" fmla="*/ 0 h 2"/>
                <a:gd name="T10" fmla="*/ 0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2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6"/>
            <p:cNvSpPr>
              <a:spLocks/>
            </p:cNvSpPr>
            <p:nvPr/>
          </p:nvSpPr>
          <p:spPr bwMode="auto">
            <a:xfrm>
              <a:off x="8619550" y="1635281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07"/>
            <p:cNvSpPr>
              <a:spLocks/>
            </p:cNvSpPr>
            <p:nvPr/>
          </p:nvSpPr>
          <p:spPr bwMode="auto">
            <a:xfrm>
              <a:off x="8621583" y="1621053"/>
              <a:ext cx="16261" cy="14228"/>
            </a:xfrm>
            <a:custGeom>
              <a:avLst/>
              <a:gdLst>
                <a:gd name="T0" fmla="*/ 4 w 8"/>
                <a:gd name="T1" fmla="*/ 5 h 7"/>
                <a:gd name="T2" fmla="*/ 8 w 8"/>
                <a:gd name="T3" fmla="*/ 0 h 7"/>
                <a:gd name="T4" fmla="*/ 0 w 8"/>
                <a:gd name="T5" fmla="*/ 7 h 7"/>
                <a:gd name="T6" fmla="*/ 0 w 8"/>
                <a:gd name="T7" fmla="*/ 7 h 7"/>
                <a:gd name="T8" fmla="*/ 4 w 8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4" y="5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208"/>
            <p:cNvSpPr>
              <a:spLocks noChangeArrowheads="1"/>
            </p:cNvSpPr>
            <p:nvPr/>
          </p:nvSpPr>
          <p:spPr bwMode="auto">
            <a:xfrm>
              <a:off x="8656137" y="162715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09"/>
            <p:cNvSpPr>
              <a:spLocks/>
            </p:cNvSpPr>
            <p:nvPr/>
          </p:nvSpPr>
          <p:spPr bwMode="auto">
            <a:xfrm>
              <a:off x="8619550" y="1635281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210"/>
            <p:cNvSpPr>
              <a:spLocks noChangeArrowheads="1"/>
            </p:cNvSpPr>
            <p:nvPr/>
          </p:nvSpPr>
          <p:spPr bwMode="auto">
            <a:xfrm>
              <a:off x="8619550" y="1635281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211"/>
            <p:cNvSpPr>
              <a:spLocks noChangeArrowheads="1"/>
            </p:cNvSpPr>
            <p:nvPr/>
          </p:nvSpPr>
          <p:spPr bwMode="auto">
            <a:xfrm>
              <a:off x="8641909" y="1616988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212"/>
            <p:cNvSpPr>
              <a:spLocks noChangeArrowheads="1"/>
            </p:cNvSpPr>
            <p:nvPr/>
          </p:nvSpPr>
          <p:spPr bwMode="auto">
            <a:xfrm>
              <a:off x="8625648" y="162105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3"/>
            <p:cNvSpPr>
              <a:spLocks/>
            </p:cNvSpPr>
            <p:nvPr/>
          </p:nvSpPr>
          <p:spPr bwMode="auto">
            <a:xfrm>
              <a:off x="8625648" y="1604792"/>
              <a:ext cx="16261" cy="16261"/>
            </a:xfrm>
            <a:custGeom>
              <a:avLst/>
              <a:gdLst>
                <a:gd name="T0" fmla="*/ 8 w 8"/>
                <a:gd name="T1" fmla="*/ 2 h 8"/>
                <a:gd name="T2" fmla="*/ 8 w 8"/>
                <a:gd name="T3" fmla="*/ 0 h 8"/>
                <a:gd name="T4" fmla="*/ 0 w 8"/>
                <a:gd name="T5" fmla="*/ 8 h 8"/>
                <a:gd name="T6" fmla="*/ 4 w 8"/>
                <a:gd name="T7" fmla="*/ 6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4" y="6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4"/>
            <p:cNvSpPr>
              <a:spLocks/>
            </p:cNvSpPr>
            <p:nvPr/>
          </p:nvSpPr>
          <p:spPr bwMode="auto">
            <a:xfrm>
              <a:off x="8641909" y="1596662"/>
              <a:ext cx="18294" cy="20326"/>
            </a:xfrm>
            <a:custGeom>
              <a:avLst/>
              <a:gdLst>
                <a:gd name="T0" fmla="*/ 7 w 9"/>
                <a:gd name="T1" fmla="*/ 4 h 10"/>
                <a:gd name="T2" fmla="*/ 7 w 9"/>
                <a:gd name="T3" fmla="*/ 2 h 10"/>
                <a:gd name="T4" fmla="*/ 9 w 9"/>
                <a:gd name="T5" fmla="*/ 2 h 10"/>
                <a:gd name="T6" fmla="*/ 9 w 9"/>
                <a:gd name="T7" fmla="*/ 0 h 10"/>
                <a:gd name="T8" fmla="*/ 7 w 9"/>
                <a:gd name="T9" fmla="*/ 0 h 10"/>
                <a:gd name="T10" fmla="*/ 0 w 9"/>
                <a:gd name="T11" fmla="*/ 10 h 10"/>
                <a:gd name="T12" fmla="*/ 0 w 9"/>
                <a:gd name="T13" fmla="*/ 10 h 10"/>
                <a:gd name="T14" fmla="*/ 7 w 9"/>
                <a:gd name="T1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7" y="4"/>
                  </a:moveTo>
                  <a:lnTo>
                    <a:pt x="7" y="2"/>
                  </a:lnTo>
                  <a:lnTo>
                    <a:pt x="9" y="2"/>
                  </a:lnTo>
                  <a:lnTo>
                    <a:pt x="9" y="0"/>
                  </a:lnTo>
                  <a:lnTo>
                    <a:pt x="7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7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5"/>
            <p:cNvSpPr>
              <a:spLocks/>
            </p:cNvSpPr>
            <p:nvPr/>
          </p:nvSpPr>
          <p:spPr bwMode="auto">
            <a:xfrm>
              <a:off x="8619550" y="1616988"/>
              <a:ext cx="14228" cy="18294"/>
            </a:xfrm>
            <a:custGeom>
              <a:avLst/>
              <a:gdLst>
                <a:gd name="T0" fmla="*/ 1 w 7"/>
                <a:gd name="T1" fmla="*/ 7 h 9"/>
                <a:gd name="T2" fmla="*/ 0 w 7"/>
                <a:gd name="T3" fmla="*/ 9 h 9"/>
                <a:gd name="T4" fmla="*/ 0 w 7"/>
                <a:gd name="T5" fmla="*/ 9 h 9"/>
                <a:gd name="T6" fmla="*/ 0 w 7"/>
                <a:gd name="T7" fmla="*/ 9 h 9"/>
                <a:gd name="T8" fmla="*/ 7 w 7"/>
                <a:gd name="T9" fmla="*/ 0 h 9"/>
                <a:gd name="T10" fmla="*/ 3 w 7"/>
                <a:gd name="T11" fmla="*/ 2 h 9"/>
                <a:gd name="T12" fmla="*/ 3 w 7"/>
                <a:gd name="T13" fmla="*/ 3 h 9"/>
                <a:gd name="T14" fmla="*/ 1 w 7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1" y="7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6"/>
            <p:cNvSpPr>
              <a:spLocks/>
            </p:cNvSpPr>
            <p:nvPr/>
          </p:nvSpPr>
          <p:spPr bwMode="auto">
            <a:xfrm>
              <a:off x="8641909" y="1621053"/>
              <a:ext cx="8130" cy="10163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2 w 4"/>
                <a:gd name="T5" fmla="*/ 1 h 5"/>
                <a:gd name="T6" fmla="*/ 4 w 4"/>
                <a:gd name="T7" fmla="*/ 0 h 5"/>
                <a:gd name="T8" fmla="*/ 0 w 4"/>
                <a:gd name="T9" fmla="*/ 1 h 5"/>
                <a:gd name="T10" fmla="*/ 0 w 4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17"/>
            <p:cNvSpPr>
              <a:spLocks/>
            </p:cNvSpPr>
            <p:nvPr/>
          </p:nvSpPr>
          <p:spPr bwMode="auto">
            <a:xfrm>
              <a:off x="8621583" y="1612923"/>
              <a:ext cx="20326" cy="22359"/>
            </a:xfrm>
            <a:custGeom>
              <a:avLst/>
              <a:gdLst>
                <a:gd name="T0" fmla="*/ 10 w 10"/>
                <a:gd name="T1" fmla="*/ 4 h 11"/>
                <a:gd name="T2" fmla="*/ 10 w 10"/>
                <a:gd name="T3" fmla="*/ 0 h 11"/>
                <a:gd name="T4" fmla="*/ 0 w 10"/>
                <a:gd name="T5" fmla="*/ 11 h 11"/>
                <a:gd name="T6" fmla="*/ 8 w 10"/>
                <a:gd name="T7" fmla="*/ 4 h 11"/>
                <a:gd name="T8" fmla="*/ 10 w 10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lnTo>
                    <a:pt x="10" y="0"/>
                  </a:lnTo>
                  <a:lnTo>
                    <a:pt x="0" y="11"/>
                  </a:lnTo>
                  <a:lnTo>
                    <a:pt x="8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18"/>
            <p:cNvSpPr>
              <a:spLocks/>
            </p:cNvSpPr>
            <p:nvPr/>
          </p:nvSpPr>
          <p:spPr bwMode="auto">
            <a:xfrm>
              <a:off x="8637844" y="1621053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219"/>
            <p:cNvSpPr>
              <a:spLocks noChangeArrowheads="1"/>
            </p:cNvSpPr>
            <p:nvPr/>
          </p:nvSpPr>
          <p:spPr bwMode="auto">
            <a:xfrm>
              <a:off x="8619550" y="163528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0"/>
            <p:cNvSpPr>
              <a:spLocks/>
            </p:cNvSpPr>
            <p:nvPr/>
          </p:nvSpPr>
          <p:spPr bwMode="auto">
            <a:xfrm>
              <a:off x="8656137" y="1600727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221"/>
            <p:cNvSpPr>
              <a:spLocks noChangeArrowheads="1"/>
            </p:cNvSpPr>
            <p:nvPr/>
          </p:nvSpPr>
          <p:spPr bwMode="auto">
            <a:xfrm>
              <a:off x="8619550" y="163528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2"/>
            <p:cNvSpPr>
              <a:spLocks/>
            </p:cNvSpPr>
            <p:nvPr/>
          </p:nvSpPr>
          <p:spPr bwMode="auto">
            <a:xfrm>
              <a:off x="8641909" y="1604792"/>
              <a:ext cx="14228" cy="18294"/>
            </a:xfrm>
            <a:custGeom>
              <a:avLst/>
              <a:gdLst>
                <a:gd name="T0" fmla="*/ 0 w 7"/>
                <a:gd name="T1" fmla="*/ 9 h 9"/>
                <a:gd name="T2" fmla="*/ 4 w 7"/>
                <a:gd name="T3" fmla="*/ 8 h 9"/>
                <a:gd name="T4" fmla="*/ 7 w 7"/>
                <a:gd name="T5" fmla="*/ 0 h 9"/>
                <a:gd name="T6" fmla="*/ 7 w 7"/>
                <a:gd name="T7" fmla="*/ 0 h 9"/>
                <a:gd name="T8" fmla="*/ 0 w 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lnTo>
                    <a:pt x="4" y="8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3"/>
            <p:cNvSpPr>
              <a:spLocks/>
            </p:cNvSpPr>
            <p:nvPr/>
          </p:nvSpPr>
          <p:spPr bwMode="auto">
            <a:xfrm>
              <a:off x="8645974" y="1621053"/>
              <a:ext cx="6098" cy="2033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4"/>
            <p:cNvSpPr>
              <a:spLocks/>
            </p:cNvSpPr>
            <p:nvPr/>
          </p:nvSpPr>
          <p:spPr bwMode="auto">
            <a:xfrm>
              <a:off x="8585635" y="1670533"/>
              <a:ext cx="0" cy="406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1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5"/>
            <p:cNvSpPr>
              <a:spLocks/>
            </p:cNvSpPr>
            <p:nvPr/>
          </p:nvSpPr>
          <p:spPr bwMode="auto">
            <a:xfrm>
              <a:off x="8589700" y="1656304"/>
              <a:ext cx="4065" cy="10163"/>
            </a:xfrm>
            <a:custGeom>
              <a:avLst/>
              <a:gdLst>
                <a:gd name="T0" fmla="*/ 0 w 2"/>
                <a:gd name="T1" fmla="*/ 4 h 5"/>
                <a:gd name="T2" fmla="*/ 2 w 2"/>
                <a:gd name="T3" fmla="*/ 0 h 5"/>
                <a:gd name="T4" fmla="*/ 2 w 2"/>
                <a:gd name="T5" fmla="*/ 0 h 5"/>
                <a:gd name="T6" fmla="*/ 0 w 2"/>
                <a:gd name="T7" fmla="*/ 5 h 5"/>
                <a:gd name="T8" fmla="*/ 0 w 2"/>
                <a:gd name="T9" fmla="*/ 5 h 5"/>
                <a:gd name="T10" fmla="*/ 0 w 2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4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226"/>
            <p:cNvSpPr>
              <a:spLocks noChangeArrowheads="1"/>
            </p:cNvSpPr>
            <p:nvPr/>
          </p:nvSpPr>
          <p:spPr bwMode="auto">
            <a:xfrm>
              <a:off x="8660202" y="1631216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27"/>
            <p:cNvSpPr>
              <a:spLocks noChangeArrowheads="1"/>
            </p:cNvSpPr>
            <p:nvPr/>
          </p:nvSpPr>
          <p:spPr bwMode="auto">
            <a:xfrm>
              <a:off x="8656137" y="1627151"/>
              <a:ext cx="4065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28"/>
            <p:cNvSpPr>
              <a:spLocks noChangeArrowheads="1"/>
            </p:cNvSpPr>
            <p:nvPr/>
          </p:nvSpPr>
          <p:spPr bwMode="auto">
            <a:xfrm>
              <a:off x="8660202" y="163121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29"/>
            <p:cNvSpPr>
              <a:spLocks/>
            </p:cNvSpPr>
            <p:nvPr/>
          </p:nvSpPr>
          <p:spPr bwMode="auto">
            <a:xfrm>
              <a:off x="8585635" y="1666468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4 h 4"/>
                <a:gd name="T10" fmla="*/ 2 w 2"/>
                <a:gd name="T11" fmla="*/ 4 h 4"/>
                <a:gd name="T12" fmla="*/ 2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0"/>
            <p:cNvSpPr>
              <a:spLocks/>
            </p:cNvSpPr>
            <p:nvPr/>
          </p:nvSpPr>
          <p:spPr bwMode="auto">
            <a:xfrm>
              <a:off x="8656137" y="1612923"/>
              <a:ext cx="8130" cy="14228"/>
            </a:xfrm>
            <a:custGeom>
              <a:avLst/>
              <a:gdLst>
                <a:gd name="T0" fmla="*/ 0 w 4"/>
                <a:gd name="T1" fmla="*/ 7 h 7"/>
                <a:gd name="T2" fmla="*/ 2 w 4"/>
                <a:gd name="T3" fmla="*/ 7 h 7"/>
                <a:gd name="T4" fmla="*/ 4 w 4"/>
                <a:gd name="T5" fmla="*/ 0 h 7"/>
                <a:gd name="T6" fmla="*/ 4 w 4"/>
                <a:gd name="T7" fmla="*/ 2 h 7"/>
                <a:gd name="T8" fmla="*/ 0 w 4"/>
                <a:gd name="T9" fmla="*/ 7 h 7"/>
                <a:gd name="T10" fmla="*/ 0 w 4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lnTo>
                    <a:pt x="2" y="7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31"/>
            <p:cNvSpPr>
              <a:spLocks/>
            </p:cNvSpPr>
            <p:nvPr/>
          </p:nvSpPr>
          <p:spPr bwMode="auto">
            <a:xfrm>
              <a:off x="8656137" y="1627151"/>
              <a:ext cx="0" cy="4065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  <a:gd name="T5" fmla="*/ 0 h 2"/>
                <a:gd name="T6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2"/>
            <p:cNvSpPr>
              <a:spLocks/>
            </p:cNvSpPr>
            <p:nvPr/>
          </p:nvSpPr>
          <p:spPr bwMode="auto">
            <a:xfrm>
              <a:off x="8656137" y="1627151"/>
              <a:ext cx="406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233"/>
            <p:cNvSpPr>
              <a:spLocks noChangeArrowheads="1"/>
            </p:cNvSpPr>
            <p:nvPr/>
          </p:nvSpPr>
          <p:spPr bwMode="auto">
            <a:xfrm>
              <a:off x="8656137" y="162715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234"/>
            <p:cNvSpPr>
              <a:spLocks noChangeArrowheads="1"/>
            </p:cNvSpPr>
            <p:nvPr/>
          </p:nvSpPr>
          <p:spPr bwMode="auto">
            <a:xfrm>
              <a:off x="8589700" y="1656304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235"/>
            <p:cNvSpPr>
              <a:spLocks noChangeArrowheads="1"/>
            </p:cNvSpPr>
            <p:nvPr/>
          </p:nvSpPr>
          <p:spPr bwMode="auto">
            <a:xfrm>
              <a:off x="8593765" y="1656304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36"/>
            <p:cNvSpPr>
              <a:spLocks/>
            </p:cNvSpPr>
            <p:nvPr/>
          </p:nvSpPr>
          <p:spPr bwMode="auto">
            <a:xfrm>
              <a:off x="8585635" y="1666468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37"/>
            <p:cNvSpPr>
              <a:spLocks/>
            </p:cNvSpPr>
            <p:nvPr/>
          </p:nvSpPr>
          <p:spPr bwMode="auto">
            <a:xfrm>
              <a:off x="8660202" y="1631216"/>
              <a:ext cx="406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2 w 2"/>
                <a:gd name="T4" fmla="*/ 0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238"/>
            <p:cNvSpPr>
              <a:spLocks noChangeArrowheads="1"/>
            </p:cNvSpPr>
            <p:nvPr/>
          </p:nvSpPr>
          <p:spPr bwMode="auto">
            <a:xfrm>
              <a:off x="8593765" y="1656304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39"/>
            <p:cNvSpPr>
              <a:spLocks/>
            </p:cNvSpPr>
            <p:nvPr/>
          </p:nvSpPr>
          <p:spPr bwMode="auto">
            <a:xfrm>
              <a:off x="8589700" y="1652239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240"/>
            <p:cNvSpPr>
              <a:spLocks noChangeArrowheads="1"/>
            </p:cNvSpPr>
            <p:nvPr/>
          </p:nvSpPr>
          <p:spPr bwMode="auto">
            <a:xfrm>
              <a:off x="8664268" y="163121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1"/>
            <p:cNvSpPr>
              <a:spLocks/>
            </p:cNvSpPr>
            <p:nvPr/>
          </p:nvSpPr>
          <p:spPr bwMode="auto">
            <a:xfrm>
              <a:off x="8656137" y="1631216"/>
              <a:ext cx="8130" cy="8130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4 h 4"/>
                <a:gd name="T4" fmla="*/ 0 w 4"/>
                <a:gd name="T5" fmla="*/ 4 h 4"/>
                <a:gd name="T6" fmla="*/ 2 w 4"/>
                <a:gd name="T7" fmla="*/ 4 h 4"/>
                <a:gd name="T8" fmla="*/ 2 w 4"/>
                <a:gd name="T9" fmla="*/ 4 h 4"/>
                <a:gd name="T10" fmla="*/ 4 w 4"/>
                <a:gd name="T11" fmla="*/ 0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2"/>
            <p:cNvSpPr>
              <a:spLocks/>
            </p:cNvSpPr>
            <p:nvPr/>
          </p:nvSpPr>
          <p:spPr bwMode="auto">
            <a:xfrm>
              <a:off x="8660203" y="1627151"/>
              <a:ext cx="8130" cy="12196"/>
            </a:xfrm>
            <a:custGeom>
              <a:avLst/>
              <a:gdLst>
                <a:gd name="T0" fmla="*/ 0 w 4"/>
                <a:gd name="T1" fmla="*/ 6 h 6"/>
                <a:gd name="T2" fmla="*/ 4 w 4"/>
                <a:gd name="T3" fmla="*/ 0 h 6"/>
                <a:gd name="T4" fmla="*/ 2 w 4"/>
                <a:gd name="T5" fmla="*/ 2 h 6"/>
                <a:gd name="T6" fmla="*/ 2 w 4"/>
                <a:gd name="T7" fmla="*/ 2 h 6"/>
                <a:gd name="T8" fmla="*/ 0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43"/>
            <p:cNvSpPr>
              <a:spLocks/>
            </p:cNvSpPr>
            <p:nvPr/>
          </p:nvSpPr>
          <p:spPr bwMode="auto">
            <a:xfrm>
              <a:off x="8656137" y="1600727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44"/>
            <p:cNvSpPr>
              <a:spLocks/>
            </p:cNvSpPr>
            <p:nvPr/>
          </p:nvSpPr>
          <p:spPr bwMode="auto">
            <a:xfrm>
              <a:off x="8652072" y="1616988"/>
              <a:ext cx="12196" cy="14228"/>
            </a:xfrm>
            <a:custGeom>
              <a:avLst/>
              <a:gdLst>
                <a:gd name="T0" fmla="*/ 0 w 6"/>
                <a:gd name="T1" fmla="*/ 7 h 7"/>
                <a:gd name="T2" fmla="*/ 2 w 6"/>
                <a:gd name="T3" fmla="*/ 5 h 7"/>
                <a:gd name="T4" fmla="*/ 6 w 6"/>
                <a:gd name="T5" fmla="*/ 0 h 7"/>
                <a:gd name="T6" fmla="*/ 2 w 6"/>
                <a:gd name="T7" fmla="*/ 2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lnTo>
                    <a:pt x="2" y="5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5"/>
            <p:cNvSpPr>
              <a:spLocks/>
            </p:cNvSpPr>
            <p:nvPr/>
          </p:nvSpPr>
          <p:spPr bwMode="auto">
            <a:xfrm>
              <a:off x="8650039" y="1647477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46"/>
            <p:cNvSpPr>
              <a:spLocks/>
            </p:cNvSpPr>
            <p:nvPr/>
          </p:nvSpPr>
          <p:spPr bwMode="auto">
            <a:xfrm>
              <a:off x="8660202" y="159666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47"/>
            <p:cNvSpPr>
              <a:spLocks/>
            </p:cNvSpPr>
            <p:nvPr/>
          </p:nvSpPr>
          <p:spPr bwMode="auto">
            <a:xfrm>
              <a:off x="8650039" y="1604792"/>
              <a:ext cx="6098" cy="16261"/>
            </a:xfrm>
            <a:custGeom>
              <a:avLst/>
              <a:gdLst>
                <a:gd name="T0" fmla="*/ 0 w 3"/>
                <a:gd name="T1" fmla="*/ 8 h 8"/>
                <a:gd name="T2" fmla="*/ 1 w 3"/>
                <a:gd name="T3" fmla="*/ 8 h 8"/>
                <a:gd name="T4" fmla="*/ 1 w 3"/>
                <a:gd name="T5" fmla="*/ 6 h 8"/>
                <a:gd name="T6" fmla="*/ 3 w 3"/>
                <a:gd name="T7" fmla="*/ 0 h 8"/>
                <a:gd name="T8" fmla="*/ 3 w 3"/>
                <a:gd name="T9" fmla="*/ 0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1" y="8"/>
                  </a:lnTo>
                  <a:lnTo>
                    <a:pt x="1" y="6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Rectangle 248"/>
            <p:cNvSpPr>
              <a:spLocks noChangeArrowheads="1"/>
            </p:cNvSpPr>
            <p:nvPr/>
          </p:nvSpPr>
          <p:spPr bwMode="auto">
            <a:xfrm>
              <a:off x="8660202" y="1596662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49"/>
            <p:cNvSpPr>
              <a:spLocks/>
            </p:cNvSpPr>
            <p:nvPr/>
          </p:nvSpPr>
          <p:spPr bwMode="auto">
            <a:xfrm>
              <a:off x="8652072" y="1612923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2 w 2"/>
                <a:gd name="T5" fmla="*/ 0 h 4"/>
                <a:gd name="T6" fmla="*/ 0 w 2"/>
                <a:gd name="T7" fmla="*/ 4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0"/>
            <p:cNvSpPr>
              <a:spLocks/>
            </p:cNvSpPr>
            <p:nvPr/>
          </p:nvSpPr>
          <p:spPr bwMode="auto">
            <a:xfrm>
              <a:off x="8652072" y="1616988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1"/>
            <p:cNvSpPr>
              <a:spLocks/>
            </p:cNvSpPr>
            <p:nvPr/>
          </p:nvSpPr>
          <p:spPr bwMode="auto">
            <a:xfrm>
              <a:off x="8652072" y="1612923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4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252"/>
            <p:cNvSpPr>
              <a:spLocks noChangeArrowheads="1"/>
            </p:cNvSpPr>
            <p:nvPr/>
          </p:nvSpPr>
          <p:spPr bwMode="auto">
            <a:xfrm>
              <a:off x="8656137" y="1600727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3"/>
            <p:cNvSpPr>
              <a:spLocks/>
            </p:cNvSpPr>
            <p:nvPr/>
          </p:nvSpPr>
          <p:spPr bwMode="auto">
            <a:xfrm>
              <a:off x="8581570" y="1666468"/>
              <a:ext cx="8130" cy="4065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54"/>
            <p:cNvSpPr>
              <a:spLocks/>
            </p:cNvSpPr>
            <p:nvPr/>
          </p:nvSpPr>
          <p:spPr bwMode="auto">
            <a:xfrm>
              <a:off x="8652072" y="1616988"/>
              <a:ext cx="4065" cy="609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2 w 2"/>
                <a:gd name="T5" fmla="*/ 2 h 3"/>
                <a:gd name="T6" fmla="*/ 2 w 2"/>
                <a:gd name="T7" fmla="*/ 0 h 3"/>
                <a:gd name="T8" fmla="*/ 0 w 2"/>
                <a:gd name="T9" fmla="*/ 2 h 3"/>
                <a:gd name="T10" fmla="*/ 0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55"/>
            <p:cNvSpPr>
              <a:spLocks/>
            </p:cNvSpPr>
            <p:nvPr/>
          </p:nvSpPr>
          <p:spPr bwMode="auto">
            <a:xfrm>
              <a:off x="8581570" y="1670533"/>
              <a:ext cx="4065" cy="406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56"/>
            <p:cNvSpPr>
              <a:spLocks/>
            </p:cNvSpPr>
            <p:nvPr/>
          </p:nvSpPr>
          <p:spPr bwMode="auto">
            <a:xfrm>
              <a:off x="8660203" y="1592596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57"/>
            <p:cNvSpPr>
              <a:spLocks/>
            </p:cNvSpPr>
            <p:nvPr/>
          </p:nvSpPr>
          <p:spPr bwMode="auto">
            <a:xfrm>
              <a:off x="8656137" y="1612923"/>
              <a:ext cx="8130" cy="8130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4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58"/>
            <p:cNvSpPr>
              <a:spLocks/>
            </p:cNvSpPr>
            <p:nvPr/>
          </p:nvSpPr>
          <p:spPr bwMode="auto">
            <a:xfrm>
              <a:off x="8660202" y="1584466"/>
              <a:ext cx="4065" cy="12196"/>
            </a:xfrm>
            <a:custGeom>
              <a:avLst/>
              <a:gdLst>
                <a:gd name="T0" fmla="*/ 0 w 2"/>
                <a:gd name="T1" fmla="*/ 4 h 6"/>
                <a:gd name="T2" fmla="*/ 2 w 2"/>
                <a:gd name="T3" fmla="*/ 0 h 6"/>
                <a:gd name="T4" fmla="*/ 2 w 2"/>
                <a:gd name="T5" fmla="*/ 2 h 6"/>
                <a:gd name="T6" fmla="*/ 0 w 2"/>
                <a:gd name="T7" fmla="*/ 6 h 6"/>
                <a:gd name="T8" fmla="*/ 0 w 2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4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59"/>
            <p:cNvSpPr>
              <a:spLocks/>
            </p:cNvSpPr>
            <p:nvPr/>
          </p:nvSpPr>
          <p:spPr bwMode="auto">
            <a:xfrm>
              <a:off x="8645974" y="1588531"/>
              <a:ext cx="18294" cy="16261"/>
            </a:xfrm>
            <a:custGeom>
              <a:avLst/>
              <a:gdLst>
                <a:gd name="T0" fmla="*/ 5 w 9"/>
                <a:gd name="T1" fmla="*/ 4 h 8"/>
                <a:gd name="T2" fmla="*/ 7 w 9"/>
                <a:gd name="T3" fmla="*/ 4 h 8"/>
                <a:gd name="T4" fmla="*/ 9 w 9"/>
                <a:gd name="T5" fmla="*/ 0 h 8"/>
                <a:gd name="T6" fmla="*/ 5 w 9"/>
                <a:gd name="T7" fmla="*/ 2 h 8"/>
                <a:gd name="T8" fmla="*/ 2 w 9"/>
                <a:gd name="T9" fmla="*/ 6 h 8"/>
                <a:gd name="T10" fmla="*/ 0 w 9"/>
                <a:gd name="T11" fmla="*/ 8 h 8"/>
                <a:gd name="T12" fmla="*/ 5 w 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5" y="4"/>
                  </a:moveTo>
                  <a:lnTo>
                    <a:pt x="7" y="4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260"/>
            <p:cNvSpPr>
              <a:spLocks noChangeArrowheads="1"/>
            </p:cNvSpPr>
            <p:nvPr/>
          </p:nvSpPr>
          <p:spPr bwMode="auto">
            <a:xfrm>
              <a:off x="8585635" y="1674598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61"/>
            <p:cNvSpPr>
              <a:spLocks/>
            </p:cNvSpPr>
            <p:nvPr/>
          </p:nvSpPr>
          <p:spPr bwMode="auto">
            <a:xfrm>
              <a:off x="8593765" y="1652239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62"/>
            <p:cNvSpPr>
              <a:spLocks/>
            </p:cNvSpPr>
            <p:nvPr/>
          </p:nvSpPr>
          <p:spPr bwMode="auto">
            <a:xfrm>
              <a:off x="8641909" y="1600727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2 w 4"/>
                <a:gd name="T5" fmla="*/ 2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3"/>
            <p:cNvSpPr>
              <a:spLocks/>
            </p:cNvSpPr>
            <p:nvPr/>
          </p:nvSpPr>
          <p:spPr bwMode="auto">
            <a:xfrm>
              <a:off x="8641909" y="1604792"/>
              <a:ext cx="4065" cy="16261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6 h 8"/>
                <a:gd name="T4" fmla="*/ 2 w 2"/>
                <a:gd name="T5" fmla="*/ 0 h 8"/>
                <a:gd name="T6" fmla="*/ 0 w 2"/>
                <a:gd name="T7" fmla="*/ 2 h 8"/>
                <a:gd name="T8" fmla="*/ 0 w 2"/>
                <a:gd name="T9" fmla="*/ 4 h 8"/>
                <a:gd name="T10" fmla="*/ 0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Rectangle 264"/>
            <p:cNvSpPr>
              <a:spLocks noChangeArrowheads="1"/>
            </p:cNvSpPr>
            <p:nvPr/>
          </p:nvSpPr>
          <p:spPr bwMode="auto">
            <a:xfrm>
              <a:off x="8641909" y="1608857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65"/>
            <p:cNvSpPr>
              <a:spLocks/>
            </p:cNvSpPr>
            <p:nvPr/>
          </p:nvSpPr>
          <p:spPr bwMode="auto">
            <a:xfrm>
              <a:off x="8585635" y="1666468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66"/>
            <p:cNvSpPr>
              <a:spLocks/>
            </p:cNvSpPr>
            <p:nvPr/>
          </p:nvSpPr>
          <p:spPr bwMode="auto">
            <a:xfrm>
              <a:off x="8607355" y="1631216"/>
              <a:ext cx="4065" cy="12196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6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67"/>
            <p:cNvSpPr>
              <a:spLocks/>
            </p:cNvSpPr>
            <p:nvPr/>
          </p:nvSpPr>
          <p:spPr bwMode="auto">
            <a:xfrm>
              <a:off x="8585635" y="1648174"/>
              <a:ext cx="12196" cy="8130"/>
            </a:xfrm>
            <a:custGeom>
              <a:avLst/>
              <a:gdLst>
                <a:gd name="T0" fmla="*/ 4 w 6"/>
                <a:gd name="T1" fmla="*/ 0 h 4"/>
                <a:gd name="T2" fmla="*/ 6 w 6"/>
                <a:gd name="T3" fmla="*/ 0 h 4"/>
                <a:gd name="T4" fmla="*/ 2 w 6"/>
                <a:gd name="T5" fmla="*/ 4 h 4"/>
                <a:gd name="T6" fmla="*/ 0 w 6"/>
                <a:gd name="T7" fmla="*/ 4 h 4"/>
                <a:gd name="T8" fmla="*/ 2 w 6"/>
                <a:gd name="T9" fmla="*/ 4 h 4"/>
                <a:gd name="T10" fmla="*/ 4 w 6"/>
                <a:gd name="T11" fmla="*/ 2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6" y="0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68"/>
            <p:cNvSpPr>
              <a:spLocks/>
            </p:cNvSpPr>
            <p:nvPr/>
          </p:nvSpPr>
          <p:spPr bwMode="auto">
            <a:xfrm>
              <a:off x="8593765" y="1648174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69"/>
            <p:cNvSpPr>
              <a:spLocks/>
            </p:cNvSpPr>
            <p:nvPr/>
          </p:nvSpPr>
          <p:spPr bwMode="auto">
            <a:xfrm>
              <a:off x="8619550" y="1612923"/>
              <a:ext cx="22359" cy="22359"/>
            </a:xfrm>
            <a:custGeom>
              <a:avLst/>
              <a:gdLst>
                <a:gd name="T0" fmla="*/ 0 w 11"/>
                <a:gd name="T1" fmla="*/ 11 h 11"/>
                <a:gd name="T2" fmla="*/ 1 w 11"/>
                <a:gd name="T3" fmla="*/ 11 h 11"/>
                <a:gd name="T4" fmla="*/ 11 w 11"/>
                <a:gd name="T5" fmla="*/ 0 h 11"/>
                <a:gd name="T6" fmla="*/ 11 w 11"/>
                <a:gd name="T7" fmla="*/ 0 h 11"/>
                <a:gd name="T8" fmla="*/ 7 w 11"/>
                <a:gd name="T9" fmla="*/ 2 h 11"/>
                <a:gd name="T10" fmla="*/ 0 w 1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1" y="1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0"/>
            <p:cNvSpPr>
              <a:spLocks/>
            </p:cNvSpPr>
            <p:nvPr/>
          </p:nvSpPr>
          <p:spPr bwMode="auto">
            <a:xfrm>
              <a:off x="8589700" y="1664435"/>
              <a:ext cx="8130" cy="2033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Rectangle 271"/>
            <p:cNvSpPr>
              <a:spLocks noChangeArrowheads="1"/>
            </p:cNvSpPr>
            <p:nvPr/>
          </p:nvSpPr>
          <p:spPr bwMode="auto">
            <a:xfrm>
              <a:off x="8589700" y="1666468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2"/>
            <p:cNvSpPr>
              <a:spLocks/>
            </p:cNvSpPr>
            <p:nvPr/>
          </p:nvSpPr>
          <p:spPr bwMode="auto">
            <a:xfrm>
              <a:off x="8593765" y="1652239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3"/>
            <p:cNvSpPr>
              <a:spLocks/>
            </p:cNvSpPr>
            <p:nvPr/>
          </p:nvSpPr>
          <p:spPr bwMode="auto">
            <a:xfrm>
              <a:off x="8593765" y="1644109"/>
              <a:ext cx="16261" cy="12196"/>
            </a:xfrm>
            <a:custGeom>
              <a:avLst/>
              <a:gdLst>
                <a:gd name="T0" fmla="*/ 8 w 8"/>
                <a:gd name="T1" fmla="*/ 0 h 6"/>
                <a:gd name="T2" fmla="*/ 8 w 8"/>
                <a:gd name="T3" fmla="*/ 0 h 6"/>
                <a:gd name="T4" fmla="*/ 2 w 8"/>
                <a:gd name="T5" fmla="*/ 2 h 6"/>
                <a:gd name="T6" fmla="*/ 0 w 8"/>
                <a:gd name="T7" fmla="*/ 4 h 6"/>
                <a:gd name="T8" fmla="*/ 0 w 8"/>
                <a:gd name="T9" fmla="*/ 6 h 6"/>
                <a:gd name="T10" fmla="*/ 2 w 8"/>
                <a:gd name="T11" fmla="*/ 4 h 6"/>
                <a:gd name="T12" fmla="*/ 8 w 8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Rectangle 274"/>
            <p:cNvSpPr>
              <a:spLocks noChangeArrowheads="1"/>
            </p:cNvSpPr>
            <p:nvPr/>
          </p:nvSpPr>
          <p:spPr bwMode="auto">
            <a:xfrm>
              <a:off x="8593765" y="1648174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5"/>
            <p:cNvSpPr>
              <a:spLocks/>
            </p:cNvSpPr>
            <p:nvPr/>
          </p:nvSpPr>
          <p:spPr bwMode="auto">
            <a:xfrm>
              <a:off x="8633779" y="1608857"/>
              <a:ext cx="8130" cy="8130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0 h 4"/>
                <a:gd name="T4" fmla="*/ 0 w 4"/>
                <a:gd name="T5" fmla="*/ 4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Rectangle 276"/>
            <p:cNvSpPr>
              <a:spLocks noChangeArrowheads="1"/>
            </p:cNvSpPr>
            <p:nvPr/>
          </p:nvSpPr>
          <p:spPr bwMode="auto">
            <a:xfrm>
              <a:off x="8593765" y="1652239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277"/>
            <p:cNvSpPr>
              <a:spLocks noChangeArrowheads="1"/>
            </p:cNvSpPr>
            <p:nvPr/>
          </p:nvSpPr>
          <p:spPr bwMode="auto">
            <a:xfrm>
              <a:off x="8589700" y="1664435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78"/>
            <p:cNvSpPr>
              <a:spLocks/>
            </p:cNvSpPr>
            <p:nvPr/>
          </p:nvSpPr>
          <p:spPr bwMode="auto">
            <a:xfrm>
              <a:off x="8589700" y="1652239"/>
              <a:ext cx="12196" cy="12196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2 w 6"/>
                <a:gd name="T5" fmla="*/ 2 h 6"/>
                <a:gd name="T6" fmla="*/ 0 w 6"/>
                <a:gd name="T7" fmla="*/ 6 h 6"/>
                <a:gd name="T8" fmla="*/ 6 w 6"/>
                <a:gd name="T9" fmla="*/ 0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79"/>
            <p:cNvSpPr>
              <a:spLocks/>
            </p:cNvSpPr>
            <p:nvPr/>
          </p:nvSpPr>
          <p:spPr bwMode="auto">
            <a:xfrm>
              <a:off x="8589700" y="1652239"/>
              <a:ext cx="16261" cy="14228"/>
            </a:xfrm>
            <a:custGeom>
              <a:avLst/>
              <a:gdLst>
                <a:gd name="T0" fmla="*/ 2 w 8"/>
                <a:gd name="T1" fmla="*/ 6 h 7"/>
                <a:gd name="T2" fmla="*/ 4 w 8"/>
                <a:gd name="T3" fmla="*/ 4 h 7"/>
                <a:gd name="T4" fmla="*/ 8 w 8"/>
                <a:gd name="T5" fmla="*/ 0 h 7"/>
                <a:gd name="T6" fmla="*/ 6 w 8"/>
                <a:gd name="T7" fmla="*/ 0 h 7"/>
                <a:gd name="T8" fmla="*/ 0 w 8"/>
                <a:gd name="T9" fmla="*/ 6 h 7"/>
                <a:gd name="T10" fmla="*/ 0 w 8"/>
                <a:gd name="T11" fmla="*/ 7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lnTo>
                    <a:pt x="4" y="4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7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0"/>
            <p:cNvSpPr>
              <a:spLocks/>
            </p:cNvSpPr>
            <p:nvPr/>
          </p:nvSpPr>
          <p:spPr bwMode="auto">
            <a:xfrm>
              <a:off x="8607355" y="1659673"/>
              <a:ext cx="4065" cy="6098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2 w 2"/>
                <a:gd name="T5" fmla="*/ 1 h 3"/>
                <a:gd name="T6" fmla="*/ 2 w 2"/>
                <a:gd name="T7" fmla="*/ 0 h 3"/>
                <a:gd name="T8" fmla="*/ 0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1"/>
            <p:cNvSpPr>
              <a:spLocks/>
            </p:cNvSpPr>
            <p:nvPr/>
          </p:nvSpPr>
          <p:spPr bwMode="auto">
            <a:xfrm>
              <a:off x="8625648" y="1651542"/>
              <a:ext cx="8130" cy="813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4 h 4"/>
                <a:gd name="T4" fmla="*/ 2 w 4"/>
                <a:gd name="T5" fmla="*/ 2 h 4"/>
                <a:gd name="T6" fmla="*/ 4 w 4"/>
                <a:gd name="T7" fmla="*/ 0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2"/>
            <p:cNvSpPr>
              <a:spLocks/>
            </p:cNvSpPr>
            <p:nvPr/>
          </p:nvSpPr>
          <p:spPr bwMode="auto">
            <a:xfrm>
              <a:off x="8593765" y="1660370"/>
              <a:ext cx="8130" cy="6098"/>
            </a:xfrm>
            <a:custGeom>
              <a:avLst/>
              <a:gdLst>
                <a:gd name="T0" fmla="*/ 2 w 4"/>
                <a:gd name="T1" fmla="*/ 2 h 3"/>
                <a:gd name="T2" fmla="*/ 0 w 4"/>
                <a:gd name="T3" fmla="*/ 3 h 3"/>
                <a:gd name="T4" fmla="*/ 4 w 4"/>
                <a:gd name="T5" fmla="*/ 2 h 3"/>
                <a:gd name="T6" fmla="*/ 4 w 4"/>
                <a:gd name="T7" fmla="*/ 0 h 3"/>
                <a:gd name="T8" fmla="*/ 2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2"/>
                  </a:moveTo>
                  <a:lnTo>
                    <a:pt x="0" y="3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283"/>
            <p:cNvSpPr>
              <a:spLocks noChangeArrowheads="1"/>
            </p:cNvSpPr>
            <p:nvPr/>
          </p:nvSpPr>
          <p:spPr bwMode="auto">
            <a:xfrm>
              <a:off x="8641909" y="1651542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4"/>
            <p:cNvSpPr>
              <a:spLocks/>
            </p:cNvSpPr>
            <p:nvPr/>
          </p:nvSpPr>
          <p:spPr bwMode="auto">
            <a:xfrm>
              <a:off x="8629713" y="1647477"/>
              <a:ext cx="12196" cy="8130"/>
            </a:xfrm>
            <a:custGeom>
              <a:avLst/>
              <a:gdLst>
                <a:gd name="T0" fmla="*/ 6 w 6"/>
                <a:gd name="T1" fmla="*/ 0 h 4"/>
                <a:gd name="T2" fmla="*/ 2 w 6"/>
                <a:gd name="T3" fmla="*/ 2 h 4"/>
                <a:gd name="T4" fmla="*/ 0 w 6"/>
                <a:gd name="T5" fmla="*/ 4 h 4"/>
                <a:gd name="T6" fmla="*/ 2 w 6"/>
                <a:gd name="T7" fmla="*/ 4 h 4"/>
                <a:gd name="T8" fmla="*/ 6 w 6"/>
                <a:gd name="T9" fmla="*/ 2 h 4"/>
                <a:gd name="T10" fmla="*/ 6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85"/>
            <p:cNvSpPr>
              <a:spLocks/>
            </p:cNvSpPr>
            <p:nvPr/>
          </p:nvSpPr>
          <p:spPr bwMode="auto">
            <a:xfrm>
              <a:off x="8641909" y="1647477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86"/>
            <p:cNvSpPr>
              <a:spLocks/>
            </p:cNvSpPr>
            <p:nvPr/>
          </p:nvSpPr>
          <p:spPr bwMode="auto">
            <a:xfrm>
              <a:off x="8645974" y="1647477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87"/>
            <p:cNvSpPr>
              <a:spLocks/>
            </p:cNvSpPr>
            <p:nvPr/>
          </p:nvSpPr>
          <p:spPr bwMode="auto">
            <a:xfrm>
              <a:off x="8645974" y="1643412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88"/>
            <p:cNvSpPr>
              <a:spLocks noChangeArrowheads="1"/>
            </p:cNvSpPr>
            <p:nvPr/>
          </p:nvSpPr>
          <p:spPr bwMode="auto">
            <a:xfrm>
              <a:off x="8645974" y="1647477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89"/>
            <p:cNvSpPr>
              <a:spLocks/>
            </p:cNvSpPr>
            <p:nvPr/>
          </p:nvSpPr>
          <p:spPr bwMode="auto">
            <a:xfrm>
              <a:off x="8633779" y="1651542"/>
              <a:ext cx="8130" cy="4065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4 w 4"/>
                <a:gd name="T5" fmla="*/ 0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0"/>
            <p:cNvSpPr>
              <a:spLocks/>
            </p:cNvSpPr>
            <p:nvPr/>
          </p:nvSpPr>
          <p:spPr bwMode="auto">
            <a:xfrm>
              <a:off x="8607355" y="1659673"/>
              <a:ext cx="4065" cy="203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91"/>
            <p:cNvSpPr>
              <a:spLocks/>
            </p:cNvSpPr>
            <p:nvPr/>
          </p:nvSpPr>
          <p:spPr bwMode="auto">
            <a:xfrm>
              <a:off x="8645974" y="1647477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92"/>
            <p:cNvSpPr>
              <a:spLocks/>
            </p:cNvSpPr>
            <p:nvPr/>
          </p:nvSpPr>
          <p:spPr bwMode="auto">
            <a:xfrm>
              <a:off x="8611420" y="1651542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0 w 2"/>
                <a:gd name="T7" fmla="*/ 4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93"/>
            <p:cNvSpPr>
              <a:spLocks/>
            </p:cNvSpPr>
            <p:nvPr/>
          </p:nvSpPr>
          <p:spPr bwMode="auto">
            <a:xfrm>
              <a:off x="8611420" y="1651542"/>
              <a:ext cx="10163" cy="10163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2 h 5"/>
                <a:gd name="T4" fmla="*/ 0 w 5"/>
                <a:gd name="T5" fmla="*/ 4 h 5"/>
                <a:gd name="T6" fmla="*/ 0 w 5"/>
                <a:gd name="T7" fmla="*/ 5 h 5"/>
                <a:gd name="T8" fmla="*/ 2 w 5"/>
                <a:gd name="T9" fmla="*/ 5 h 5"/>
                <a:gd name="T10" fmla="*/ 2 w 5"/>
                <a:gd name="T11" fmla="*/ 5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94"/>
            <p:cNvSpPr>
              <a:spLocks/>
            </p:cNvSpPr>
            <p:nvPr/>
          </p:nvSpPr>
          <p:spPr bwMode="auto">
            <a:xfrm>
              <a:off x="8621583" y="1655608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95"/>
            <p:cNvSpPr>
              <a:spLocks/>
            </p:cNvSpPr>
            <p:nvPr/>
          </p:nvSpPr>
          <p:spPr bwMode="auto">
            <a:xfrm>
              <a:off x="8619550" y="1655608"/>
              <a:ext cx="6098" cy="406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Rectangle 296"/>
            <p:cNvSpPr>
              <a:spLocks noChangeArrowheads="1"/>
            </p:cNvSpPr>
            <p:nvPr/>
          </p:nvSpPr>
          <p:spPr bwMode="auto">
            <a:xfrm>
              <a:off x="8615485" y="166170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97"/>
            <p:cNvSpPr>
              <a:spLocks/>
            </p:cNvSpPr>
            <p:nvPr/>
          </p:nvSpPr>
          <p:spPr bwMode="auto">
            <a:xfrm>
              <a:off x="8615485" y="1655608"/>
              <a:ext cx="6098" cy="6098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2 w 3"/>
                <a:gd name="T5" fmla="*/ 2 h 3"/>
                <a:gd name="T6" fmla="*/ 3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98"/>
            <p:cNvSpPr>
              <a:spLocks/>
            </p:cNvSpPr>
            <p:nvPr/>
          </p:nvSpPr>
          <p:spPr bwMode="auto">
            <a:xfrm>
              <a:off x="8656137" y="163121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299"/>
            <p:cNvSpPr>
              <a:spLocks noChangeArrowheads="1"/>
            </p:cNvSpPr>
            <p:nvPr/>
          </p:nvSpPr>
          <p:spPr bwMode="auto">
            <a:xfrm>
              <a:off x="8641909" y="163528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00"/>
            <p:cNvSpPr>
              <a:spLocks/>
            </p:cNvSpPr>
            <p:nvPr/>
          </p:nvSpPr>
          <p:spPr bwMode="auto">
            <a:xfrm>
              <a:off x="8621583" y="1659673"/>
              <a:ext cx="406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01"/>
            <p:cNvSpPr>
              <a:spLocks/>
            </p:cNvSpPr>
            <p:nvPr/>
          </p:nvSpPr>
          <p:spPr bwMode="auto">
            <a:xfrm>
              <a:off x="8611420" y="166170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2"/>
            <p:cNvSpPr>
              <a:spLocks/>
            </p:cNvSpPr>
            <p:nvPr/>
          </p:nvSpPr>
          <p:spPr bwMode="auto">
            <a:xfrm>
              <a:off x="8593765" y="1666468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Rectangle 303"/>
            <p:cNvSpPr>
              <a:spLocks noChangeArrowheads="1"/>
            </p:cNvSpPr>
            <p:nvPr/>
          </p:nvSpPr>
          <p:spPr bwMode="auto">
            <a:xfrm>
              <a:off x="8652072" y="162105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4"/>
            <p:cNvSpPr>
              <a:spLocks/>
            </p:cNvSpPr>
            <p:nvPr/>
          </p:nvSpPr>
          <p:spPr bwMode="auto">
            <a:xfrm>
              <a:off x="8589700" y="1670533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5"/>
            <p:cNvSpPr>
              <a:spLocks/>
            </p:cNvSpPr>
            <p:nvPr/>
          </p:nvSpPr>
          <p:spPr bwMode="auto">
            <a:xfrm>
              <a:off x="8656137" y="1596662"/>
              <a:ext cx="406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Rectangle 306"/>
            <p:cNvSpPr>
              <a:spLocks noChangeArrowheads="1"/>
            </p:cNvSpPr>
            <p:nvPr/>
          </p:nvSpPr>
          <p:spPr bwMode="auto">
            <a:xfrm>
              <a:off x="8585635" y="167053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07"/>
            <p:cNvSpPr>
              <a:spLocks/>
            </p:cNvSpPr>
            <p:nvPr/>
          </p:nvSpPr>
          <p:spPr bwMode="auto">
            <a:xfrm>
              <a:off x="8641909" y="1596662"/>
              <a:ext cx="14228" cy="20326"/>
            </a:xfrm>
            <a:custGeom>
              <a:avLst/>
              <a:gdLst>
                <a:gd name="T0" fmla="*/ 2 w 7"/>
                <a:gd name="T1" fmla="*/ 4 h 10"/>
                <a:gd name="T2" fmla="*/ 0 w 7"/>
                <a:gd name="T3" fmla="*/ 10 h 10"/>
                <a:gd name="T4" fmla="*/ 7 w 7"/>
                <a:gd name="T5" fmla="*/ 0 h 10"/>
                <a:gd name="T6" fmla="*/ 2 w 7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2" y="4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08"/>
            <p:cNvSpPr>
              <a:spLocks/>
            </p:cNvSpPr>
            <p:nvPr/>
          </p:nvSpPr>
          <p:spPr bwMode="auto">
            <a:xfrm>
              <a:off x="8621583" y="1623086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09"/>
            <p:cNvSpPr>
              <a:spLocks/>
            </p:cNvSpPr>
            <p:nvPr/>
          </p:nvSpPr>
          <p:spPr bwMode="auto">
            <a:xfrm>
              <a:off x="8585635" y="1670533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10"/>
            <p:cNvSpPr>
              <a:spLocks/>
            </p:cNvSpPr>
            <p:nvPr/>
          </p:nvSpPr>
          <p:spPr bwMode="auto">
            <a:xfrm>
              <a:off x="8611420" y="1616988"/>
              <a:ext cx="8130" cy="6098"/>
            </a:xfrm>
            <a:custGeom>
              <a:avLst/>
              <a:gdLst>
                <a:gd name="T0" fmla="*/ 2 w 4"/>
                <a:gd name="T1" fmla="*/ 2 h 3"/>
                <a:gd name="T2" fmla="*/ 0 w 4"/>
                <a:gd name="T3" fmla="*/ 3 h 3"/>
                <a:gd name="T4" fmla="*/ 4 w 4"/>
                <a:gd name="T5" fmla="*/ 0 h 3"/>
                <a:gd name="T6" fmla="*/ 2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2" y="2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11"/>
            <p:cNvSpPr>
              <a:spLocks/>
            </p:cNvSpPr>
            <p:nvPr/>
          </p:nvSpPr>
          <p:spPr bwMode="auto">
            <a:xfrm>
              <a:off x="8615485" y="1612923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2 w 2"/>
                <a:gd name="T5" fmla="*/ 0 h 4"/>
                <a:gd name="T6" fmla="*/ 0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12"/>
            <p:cNvSpPr>
              <a:spLocks/>
            </p:cNvSpPr>
            <p:nvPr/>
          </p:nvSpPr>
          <p:spPr bwMode="auto">
            <a:xfrm>
              <a:off x="8607355" y="1631216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3"/>
            <p:cNvSpPr>
              <a:spLocks/>
            </p:cNvSpPr>
            <p:nvPr/>
          </p:nvSpPr>
          <p:spPr bwMode="auto">
            <a:xfrm>
              <a:off x="8629713" y="1655608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14"/>
            <p:cNvSpPr>
              <a:spLocks/>
            </p:cNvSpPr>
            <p:nvPr/>
          </p:nvSpPr>
          <p:spPr bwMode="auto">
            <a:xfrm>
              <a:off x="8581570" y="16705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15"/>
            <p:cNvSpPr>
              <a:spLocks noChangeArrowheads="1"/>
            </p:cNvSpPr>
            <p:nvPr/>
          </p:nvSpPr>
          <p:spPr bwMode="auto">
            <a:xfrm>
              <a:off x="8641909" y="1651542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6"/>
            <p:cNvSpPr>
              <a:spLocks/>
            </p:cNvSpPr>
            <p:nvPr/>
          </p:nvSpPr>
          <p:spPr bwMode="auto">
            <a:xfrm>
              <a:off x="8664268" y="1627151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17"/>
            <p:cNvSpPr>
              <a:spLocks/>
            </p:cNvSpPr>
            <p:nvPr/>
          </p:nvSpPr>
          <p:spPr bwMode="auto">
            <a:xfrm>
              <a:off x="8641909" y="1600727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18"/>
            <p:cNvSpPr>
              <a:spLocks/>
            </p:cNvSpPr>
            <p:nvPr/>
          </p:nvSpPr>
          <p:spPr bwMode="auto">
            <a:xfrm>
              <a:off x="8607355" y="1623086"/>
              <a:ext cx="4065" cy="12196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4 h 6"/>
                <a:gd name="T4" fmla="*/ 0 w 2"/>
                <a:gd name="T5" fmla="*/ 6 h 6"/>
                <a:gd name="T6" fmla="*/ 2 w 2"/>
                <a:gd name="T7" fmla="*/ 4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19"/>
            <p:cNvSpPr>
              <a:spLocks/>
            </p:cNvSpPr>
            <p:nvPr/>
          </p:nvSpPr>
          <p:spPr bwMode="auto">
            <a:xfrm>
              <a:off x="8615485" y="1639347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2 w 2"/>
                <a:gd name="T5" fmla="*/ 0 h 4"/>
                <a:gd name="T6" fmla="*/ 0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20"/>
            <p:cNvSpPr>
              <a:spLocks noChangeArrowheads="1"/>
            </p:cNvSpPr>
            <p:nvPr/>
          </p:nvSpPr>
          <p:spPr bwMode="auto">
            <a:xfrm>
              <a:off x="8615485" y="1643412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21"/>
            <p:cNvSpPr>
              <a:spLocks/>
            </p:cNvSpPr>
            <p:nvPr/>
          </p:nvSpPr>
          <p:spPr bwMode="auto">
            <a:xfrm>
              <a:off x="8615485" y="1639347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22"/>
            <p:cNvSpPr>
              <a:spLocks noChangeArrowheads="1"/>
            </p:cNvSpPr>
            <p:nvPr/>
          </p:nvSpPr>
          <p:spPr bwMode="auto">
            <a:xfrm>
              <a:off x="8619550" y="163934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23"/>
            <p:cNvSpPr>
              <a:spLocks noChangeArrowheads="1"/>
            </p:cNvSpPr>
            <p:nvPr/>
          </p:nvSpPr>
          <p:spPr bwMode="auto">
            <a:xfrm>
              <a:off x="8615485" y="164747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4"/>
            <p:cNvSpPr>
              <a:spLocks/>
            </p:cNvSpPr>
            <p:nvPr/>
          </p:nvSpPr>
          <p:spPr bwMode="auto">
            <a:xfrm>
              <a:off x="8611420" y="1639347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2 w 4"/>
                <a:gd name="T5" fmla="*/ 4 h 4"/>
                <a:gd name="T6" fmla="*/ 4 w 4"/>
                <a:gd name="T7" fmla="*/ 0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5"/>
            <p:cNvSpPr>
              <a:spLocks/>
            </p:cNvSpPr>
            <p:nvPr/>
          </p:nvSpPr>
          <p:spPr bwMode="auto">
            <a:xfrm>
              <a:off x="8585635" y="16745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6"/>
            <p:cNvSpPr>
              <a:spLocks/>
            </p:cNvSpPr>
            <p:nvPr/>
          </p:nvSpPr>
          <p:spPr bwMode="auto">
            <a:xfrm>
              <a:off x="8633779" y="1635281"/>
              <a:ext cx="0" cy="406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27"/>
            <p:cNvSpPr>
              <a:spLocks/>
            </p:cNvSpPr>
            <p:nvPr/>
          </p:nvSpPr>
          <p:spPr bwMode="auto">
            <a:xfrm>
              <a:off x="8615485" y="1639347"/>
              <a:ext cx="14228" cy="8130"/>
            </a:xfrm>
            <a:custGeom>
              <a:avLst/>
              <a:gdLst>
                <a:gd name="T0" fmla="*/ 2 w 7"/>
                <a:gd name="T1" fmla="*/ 2 h 4"/>
                <a:gd name="T2" fmla="*/ 0 w 7"/>
                <a:gd name="T3" fmla="*/ 4 h 4"/>
                <a:gd name="T4" fmla="*/ 5 w 7"/>
                <a:gd name="T5" fmla="*/ 2 h 4"/>
                <a:gd name="T6" fmla="*/ 7 w 7"/>
                <a:gd name="T7" fmla="*/ 0 h 4"/>
                <a:gd name="T8" fmla="*/ 2 w 7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2"/>
                  </a:moveTo>
                  <a:lnTo>
                    <a:pt x="0" y="4"/>
                  </a:lnTo>
                  <a:lnTo>
                    <a:pt x="5" y="2"/>
                  </a:lnTo>
                  <a:lnTo>
                    <a:pt x="7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328"/>
            <p:cNvSpPr>
              <a:spLocks noChangeArrowheads="1"/>
            </p:cNvSpPr>
            <p:nvPr/>
          </p:nvSpPr>
          <p:spPr bwMode="auto">
            <a:xfrm>
              <a:off x="8615485" y="164747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29"/>
            <p:cNvSpPr>
              <a:spLocks/>
            </p:cNvSpPr>
            <p:nvPr/>
          </p:nvSpPr>
          <p:spPr bwMode="auto">
            <a:xfrm>
              <a:off x="8615485" y="1643412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30"/>
            <p:cNvSpPr>
              <a:spLocks/>
            </p:cNvSpPr>
            <p:nvPr/>
          </p:nvSpPr>
          <p:spPr bwMode="auto">
            <a:xfrm>
              <a:off x="8611420" y="1655608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31"/>
            <p:cNvSpPr>
              <a:spLocks/>
            </p:cNvSpPr>
            <p:nvPr/>
          </p:nvSpPr>
          <p:spPr bwMode="auto">
            <a:xfrm>
              <a:off x="8650039" y="1639347"/>
              <a:ext cx="2033" cy="406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332"/>
            <p:cNvSpPr>
              <a:spLocks noChangeArrowheads="1"/>
            </p:cNvSpPr>
            <p:nvPr/>
          </p:nvSpPr>
          <p:spPr bwMode="auto">
            <a:xfrm>
              <a:off x="8656137" y="162715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Rectangle 333"/>
            <p:cNvSpPr>
              <a:spLocks noChangeArrowheads="1"/>
            </p:cNvSpPr>
            <p:nvPr/>
          </p:nvSpPr>
          <p:spPr bwMode="auto">
            <a:xfrm>
              <a:off x="8656137" y="1639347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4"/>
            <p:cNvSpPr>
              <a:spLocks/>
            </p:cNvSpPr>
            <p:nvPr/>
          </p:nvSpPr>
          <p:spPr bwMode="auto">
            <a:xfrm>
              <a:off x="8589700" y="1664435"/>
              <a:ext cx="4065" cy="203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Rectangle 335"/>
            <p:cNvSpPr>
              <a:spLocks noChangeArrowheads="1"/>
            </p:cNvSpPr>
            <p:nvPr/>
          </p:nvSpPr>
          <p:spPr bwMode="auto">
            <a:xfrm>
              <a:off x="8650039" y="164747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Rectangle 336"/>
            <p:cNvSpPr>
              <a:spLocks noChangeArrowheads="1"/>
            </p:cNvSpPr>
            <p:nvPr/>
          </p:nvSpPr>
          <p:spPr bwMode="auto">
            <a:xfrm>
              <a:off x="8652072" y="1635281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Rectangle 337"/>
            <p:cNvSpPr>
              <a:spLocks noChangeArrowheads="1"/>
            </p:cNvSpPr>
            <p:nvPr/>
          </p:nvSpPr>
          <p:spPr bwMode="auto">
            <a:xfrm>
              <a:off x="8650039" y="163528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338"/>
            <p:cNvSpPr>
              <a:spLocks noChangeArrowheads="1"/>
            </p:cNvSpPr>
            <p:nvPr/>
          </p:nvSpPr>
          <p:spPr bwMode="auto">
            <a:xfrm>
              <a:off x="8607355" y="164747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39"/>
            <p:cNvSpPr>
              <a:spLocks/>
            </p:cNvSpPr>
            <p:nvPr/>
          </p:nvSpPr>
          <p:spPr bwMode="auto">
            <a:xfrm>
              <a:off x="8593765" y="1660370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40"/>
            <p:cNvSpPr>
              <a:spLocks/>
            </p:cNvSpPr>
            <p:nvPr/>
          </p:nvSpPr>
          <p:spPr bwMode="auto">
            <a:xfrm>
              <a:off x="8589700" y="1666468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41"/>
            <p:cNvSpPr>
              <a:spLocks/>
            </p:cNvSpPr>
            <p:nvPr/>
          </p:nvSpPr>
          <p:spPr bwMode="auto">
            <a:xfrm>
              <a:off x="8726988" y="15776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Rectangle 342"/>
            <p:cNvSpPr>
              <a:spLocks noChangeArrowheads="1"/>
            </p:cNvSpPr>
            <p:nvPr/>
          </p:nvSpPr>
          <p:spPr bwMode="auto">
            <a:xfrm>
              <a:off x="8581570" y="1627848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43"/>
            <p:cNvSpPr>
              <a:spLocks/>
            </p:cNvSpPr>
            <p:nvPr/>
          </p:nvSpPr>
          <p:spPr bwMode="auto">
            <a:xfrm>
              <a:off x="8710727" y="1565476"/>
              <a:ext cx="406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44"/>
            <p:cNvSpPr>
              <a:spLocks/>
            </p:cNvSpPr>
            <p:nvPr/>
          </p:nvSpPr>
          <p:spPr bwMode="auto">
            <a:xfrm>
              <a:off x="8581570" y="1625815"/>
              <a:ext cx="4065" cy="203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45"/>
            <p:cNvSpPr>
              <a:spLocks/>
            </p:cNvSpPr>
            <p:nvPr/>
          </p:nvSpPr>
          <p:spPr bwMode="auto">
            <a:xfrm>
              <a:off x="8706662" y="1561410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346"/>
            <p:cNvSpPr>
              <a:spLocks noChangeArrowheads="1"/>
            </p:cNvSpPr>
            <p:nvPr/>
          </p:nvSpPr>
          <p:spPr bwMode="auto">
            <a:xfrm>
              <a:off x="8641909" y="1655608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47"/>
            <p:cNvSpPr>
              <a:spLocks/>
            </p:cNvSpPr>
            <p:nvPr/>
          </p:nvSpPr>
          <p:spPr bwMode="auto">
            <a:xfrm>
              <a:off x="8688368" y="1569541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48"/>
            <p:cNvSpPr>
              <a:spLocks/>
            </p:cNvSpPr>
            <p:nvPr/>
          </p:nvSpPr>
          <p:spPr bwMode="auto">
            <a:xfrm>
              <a:off x="8688368" y="1569541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49"/>
            <p:cNvSpPr>
              <a:spLocks/>
            </p:cNvSpPr>
            <p:nvPr/>
          </p:nvSpPr>
          <p:spPr bwMode="auto">
            <a:xfrm>
              <a:off x="8680238" y="1553280"/>
              <a:ext cx="8130" cy="16261"/>
            </a:xfrm>
            <a:custGeom>
              <a:avLst/>
              <a:gdLst>
                <a:gd name="T0" fmla="*/ 4 w 4"/>
                <a:gd name="T1" fmla="*/ 0 h 8"/>
                <a:gd name="T2" fmla="*/ 2 w 4"/>
                <a:gd name="T3" fmla="*/ 0 h 8"/>
                <a:gd name="T4" fmla="*/ 0 w 4"/>
                <a:gd name="T5" fmla="*/ 8 h 8"/>
                <a:gd name="T6" fmla="*/ 2 w 4"/>
                <a:gd name="T7" fmla="*/ 6 h 8"/>
                <a:gd name="T8" fmla="*/ 4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2" y="0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50"/>
            <p:cNvSpPr>
              <a:spLocks/>
            </p:cNvSpPr>
            <p:nvPr/>
          </p:nvSpPr>
          <p:spPr bwMode="auto">
            <a:xfrm>
              <a:off x="8611420" y="1578368"/>
              <a:ext cx="10163" cy="26424"/>
            </a:xfrm>
            <a:custGeom>
              <a:avLst/>
              <a:gdLst>
                <a:gd name="T0" fmla="*/ 5 w 5"/>
                <a:gd name="T1" fmla="*/ 0 h 13"/>
                <a:gd name="T2" fmla="*/ 0 w 5"/>
                <a:gd name="T3" fmla="*/ 13 h 13"/>
                <a:gd name="T4" fmla="*/ 2 w 5"/>
                <a:gd name="T5" fmla="*/ 11 h 13"/>
                <a:gd name="T6" fmla="*/ 5 w 5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lnTo>
                    <a:pt x="0" y="13"/>
                  </a:lnTo>
                  <a:lnTo>
                    <a:pt x="2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51"/>
            <p:cNvSpPr>
              <a:spLocks/>
            </p:cNvSpPr>
            <p:nvPr/>
          </p:nvSpPr>
          <p:spPr bwMode="auto">
            <a:xfrm>
              <a:off x="8637844" y="1570238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52"/>
            <p:cNvSpPr>
              <a:spLocks/>
            </p:cNvSpPr>
            <p:nvPr/>
          </p:nvSpPr>
          <p:spPr bwMode="auto">
            <a:xfrm>
              <a:off x="8637844" y="1553977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53"/>
            <p:cNvSpPr>
              <a:spLocks/>
            </p:cNvSpPr>
            <p:nvPr/>
          </p:nvSpPr>
          <p:spPr bwMode="auto">
            <a:xfrm>
              <a:off x="8694466" y="1549215"/>
              <a:ext cx="4065" cy="406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4"/>
            <p:cNvSpPr>
              <a:spLocks/>
            </p:cNvSpPr>
            <p:nvPr/>
          </p:nvSpPr>
          <p:spPr bwMode="auto">
            <a:xfrm>
              <a:off x="8706662" y="1557345"/>
              <a:ext cx="0" cy="406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55"/>
            <p:cNvSpPr>
              <a:spLocks/>
            </p:cNvSpPr>
            <p:nvPr/>
          </p:nvSpPr>
          <p:spPr bwMode="auto">
            <a:xfrm>
              <a:off x="8637844" y="1519422"/>
              <a:ext cx="0" cy="406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56"/>
            <p:cNvSpPr>
              <a:spLocks/>
            </p:cNvSpPr>
            <p:nvPr/>
          </p:nvSpPr>
          <p:spPr bwMode="auto">
            <a:xfrm>
              <a:off x="8652072" y="1539748"/>
              <a:ext cx="12196" cy="14228"/>
            </a:xfrm>
            <a:custGeom>
              <a:avLst/>
              <a:gdLst>
                <a:gd name="T0" fmla="*/ 6 w 6"/>
                <a:gd name="T1" fmla="*/ 0 h 7"/>
                <a:gd name="T2" fmla="*/ 2 w 6"/>
                <a:gd name="T3" fmla="*/ 3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2" y="3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57"/>
            <p:cNvSpPr>
              <a:spLocks/>
            </p:cNvSpPr>
            <p:nvPr/>
          </p:nvSpPr>
          <p:spPr bwMode="auto">
            <a:xfrm>
              <a:off x="8593765" y="1587195"/>
              <a:ext cx="8130" cy="2033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0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lnTo>
                    <a:pt x="4" y="1"/>
                  </a:lnTo>
                  <a:lnTo>
                    <a:pt x="4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58"/>
            <p:cNvSpPr>
              <a:spLocks/>
            </p:cNvSpPr>
            <p:nvPr/>
          </p:nvSpPr>
          <p:spPr bwMode="auto">
            <a:xfrm>
              <a:off x="8589700" y="1583130"/>
              <a:ext cx="22359" cy="30489"/>
            </a:xfrm>
            <a:custGeom>
              <a:avLst/>
              <a:gdLst>
                <a:gd name="T0" fmla="*/ 6 w 11"/>
                <a:gd name="T1" fmla="*/ 3 h 15"/>
                <a:gd name="T2" fmla="*/ 0 w 11"/>
                <a:gd name="T3" fmla="*/ 15 h 15"/>
                <a:gd name="T4" fmla="*/ 11 w 11"/>
                <a:gd name="T5" fmla="*/ 0 h 15"/>
                <a:gd name="T6" fmla="*/ 6 w 11"/>
                <a:gd name="T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6" y="3"/>
                  </a:moveTo>
                  <a:lnTo>
                    <a:pt x="0" y="15"/>
                  </a:lnTo>
                  <a:lnTo>
                    <a:pt x="11" y="0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59"/>
            <p:cNvSpPr>
              <a:spLocks/>
            </p:cNvSpPr>
            <p:nvPr/>
          </p:nvSpPr>
          <p:spPr bwMode="auto">
            <a:xfrm>
              <a:off x="8571407" y="1631913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60"/>
            <p:cNvSpPr>
              <a:spLocks/>
            </p:cNvSpPr>
            <p:nvPr/>
          </p:nvSpPr>
          <p:spPr bwMode="auto">
            <a:xfrm>
              <a:off x="8559211" y="1652239"/>
              <a:ext cx="406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Rectangle 361"/>
            <p:cNvSpPr>
              <a:spLocks noChangeArrowheads="1"/>
            </p:cNvSpPr>
            <p:nvPr/>
          </p:nvSpPr>
          <p:spPr bwMode="auto">
            <a:xfrm>
              <a:off x="8621583" y="1578368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Rectangle 362"/>
            <p:cNvSpPr>
              <a:spLocks noChangeArrowheads="1"/>
            </p:cNvSpPr>
            <p:nvPr/>
          </p:nvSpPr>
          <p:spPr bwMode="auto">
            <a:xfrm>
              <a:off x="8593765" y="167866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63"/>
            <p:cNvSpPr>
              <a:spLocks/>
            </p:cNvSpPr>
            <p:nvPr/>
          </p:nvSpPr>
          <p:spPr bwMode="auto">
            <a:xfrm>
              <a:off x="8589700" y="1678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64"/>
            <p:cNvSpPr>
              <a:spLocks/>
            </p:cNvSpPr>
            <p:nvPr/>
          </p:nvSpPr>
          <p:spPr bwMode="auto">
            <a:xfrm>
              <a:off x="8577505" y="1666468"/>
              <a:ext cx="0" cy="406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65"/>
            <p:cNvSpPr>
              <a:spLocks/>
            </p:cNvSpPr>
            <p:nvPr/>
          </p:nvSpPr>
          <p:spPr bwMode="auto">
            <a:xfrm>
              <a:off x="8601896" y="1678663"/>
              <a:ext cx="10163" cy="12196"/>
            </a:xfrm>
            <a:custGeom>
              <a:avLst/>
              <a:gdLst>
                <a:gd name="T0" fmla="*/ 0 w 5"/>
                <a:gd name="T1" fmla="*/ 6 h 6"/>
                <a:gd name="T2" fmla="*/ 2 w 5"/>
                <a:gd name="T3" fmla="*/ 4 h 6"/>
                <a:gd name="T4" fmla="*/ 5 w 5"/>
                <a:gd name="T5" fmla="*/ 0 h 6"/>
                <a:gd name="T6" fmla="*/ 2 w 5"/>
                <a:gd name="T7" fmla="*/ 2 h 6"/>
                <a:gd name="T8" fmla="*/ 0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lnTo>
                    <a:pt x="2" y="4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366"/>
            <p:cNvSpPr>
              <a:spLocks noChangeArrowheads="1"/>
            </p:cNvSpPr>
            <p:nvPr/>
          </p:nvSpPr>
          <p:spPr bwMode="auto">
            <a:xfrm>
              <a:off x="8637844" y="165967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67"/>
            <p:cNvSpPr>
              <a:spLocks/>
            </p:cNvSpPr>
            <p:nvPr/>
          </p:nvSpPr>
          <p:spPr bwMode="auto">
            <a:xfrm>
              <a:off x="8607355" y="166983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68"/>
            <p:cNvSpPr>
              <a:spLocks/>
            </p:cNvSpPr>
            <p:nvPr/>
          </p:nvSpPr>
          <p:spPr bwMode="auto">
            <a:xfrm>
              <a:off x="8680238" y="1595965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69"/>
            <p:cNvSpPr>
              <a:spLocks/>
            </p:cNvSpPr>
            <p:nvPr/>
          </p:nvSpPr>
          <p:spPr bwMode="auto">
            <a:xfrm>
              <a:off x="8585635" y="1652239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0"/>
            <p:cNvSpPr>
              <a:spLocks/>
            </p:cNvSpPr>
            <p:nvPr/>
          </p:nvSpPr>
          <p:spPr bwMode="auto">
            <a:xfrm>
              <a:off x="8664268" y="1584466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71"/>
            <p:cNvSpPr>
              <a:spLocks/>
            </p:cNvSpPr>
            <p:nvPr/>
          </p:nvSpPr>
          <p:spPr bwMode="auto">
            <a:xfrm>
              <a:off x="8664268" y="1582433"/>
              <a:ext cx="4065" cy="6098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72"/>
            <p:cNvSpPr>
              <a:spLocks/>
            </p:cNvSpPr>
            <p:nvPr/>
          </p:nvSpPr>
          <p:spPr bwMode="auto">
            <a:xfrm>
              <a:off x="8664268" y="1578368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Rectangle 373"/>
            <p:cNvSpPr>
              <a:spLocks noChangeArrowheads="1"/>
            </p:cNvSpPr>
            <p:nvPr/>
          </p:nvSpPr>
          <p:spPr bwMode="auto">
            <a:xfrm>
              <a:off x="8702597" y="156954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74"/>
            <p:cNvSpPr>
              <a:spLocks/>
            </p:cNvSpPr>
            <p:nvPr/>
          </p:nvSpPr>
          <p:spPr bwMode="auto">
            <a:xfrm>
              <a:off x="8607355" y="1612923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75"/>
            <p:cNvSpPr>
              <a:spLocks/>
            </p:cNvSpPr>
            <p:nvPr/>
          </p:nvSpPr>
          <p:spPr bwMode="auto">
            <a:xfrm>
              <a:off x="8571407" y="1660370"/>
              <a:ext cx="6098" cy="406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76"/>
            <p:cNvSpPr>
              <a:spLocks/>
            </p:cNvSpPr>
            <p:nvPr/>
          </p:nvSpPr>
          <p:spPr bwMode="auto">
            <a:xfrm>
              <a:off x="8698531" y="1569541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77"/>
            <p:cNvSpPr>
              <a:spLocks/>
            </p:cNvSpPr>
            <p:nvPr/>
          </p:nvSpPr>
          <p:spPr bwMode="auto">
            <a:xfrm>
              <a:off x="8652072" y="1584466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78"/>
            <p:cNvSpPr>
              <a:spLocks/>
            </p:cNvSpPr>
            <p:nvPr/>
          </p:nvSpPr>
          <p:spPr bwMode="auto">
            <a:xfrm>
              <a:off x="8680238" y="1579704"/>
              <a:ext cx="406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79"/>
            <p:cNvSpPr>
              <a:spLocks/>
            </p:cNvSpPr>
            <p:nvPr/>
          </p:nvSpPr>
          <p:spPr bwMode="auto">
            <a:xfrm>
              <a:off x="8625648" y="1592596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0"/>
            <p:cNvSpPr>
              <a:spLocks/>
            </p:cNvSpPr>
            <p:nvPr/>
          </p:nvSpPr>
          <p:spPr bwMode="auto">
            <a:xfrm>
              <a:off x="8684303" y="1573606"/>
              <a:ext cx="4065" cy="6098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Rectangle 381"/>
            <p:cNvSpPr>
              <a:spLocks noChangeArrowheads="1"/>
            </p:cNvSpPr>
            <p:nvPr/>
          </p:nvSpPr>
          <p:spPr bwMode="auto">
            <a:xfrm>
              <a:off x="8680238" y="1604095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82"/>
            <p:cNvSpPr>
              <a:spLocks/>
            </p:cNvSpPr>
            <p:nvPr/>
          </p:nvSpPr>
          <p:spPr bwMode="auto">
            <a:xfrm>
              <a:off x="8629713" y="1635281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83"/>
            <p:cNvSpPr>
              <a:spLocks/>
            </p:cNvSpPr>
            <p:nvPr/>
          </p:nvSpPr>
          <p:spPr bwMode="auto">
            <a:xfrm>
              <a:off x="8615485" y="1639347"/>
              <a:ext cx="14228" cy="16261"/>
            </a:xfrm>
            <a:custGeom>
              <a:avLst/>
              <a:gdLst>
                <a:gd name="T0" fmla="*/ 7 w 7"/>
                <a:gd name="T1" fmla="*/ 2 h 8"/>
                <a:gd name="T2" fmla="*/ 0 w 7"/>
                <a:gd name="T3" fmla="*/ 8 h 8"/>
                <a:gd name="T4" fmla="*/ 3 w 7"/>
                <a:gd name="T5" fmla="*/ 6 h 8"/>
                <a:gd name="T6" fmla="*/ 7 w 7"/>
                <a:gd name="T7" fmla="*/ 0 h 8"/>
                <a:gd name="T8" fmla="*/ 7 w 7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2"/>
                  </a:moveTo>
                  <a:lnTo>
                    <a:pt x="0" y="8"/>
                  </a:lnTo>
                  <a:lnTo>
                    <a:pt x="3" y="6"/>
                  </a:lnTo>
                  <a:lnTo>
                    <a:pt x="7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84"/>
            <p:cNvSpPr>
              <a:spLocks/>
            </p:cNvSpPr>
            <p:nvPr/>
          </p:nvSpPr>
          <p:spPr bwMode="auto">
            <a:xfrm>
              <a:off x="8641909" y="1639347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85"/>
            <p:cNvSpPr>
              <a:spLocks/>
            </p:cNvSpPr>
            <p:nvPr/>
          </p:nvSpPr>
          <p:spPr bwMode="auto">
            <a:xfrm>
              <a:off x="8615485" y="1643412"/>
              <a:ext cx="10163" cy="8130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0 w 5"/>
                <a:gd name="T5" fmla="*/ 4 h 4"/>
                <a:gd name="T6" fmla="*/ 5 w 5"/>
                <a:gd name="T7" fmla="*/ 0 h 4"/>
                <a:gd name="T8" fmla="*/ 0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86"/>
            <p:cNvSpPr>
              <a:spLocks/>
            </p:cNvSpPr>
            <p:nvPr/>
          </p:nvSpPr>
          <p:spPr bwMode="auto">
            <a:xfrm>
              <a:off x="8611420" y="1643412"/>
              <a:ext cx="18294" cy="16261"/>
            </a:xfrm>
            <a:custGeom>
              <a:avLst/>
              <a:gdLst>
                <a:gd name="T0" fmla="*/ 7 w 9"/>
                <a:gd name="T1" fmla="*/ 0 h 8"/>
                <a:gd name="T2" fmla="*/ 2 w 9"/>
                <a:gd name="T3" fmla="*/ 4 h 8"/>
                <a:gd name="T4" fmla="*/ 0 w 9"/>
                <a:gd name="T5" fmla="*/ 8 h 8"/>
                <a:gd name="T6" fmla="*/ 2 w 9"/>
                <a:gd name="T7" fmla="*/ 6 h 8"/>
                <a:gd name="T8" fmla="*/ 9 w 9"/>
                <a:gd name="T9" fmla="*/ 0 h 8"/>
                <a:gd name="T10" fmla="*/ 7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lnTo>
                    <a:pt x="2" y="4"/>
                  </a:lnTo>
                  <a:lnTo>
                    <a:pt x="0" y="8"/>
                  </a:lnTo>
                  <a:lnTo>
                    <a:pt x="2" y="6"/>
                  </a:lnTo>
                  <a:lnTo>
                    <a:pt x="9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87"/>
            <p:cNvSpPr>
              <a:spLocks/>
            </p:cNvSpPr>
            <p:nvPr/>
          </p:nvSpPr>
          <p:spPr bwMode="auto">
            <a:xfrm>
              <a:off x="8615485" y="1651542"/>
              <a:ext cx="10163" cy="10163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0 w 5"/>
                <a:gd name="T5" fmla="*/ 5 h 5"/>
                <a:gd name="T6" fmla="*/ 3 w 5"/>
                <a:gd name="T7" fmla="*/ 2 h 5"/>
                <a:gd name="T8" fmla="*/ 5 w 5"/>
                <a:gd name="T9" fmla="*/ 2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88"/>
            <p:cNvSpPr>
              <a:spLocks/>
            </p:cNvSpPr>
            <p:nvPr/>
          </p:nvSpPr>
          <p:spPr bwMode="auto">
            <a:xfrm>
              <a:off x="8625648" y="165154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89"/>
            <p:cNvSpPr>
              <a:spLocks/>
            </p:cNvSpPr>
            <p:nvPr/>
          </p:nvSpPr>
          <p:spPr bwMode="auto">
            <a:xfrm>
              <a:off x="8625648" y="1647477"/>
              <a:ext cx="8130" cy="8130"/>
            </a:xfrm>
            <a:custGeom>
              <a:avLst/>
              <a:gdLst>
                <a:gd name="T0" fmla="*/ 2 w 4"/>
                <a:gd name="T1" fmla="*/ 2 h 4"/>
                <a:gd name="T2" fmla="*/ 0 w 4"/>
                <a:gd name="T3" fmla="*/ 4 h 4"/>
                <a:gd name="T4" fmla="*/ 4 w 4"/>
                <a:gd name="T5" fmla="*/ 2 h 4"/>
                <a:gd name="T6" fmla="*/ 4 w 4"/>
                <a:gd name="T7" fmla="*/ 0 h 4"/>
                <a:gd name="T8" fmla="*/ 2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390"/>
            <p:cNvSpPr>
              <a:spLocks/>
            </p:cNvSpPr>
            <p:nvPr/>
          </p:nvSpPr>
          <p:spPr bwMode="auto">
            <a:xfrm>
              <a:off x="8633779" y="1643412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2 h 4"/>
                <a:gd name="T4" fmla="*/ 0 w 4"/>
                <a:gd name="T5" fmla="*/ 4 h 4"/>
                <a:gd name="T6" fmla="*/ 4 w 4"/>
                <a:gd name="T7" fmla="*/ 2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Rectangle 391"/>
            <p:cNvSpPr>
              <a:spLocks noChangeArrowheads="1"/>
            </p:cNvSpPr>
            <p:nvPr/>
          </p:nvSpPr>
          <p:spPr bwMode="auto">
            <a:xfrm>
              <a:off x="8621583" y="1655608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92"/>
            <p:cNvSpPr>
              <a:spLocks/>
            </p:cNvSpPr>
            <p:nvPr/>
          </p:nvSpPr>
          <p:spPr bwMode="auto">
            <a:xfrm>
              <a:off x="8611420" y="1647477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93"/>
            <p:cNvSpPr>
              <a:spLocks/>
            </p:cNvSpPr>
            <p:nvPr/>
          </p:nvSpPr>
          <p:spPr bwMode="auto">
            <a:xfrm>
              <a:off x="8621583" y="1639347"/>
              <a:ext cx="8130" cy="12196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0 w 4"/>
                <a:gd name="T5" fmla="*/ 6 h 6"/>
                <a:gd name="T6" fmla="*/ 2 w 4"/>
                <a:gd name="T7" fmla="*/ 6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94"/>
            <p:cNvSpPr>
              <a:spLocks/>
            </p:cNvSpPr>
            <p:nvPr/>
          </p:nvSpPr>
          <p:spPr bwMode="auto">
            <a:xfrm>
              <a:off x="8619550" y="163934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Rectangle 395"/>
            <p:cNvSpPr>
              <a:spLocks noChangeArrowheads="1"/>
            </p:cNvSpPr>
            <p:nvPr/>
          </p:nvSpPr>
          <p:spPr bwMode="auto">
            <a:xfrm>
              <a:off x="8619550" y="163934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96"/>
            <p:cNvSpPr>
              <a:spLocks/>
            </p:cNvSpPr>
            <p:nvPr/>
          </p:nvSpPr>
          <p:spPr bwMode="auto">
            <a:xfrm>
              <a:off x="8607355" y="1639347"/>
              <a:ext cx="12196" cy="8130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4 h 4"/>
                <a:gd name="T6" fmla="*/ 0 w 6"/>
                <a:gd name="T7" fmla="*/ 4 h 4"/>
                <a:gd name="T8" fmla="*/ 2 w 6"/>
                <a:gd name="T9" fmla="*/ 4 h 4"/>
                <a:gd name="T10" fmla="*/ 6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397"/>
            <p:cNvSpPr>
              <a:spLocks/>
            </p:cNvSpPr>
            <p:nvPr/>
          </p:nvSpPr>
          <p:spPr bwMode="auto">
            <a:xfrm>
              <a:off x="8619550" y="1635281"/>
              <a:ext cx="2033" cy="406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98"/>
            <p:cNvSpPr>
              <a:spLocks/>
            </p:cNvSpPr>
            <p:nvPr/>
          </p:nvSpPr>
          <p:spPr bwMode="auto">
            <a:xfrm>
              <a:off x="8607355" y="1647477"/>
              <a:ext cx="8130" cy="12196"/>
            </a:xfrm>
            <a:custGeom>
              <a:avLst/>
              <a:gdLst>
                <a:gd name="T0" fmla="*/ 0 w 4"/>
                <a:gd name="T1" fmla="*/ 4 h 6"/>
                <a:gd name="T2" fmla="*/ 0 w 4"/>
                <a:gd name="T3" fmla="*/ 6 h 6"/>
                <a:gd name="T4" fmla="*/ 2 w 4"/>
                <a:gd name="T5" fmla="*/ 4 h 6"/>
                <a:gd name="T6" fmla="*/ 4 w 4"/>
                <a:gd name="T7" fmla="*/ 0 h 6"/>
                <a:gd name="T8" fmla="*/ 0 w 4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4"/>
                  </a:moveTo>
                  <a:lnTo>
                    <a:pt x="0" y="6"/>
                  </a:lnTo>
                  <a:lnTo>
                    <a:pt x="2" y="4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Rectangle 399"/>
            <p:cNvSpPr>
              <a:spLocks noChangeArrowheads="1"/>
            </p:cNvSpPr>
            <p:nvPr/>
          </p:nvSpPr>
          <p:spPr bwMode="auto">
            <a:xfrm>
              <a:off x="8607355" y="1647477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00"/>
            <p:cNvSpPr>
              <a:spLocks/>
            </p:cNvSpPr>
            <p:nvPr/>
          </p:nvSpPr>
          <p:spPr bwMode="auto">
            <a:xfrm>
              <a:off x="8615485" y="1643412"/>
              <a:ext cx="0" cy="4065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01"/>
            <p:cNvSpPr>
              <a:spLocks/>
            </p:cNvSpPr>
            <p:nvPr/>
          </p:nvSpPr>
          <p:spPr bwMode="auto">
            <a:xfrm>
              <a:off x="8607355" y="1647477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0 w 4"/>
                <a:gd name="T5" fmla="*/ 4 h 4"/>
                <a:gd name="T6" fmla="*/ 4 w 4"/>
                <a:gd name="T7" fmla="*/ 0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02"/>
            <p:cNvSpPr>
              <a:spLocks/>
            </p:cNvSpPr>
            <p:nvPr/>
          </p:nvSpPr>
          <p:spPr bwMode="auto">
            <a:xfrm>
              <a:off x="8637844" y="1635281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403"/>
            <p:cNvSpPr>
              <a:spLocks noChangeArrowheads="1"/>
            </p:cNvSpPr>
            <p:nvPr/>
          </p:nvSpPr>
          <p:spPr bwMode="auto">
            <a:xfrm>
              <a:off x="8656137" y="163934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04"/>
            <p:cNvSpPr>
              <a:spLocks/>
            </p:cNvSpPr>
            <p:nvPr/>
          </p:nvSpPr>
          <p:spPr bwMode="auto">
            <a:xfrm>
              <a:off x="8656137" y="1631216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05"/>
            <p:cNvSpPr>
              <a:spLocks/>
            </p:cNvSpPr>
            <p:nvPr/>
          </p:nvSpPr>
          <p:spPr bwMode="auto">
            <a:xfrm>
              <a:off x="8660203" y="1631216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07"/>
            <p:cNvSpPr>
              <a:spLocks/>
            </p:cNvSpPr>
            <p:nvPr/>
          </p:nvSpPr>
          <p:spPr bwMode="auto">
            <a:xfrm>
              <a:off x="8652073" y="1635282"/>
              <a:ext cx="8130" cy="8130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4 h 4"/>
                <a:gd name="T4" fmla="*/ 2 w 4"/>
                <a:gd name="T5" fmla="*/ 2 h 4"/>
                <a:gd name="T6" fmla="*/ 2 w 4"/>
                <a:gd name="T7" fmla="*/ 2 h 4"/>
                <a:gd name="T8" fmla="*/ 4 w 4"/>
                <a:gd name="T9" fmla="*/ 0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08"/>
            <p:cNvSpPr>
              <a:spLocks/>
            </p:cNvSpPr>
            <p:nvPr/>
          </p:nvSpPr>
          <p:spPr bwMode="auto">
            <a:xfrm>
              <a:off x="8652073" y="163528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09"/>
            <p:cNvSpPr>
              <a:spLocks/>
            </p:cNvSpPr>
            <p:nvPr/>
          </p:nvSpPr>
          <p:spPr bwMode="auto">
            <a:xfrm>
              <a:off x="8656138" y="1631217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2 w 2"/>
                <a:gd name="T5" fmla="*/ 2 h 4"/>
                <a:gd name="T6" fmla="*/ 0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10"/>
            <p:cNvSpPr>
              <a:spLocks/>
            </p:cNvSpPr>
            <p:nvPr/>
          </p:nvSpPr>
          <p:spPr bwMode="auto">
            <a:xfrm>
              <a:off x="8652073" y="1631217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11"/>
            <p:cNvSpPr>
              <a:spLocks/>
            </p:cNvSpPr>
            <p:nvPr/>
          </p:nvSpPr>
          <p:spPr bwMode="auto">
            <a:xfrm>
              <a:off x="8652073" y="1631217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412"/>
            <p:cNvSpPr>
              <a:spLocks/>
            </p:cNvSpPr>
            <p:nvPr/>
          </p:nvSpPr>
          <p:spPr bwMode="auto">
            <a:xfrm>
              <a:off x="8650041" y="1627151"/>
              <a:ext cx="6098" cy="8130"/>
            </a:xfrm>
            <a:custGeom>
              <a:avLst/>
              <a:gdLst>
                <a:gd name="T0" fmla="*/ 1 w 3"/>
                <a:gd name="T1" fmla="*/ 4 h 4"/>
                <a:gd name="T2" fmla="*/ 0 w 3"/>
                <a:gd name="T3" fmla="*/ 4 h 4"/>
                <a:gd name="T4" fmla="*/ 1 w 3"/>
                <a:gd name="T5" fmla="*/ 2 h 4"/>
                <a:gd name="T6" fmla="*/ 3 w 3"/>
                <a:gd name="T7" fmla="*/ 2 h 4"/>
                <a:gd name="T8" fmla="*/ 3 w 3"/>
                <a:gd name="T9" fmla="*/ 0 h 4"/>
                <a:gd name="T10" fmla="*/ 1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lnTo>
                    <a:pt x="0" y="4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13"/>
            <p:cNvSpPr>
              <a:spLocks/>
            </p:cNvSpPr>
            <p:nvPr/>
          </p:nvSpPr>
          <p:spPr bwMode="auto">
            <a:xfrm>
              <a:off x="8652073" y="1631217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14"/>
            <p:cNvSpPr>
              <a:spLocks/>
            </p:cNvSpPr>
            <p:nvPr/>
          </p:nvSpPr>
          <p:spPr bwMode="auto">
            <a:xfrm>
              <a:off x="8615486" y="1631217"/>
              <a:ext cx="14228" cy="12196"/>
            </a:xfrm>
            <a:custGeom>
              <a:avLst/>
              <a:gdLst>
                <a:gd name="T0" fmla="*/ 0 w 7"/>
                <a:gd name="T1" fmla="*/ 6 h 6"/>
                <a:gd name="T2" fmla="*/ 2 w 7"/>
                <a:gd name="T3" fmla="*/ 6 h 6"/>
                <a:gd name="T4" fmla="*/ 7 w 7"/>
                <a:gd name="T5" fmla="*/ 0 h 6"/>
                <a:gd name="T6" fmla="*/ 3 w 7"/>
                <a:gd name="T7" fmla="*/ 2 h 6"/>
                <a:gd name="T8" fmla="*/ 2 w 7"/>
                <a:gd name="T9" fmla="*/ 4 h 6"/>
                <a:gd name="T10" fmla="*/ 0 w 7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lnTo>
                    <a:pt x="2" y="6"/>
                  </a:lnTo>
                  <a:lnTo>
                    <a:pt x="7" y="0"/>
                  </a:lnTo>
                  <a:lnTo>
                    <a:pt x="3" y="2"/>
                  </a:lnTo>
                  <a:lnTo>
                    <a:pt x="2" y="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15"/>
            <p:cNvSpPr>
              <a:spLocks/>
            </p:cNvSpPr>
            <p:nvPr/>
          </p:nvSpPr>
          <p:spPr bwMode="auto">
            <a:xfrm>
              <a:off x="8650041" y="1643412"/>
              <a:ext cx="2033" cy="406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16"/>
            <p:cNvSpPr>
              <a:spLocks/>
            </p:cNvSpPr>
            <p:nvPr/>
          </p:nvSpPr>
          <p:spPr bwMode="auto">
            <a:xfrm>
              <a:off x="8645975" y="1639347"/>
              <a:ext cx="6098" cy="8130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2 h 4"/>
                <a:gd name="T4" fmla="*/ 0 w 3"/>
                <a:gd name="T5" fmla="*/ 4 h 4"/>
                <a:gd name="T6" fmla="*/ 2 w 3"/>
                <a:gd name="T7" fmla="*/ 2 h 4"/>
                <a:gd name="T8" fmla="*/ 3 w 3"/>
                <a:gd name="T9" fmla="*/ 0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17"/>
            <p:cNvSpPr>
              <a:spLocks/>
            </p:cNvSpPr>
            <p:nvPr/>
          </p:nvSpPr>
          <p:spPr bwMode="auto">
            <a:xfrm>
              <a:off x="8650041" y="1635282"/>
              <a:ext cx="6098" cy="8130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2 h 4"/>
                <a:gd name="T4" fmla="*/ 0 w 3"/>
                <a:gd name="T5" fmla="*/ 4 h 4"/>
                <a:gd name="T6" fmla="*/ 1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1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18"/>
            <p:cNvSpPr>
              <a:spLocks/>
            </p:cNvSpPr>
            <p:nvPr/>
          </p:nvSpPr>
          <p:spPr bwMode="auto">
            <a:xfrm>
              <a:off x="8645975" y="164341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19"/>
            <p:cNvSpPr>
              <a:spLocks/>
            </p:cNvSpPr>
            <p:nvPr/>
          </p:nvSpPr>
          <p:spPr bwMode="auto">
            <a:xfrm>
              <a:off x="8641910" y="1639347"/>
              <a:ext cx="8130" cy="12196"/>
            </a:xfrm>
            <a:custGeom>
              <a:avLst/>
              <a:gdLst>
                <a:gd name="T0" fmla="*/ 4 w 4"/>
                <a:gd name="T1" fmla="*/ 0 h 6"/>
                <a:gd name="T2" fmla="*/ 2 w 4"/>
                <a:gd name="T3" fmla="*/ 2 h 6"/>
                <a:gd name="T4" fmla="*/ 0 w 4"/>
                <a:gd name="T5" fmla="*/ 6 h 6"/>
                <a:gd name="T6" fmla="*/ 2 w 4"/>
                <a:gd name="T7" fmla="*/ 4 h 6"/>
                <a:gd name="T8" fmla="*/ 4 w 4"/>
                <a:gd name="T9" fmla="*/ 2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2" y="2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20"/>
            <p:cNvSpPr>
              <a:spLocks/>
            </p:cNvSpPr>
            <p:nvPr/>
          </p:nvSpPr>
          <p:spPr bwMode="auto">
            <a:xfrm>
              <a:off x="8650041" y="1647478"/>
              <a:ext cx="203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21"/>
            <p:cNvSpPr>
              <a:spLocks/>
            </p:cNvSpPr>
            <p:nvPr/>
          </p:nvSpPr>
          <p:spPr bwMode="auto">
            <a:xfrm>
              <a:off x="8650041" y="1643412"/>
              <a:ext cx="6098" cy="406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1 w 3"/>
                <a:gd name="T5" fmla="*/ 2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1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22"/>
            <p:cNvSpPr>
              <a:spLocks/>
            </p:cNvSpPr>
            <p:nvPr/>
          </p:nvSpPr>
          <p:spPr bwMode="auto">
            <a:xfrm>
              <a:off x="8652073" y="1643412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2 h 4"/>
                <a:gd name="T4" fmla="*/ 0 w 4"/>
                <a:gd name="T5" fmla="*/ 4 h 4"/>
                <a:gd name="T6" fmla="*/ 2 w 4"/>
                <a:gd name="T7" fmla="*/ 2 h 4"/>
                <a:gd name="T8" fmla="*/ 4 w 4"/>
                <a:gd name="T9" fmla="*/ 2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23"/>
            <p:cNvSpPr>
              <a:spLocks/>
            </p:cNvSpPr>
            <p:nvPr/>
          </p:nvSpPr>
          <p:spPr bwMode="auto">
            <a:xfrm>
              <a:off x="8641910" y="1643412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24"/>
            <p:cNvSpPr>
              <a:spLocks noChangeArrowheads="1"/>
            </p:cNvSpPr>
            <p:nvPr/>
          </p:nvSpPr>
          <p:spPr bwMode="auto">
            <a:xfrm>
              <a:off x="8656138" y="163934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25"/>
            <p:cNvSpPr>
              <a:spLocks noChangeArrowheads="1"/>
            </p:cNvSpPr>
            <p:nvPr/>
          </p:nvSpPr>
          <p:spPr bwMode="auto">
            <a:xfrm>
              <a:off x="8611421" y="1647478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26"/>
            <p:cNvSpPr>
              <a:spLocks/>
            </p:cNvSpPr>
            <p:nvPr/>
          </p:nvSpPr>
          <p:spPr bwMode="auto">
            <a:xfrm>
              <a:off x="8625649" y="1639347"/>
              <a:ext cx="12196" cy="12196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0 h 6"/>
                <a:gd name="T4" fmla="*/ 2 w 6"/>
                <a:gd name="T5" fmla="*/ 0 h 6"/>
                <a:gd name="T6" fmla="*/ 0 w 6"/>
                <a:gd name="T7" fmla="*/ 6 h 6"/>
                <a:gd name="T8" fmla="*/ 4 w 6"/>
                <a:gd name="T9" fmla="*/ 4 h 6"/>
                <a:gd name="T10" fmla="*/ 6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4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27"/>
            <p:cNvSpPr>
              <a:spLocks/>
            </p:cNvSpPr>
            <p:nvPr/>
          </p:nvSpPr>
          <p:spPr bwMode="auto">
            <a:xfrm>
              <a:off x="8629714" y="1635282"/>
              <a:ext cx="12196" cy="4065"/>
            </a:xfrm>
            <a:custGeom>
              <a:avLst/>
              <a:gdLst>
                <a:gd name="T0" fmla="*/ 6 w 6"/>
                <a:gd name="T1" fmla="*/ 0 h 2"/>
                <a:gd name="T2" fmla="*/ 6 w 6"/>
                <a:gd name="T3" fmla="*/ 0 h 2"/>
                <a:gd name="T4" fmla="*/ 2 w 6"/>
                <a:gd name="T5" fmla="*/ 2 h 2"/>
                <a:gd name="T6" fmla="*/ 0 w 6"/>
                <a:gd name="T7" fmla="*/ 2 h 2"/>
                <a:gd name="T8" fmla="*/ 4 w 6"/>
                <a:gd name="T9" fmla="*/ 2 h 2"/>
                <a:gd name="T10" fmla="*/ 6 w 6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28"/>
            <p:cNvSpPr>
              <a:spLocks/>
            </p:cNvSpPr>
            <p:nvPr/>
          </p:nvSpPr>
          <p:spPr bwMode="auto">
            <a:xfrm>
              <a:off x="8625649" y="1639347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29"/>
            <p:cNvSpPr>
              <a:spLocks/>
            </p:cNvSpPr>
            <p:nvPr/>
          </p:nvSpPr>
          <p:spPr bwMode="auto">
            <a:xfrm>
              <a:off x="8641910" y="1639347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0"/>
            <p:cNvSpPr>
              <a:spLocks noChangeArrowheads="1"/>
            </p:cNvSpPr>
            <p:nvPr/>
          </p:nvSpPr>
          <p:spPr bwMode="auto">
            <a:xfrm>
              <a:off x="8629714" y="1639347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31"/>
            <p:cNvSpPr>
              <a:spLocks/>
            </p:cNvSpPr>
            <p:nvPr/>
          </p:nvSpPr>
          <p:spPr bwMode="auto">
            <a:xfrm>
              <a:off x="8625649" y="1647478"/>
              <a:ext cx="8130" cy="813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4 h 4"/>
                <a:gd name="T4" fmla="*/ 2 w 4"/>
                <a:gd name="T5" fmla="*/ 2 h 4"/>
                <a:gd name="T6" fmla="*/ 4 w 4"/>
                <a:gd name="T7" fmla="*/ 0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32"/>
            <p:cNvSpPr>
              <a:spLocks/>
            </p:cNvSpPr>
            <p:nvPr/>
          </p:nvSpPr>
          <p:spPr bwMode="auto">
            <a:xfrm>
              <a:off x="8633780" y="1639347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2 w 4"/>
                <a:gd name="T5" fmla="*/ 0 h 4"/>
                <a:gd name="T6" fmla="*/ 0 w 4"/>
                <a:gd name="T7" fmla="*/ 4 h 4"/>
                <a:gd name="T8" fmla="*/ 4 w 4"/>
                <a:gd name="T9" fmla="*/ 2 h 4"/>
                <a:gd name="T10" fmla="*/ 4 w 4"/>
                <a:gd name="T11" fmla="*/ 2 h 4"/>
                <a:gd name="T12" fmla="*/ 4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33"/>
            <p:cNvSpPr>
              <a:spLocks/>
            </p:cNvSpPr>
            <p:nvPr/>
          </p:nvSpPr>
          <p:spPr bwMode="auto">
            <a:xfrm>
              <a:off x="8629714" y="1647478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34"/>
            <p:cNvSpPr>
              <a:spLocks noChangeArrowheads="1"/>
            </p:cNvSpPr>
            <p:nvPr/>
          </p:nvSpPr>
          <p:spPr bwMode="auto">
            <a:xfrm>
              <a:off x="8641910" y="1643412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35"/>
            <p:cNvSpPr>
              <a:spLocks/>
            </p:cNvSpPr>
            <p:nvPr/>
          </p:nvSpPr>
          <p:spPr bwMode="auto">
            <a:xfrm>
              <a:off x="8633780" y="1643412"/>
              <a:ext cx="8130" cy="4065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36"/>
            <p:cNvSpPr>
              <a:spLocks/>
            </p:cNvSpPr>
            <p:nvPr/>
          </p:nvSpPr>
          <p:spPr bwMode="auto">
            <a:xfrm>
              <a:off x="8629714" y="1639347"/>
              <a:ext cx="406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37"/>
            <p:cNvSpPr>
              <a:spLocks noChangeArrowheads="1"/>
            </p:cNvSpPr>
            <p:nvPr/>
          </p:nvSpPr>
          <p:spPr bwMode="auto">
            <a:xfrm>
              <a:off x="8637845" y="163934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38"/>
            <p:cNvSpPr>
              <a:spLocks/>
            </p:cNvSpPr>
            <p:nvPr/>
          </p:nvSpPr>
          <p:spPr bwMode="auto">
            <a:xfrm>
              <a:off x="8637845" y="163528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39"/>
            <p:cNvSpPr>
              <a:spLocks/>
            </p:cNvSpPr>
            <p:nvPr/>
          </p:nvSpPr>
          <p:spPr bwMode="auto">
            <a:xfrm>
              <a:off x="8629714" y="1639347"/>
              <a:ext cx="406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40"/>
            <p:cNvSpPr>
              <a:spLocks/>
            </p:cNvSpPr>
            <p:nvPr/>
          </p:nvSpPr>
          <p:spPr bwMode="auto">
            <a:xfrm>
              <a:off x="8633780" y="1639347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0 w 2"/>
                <a:gd name="T5" fmla="*/ 4 h 4"/>
                <a:gd name="T6" fmla="*/ 0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41"/>
            <p:cNvSpPr>
              <a:spLocks/>
            </p:cNvSpPr>
            <p:nvPr/>
          </p:nvSpPr>
          <p:spPr bwMode="auto">
            <a:xfrm>
              <a:off x="8633780" y="1635282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42"/>
            <p:cNvSpPr>
              <a:spLocks noChangeArrowheads="1"/>
            </p:cNvSpPr>
            <p:nvPr/>
          </p:nvSpPr>
          <p:spPr bwMode="auto">
            <a:xfrm>
              <a:off x="8629714" y="1639347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43"/>
            <p:cNvSpPr>
              <a:spLocks noChangeArrowheads="1"/>
            </p:cNvSpPr>
            <p:nvPr/>
          </p:nvSpPr>
          <p:spPr bwMode="auto">
            <a:xfrm>
              <a:off x="8633780" y="163934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44"/>
            <p:cNvSpPr>
              <a:spLocks noChangeArrowheads="1"/>
            </p:cNvSpPr>
            <p:nvPr/>
          </p:nvSpPr>
          <p:spPr bwMode="auto">
            <a:xfrm>
              <a:off x="8656138" y="1627151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45"/>
            <p:cNvSpPr>
              <a:spLocks/>
            </p:cNvSpPr>
            <p:nvPr/>
          </p:nvSpPr>
          <p:spPr bwMode="auto">
            <a:xfrm>
              <a:off x="8633780" y="1631217"/>
              <a:ext cx="8130" cy="813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2 h 4"/>
                <a:gd name="T4" fmla="*/ 4 w 4"/>
                <a:gd name="T5" fmla="*/ 0 h 4"/>
                <a:gd name="T6" fmla="*/ 0 w 4"/>
                <a:gd name="T7" fmla="*/ 2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46"/>
            <p:cNvSpPr>
              <a:spLocks/>
            </p:cNvSpPr>
            <p:nvPr/>
          </p:nvSpPr>
          <p:spPr bwMode="auto">
            <a:xfrm>
              <a:off x="8641910" y="1623086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0 w 2"/>
                <a:gd name="T5" fmla="*/ 4 h 4"/>
                <a:gd name="T6" fmla="*/ 0 w 2"/>
                <a:gd name="T7" fmla="*/ 4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47"/>
            <p:cNvSpPr>
              <a:spLocks/>
            </p:cNvSpPr>
            <p:nvPr/>
          </p:nvSpPr>
          <p:spPr bwMode="auto">
            <a:xfrm>
              <a:off x="8633780" y="1627151"/>
              <a:ext cx="8130" cy="813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4 w 4"/>
                <a:gd name="T5" fmla="*/ 2 h 4"/>
                <a:gd name="T6" fmla="*/ 4 w 4"/>
                <a:gd name="T7" fmla="*/ 0 h 4"/>
                <a:gd name="T8" fmla="*/ 0 w 4"/>
                <a:gd name="T9" fmla="*/ 4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48"/>
            <p:cNvSpPr>
              <a:spLocks/>
            </p:cNvSpPr>
            <p:nvPr/>
          </p:nvSpPr>
          <p:spPr bwMode="auto">
            <a:xfrm>
              <a:off x="8637845" y="1621053"/>
              <a:ext cx="4065" cy="609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49"/>
            <p:cNvSpPr>
              <a:spLocks/>
            </p:cNvSpPr>
            <p:nvPr/>
          </p:nvSpPr>
          <p:spPr bwMode="auto">
            <a:xfrm>
              <a:off x="8619551" y="1627151"/>
              <a:ext cx="18294" cy="16261"/>
            </a:xfrm>
            <a:custGeom>
              <a:avLst/>
              <a:gdLst>
                <a:gd name="T0" fmla="*/ 5 w 9"/>
                <a:gd name="T1" fmla="*/ 6 h 8"/>
                <a:gd name="T2" fmla="*/ 7 w 9"/>
                <a:gd name="T3" fmla="*/ 6 h 8"/>
                <a:gd name="T4" fmla="*/ 7 w 9"/>
                <a:gd name="T5" fmla="*/ 4 h 8"/>
                <a:gd name="T6" fmla="*/ 9 w 9"/>
                <a:gd name="T7" fmla="*/ 0 h 8"/>
                <a:gd name="T8" fmla="*/ 5 w 9"/>
                <a:gd name="T9" fmla="*/ 2 h 8"/>
                <a:gd name="T10" fmla="*/ 0 w 9"/>
                <a:gd name="T11" fmla="*/ 8 h 8"/>
                <a:gd name="T12" fmla="*/ 5 w 9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5" y="6"/>
                  </a:moveTo>
                  <a:lnTo>
                    <a:pt x="7" y="6"/>
                  </a:lnTo>
                  <a:lnTo>
                    <a:pt x="7" y="4"/>
                  </a:lnTo>
                  <a:lnTo>
                    <a:pt x="9" y="0"/>
                  </a:lnTo>
                  <a:lnTo>
                    <a:pt x="5" y="2"/>
                  </a:lnTo>
                  <a:lnTo>
                    <a:pt x="0" y="8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50"/>
            <p:cNvSpPr>
              <a:spLocks/>
            </p:cNvSpPr>
            <p:nvPr/>
          </p:nvSpPr>
          <p:spPr bwMode="auto">
            <a:xfrm>
              <a:off x="8633780" y="1631217"/>
              <a:ext cx="8130" cy="406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4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51"/>
            <p:cNvSpPr>
              <a:spLocks/>
            </p:cNvSpPr>
            <p:nvPr/>
          </p:nvSpPr>
          <p:spPr bwMode="auto">
            <a:xfrm>
              <a:off x="8633780" y="1623086"/>
              <a:ext cx="8130" cy="12196"/>
            </a:xfrm>
            <a:custGeom>
              <a:avLst/>
              <a:gdLst>
                <a:gd name="T0" fmla="*/ 2 w 4"/>
                <a:gd name="T1" fmla="*/ 2 h 6"/>
                <a:gd name="T2" fmla="*/ 0 w 4"/>
                <a:gd name="T3" fmla="*/ 6 h 6"/>
                <a:gd name="T4" fmla="*/ 4 w 4"/>
                <a:gd name="T5" fmla="*/ 2 h 6"/>
                <a:gd name="T6" fmla="*/ 4 w 4"/>
                <a:gd name="T7" fmla="*/ 0 h 6"/>
                <a:gd name="T8" fmla="*/ 2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lnTo>
                    <a:pt x="0" y="6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52"/>
            <p:cNvSpPr>
              <a:spLocks noChangeArrowheads="1"/>
            </p:cNvSpPr>
            <p:nvPr/>
          </p:nvSpPr>
          <p:spPr bwMode="auto">
            <a:xfrm>
              <a:off x="8641910" y="1623086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53"/>
            <p:cNvSpPr>
              <a:spLocks/>
            </p:cNvSpPr>
            <p:nvPr/>
          </p:nvSpPr>
          <p:spPr bwMode="auto">
            <a:xfrm>
              <a:off x="8629714" y="1621053"/>
              <a:ext cx="12196" cy="10163"/>
            </a:xfrm>
            <a:custGeom>
              <a:avLst/>
              <a:gdLst>
                <a:gd name="T0" fmla="*/ 6 w 6"/>
                <a:gd name="T1" fmla="*/ 0 h 5"/>
                <a:gd name="T2" fmla="*/ 6 w 6"/>
                <a:gd name="T3" fmla="*/ 0 h 5"/>
                <a:gd name="T4" fmla="*/ 4 w 6"/>
                <a:gd name="T5" fmla="*/ 0 h 5"/>
                <a:gd name="T6" fmla="*/ 0 w 6"/>
                <a:gd name="T7" fmla="*/ 5 h 5"/>
                <a:gd name="T8" fmla="*/ 4 w 6"/>
                <a:gd name="T9" fmla="*/ 3 h 5"/>
                <a:gd name="T10" fmla="*/ 6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4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54"/>
            <p:cNvSpPr>
              <a:spLocks noChangeArrowheads="1"/>
            </p:cNvSpPr>
            <p:nvPr/>
          </p:nvSpPr>
          <p:spPr bwMode="auto">
            <a:xfrm>
              <a:off x="8641910" y="1616988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455"/>
            <p:cNvSpPr>
              <a:spLocks/>
            </p:cNvSpPr>
            <p:nvPr/>
          </p:nvSpPr>
          <p:spPr bwMode="auto">
            <a:xfrm>
              <a:off x="8641910" y="1604792"/>
              <a:ext cx="14228" cy="18294"/>
            </a:xfrm>
            <a:custGeom>
              <a:avLst/>
              <a:gdLst>
                <a:gd name="T0" fmla="*/ 0 w 7"/>
                <a:gd name="T1" fmla="*/ 9 h 9"/>
                <a:gd name="T2" fmla="*/ 0 w 7"/>
                <a:gd name="T3" fmla="*/ 9 h 9"/>
                <a:gd name="T4" fmla="*/ 7 w 7"/>
                <a:gd name="T5" fmla="*/ 0 h 9"/>
                <a:gd name="T6" fmla="*/ 0 w 7"/>
                <a:gd name="T7" fmla="*/ 6 h 9"/>
                <a:gd name="T8" fmla="*/ 0 w 7"/>
                <a:gd name="T9" fmla="*/ 8 h 9"/>
                <a:gd name="T10" fmla="*/ 0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56"/>
            <p:cNvSpPr>
              <a:spLocks/>
            </p:cNvSpPr>
            <p:nvPr/>
          </p:nvSpPr>
          <p:spPr bwMode="auto">
            <a:xfrm>
              <a:off x="8645975" y="1639347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57"/>
            <p:cNvSpPr>
              <a:spLocks/>
            </p:cNvSpPr>
            <p:nvPr/>
          </p:nvSpPr>
          <p:spPr bwMode="auto">
            <a:xfrm>
              <a:off x="8645975" y="163528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58"/>
            <p:cNvSpPr>
              <a:spLocks/>
            </p:cNvSpPr>
            <p:nvPr/>
          </p:nvSpPr>
          <p:spPr bwMode="auto">
            <a:xfrm>
              <a:off x="8650041" y="1631217"/>
              <a:ext cx="2033" cy="8130"/>
            </a:xfrm>
            <a:custGeom>
              <a:avLst/>
              <a:gdLst>
                <a:gd name="T0" fmla="*/ 1 w 1"/>
                <a:gd name="T1" fmla="*/ 2 h 4"/>
                <a:gd name="T2" fmla="*/ 1 w 1"/>
                <a:gd name="T3" fmla="*/ 0 h 4"/>
                <a:gd name="T4" fmla="*/ 0 w 1"/>
                <a:gd name="T5" fmla="*/ 2 h 4"/>
                <a:gd name="T6" fmla="*/ 0 w 1"/>
                <a:gd name="T7" fmla="*/ 4 h 4"/>
                <a:gd name="T8" fmla="*/ 1 w 1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59"/>
            <p:cNvSpPr>
              <a:spLocks/>
            </p:cNvSpPr>
            <p:nvPr/>
          </p:nvSpPr>
          <p:spPr bwMode="auto">
            <a:xfrm>
              <a:off x="8650041" y="1635282"/>
              <a:ext cx="2033" cy="406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60"/>
            <p:cNvSpPr>
              <a:spLocks/>
            </p:cNvSpPr>
            <p:nvPr/>
          </p:nvSpPr>
          <p:spPr bwMode="auto">
            <a:xfrm>
              <a:off x="8645975" y="1635282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61"/>
            <p:cNvSpPr>
              <a:spLocks/>
            </p:cNvSpPr>
            <p:nvPr/>
          </p:nvSpPr>
          <p:spPr bwMode="auto">
            <a:xfrm>
              <a:off x="8641910" y="1627151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62"/>
            <p:cNvSpPr>
              <a:spLocks/>
            </p:cNvSpPr>
            <p:nvPr/>
          </p:nvSpPr>
          <p:spPr bwMode="auto">
            <a:xfrm>
              <a:off x="8641910" y="1623086"/>
              <a:ext cx="8130" cy="12196"/>
            </a:xfrm>
            <a:custGeom>
              <a:avLst/>
              <a:gdLst>
                <a:gd name="T0" fmla="*/ 0 w 4"/>
                <a:gd name="T1" fmla="*/ 6 h 6"/>
                <a:gd name="T2" fmla="*/ 4 w 4"/>
                <a:gd name="T3" fmla="*/ 0 h 6"/>
                <a:gd name="T4" fmla="*/ 2 w 4"/>
                <a:gd name="T5" fmla="*/ 2 h 6"/>
                <a:gd name="T6" fmla="*/ 0 w 4"/>
                <a:gd name="T7" fmla="*/ 6 h 6"/>
                <a:gd name="T8" fmla="*/ 0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63"/>
            <p:cNvSpPr>
              <a:spLocks noChangeArrowheads="1"/>
            </p:cNvSpPr>
            <p:nvPr/>
          </p:nvSpPr>
          <p:spPr bwMode="auto">
            <a:xfrm>
              <a:off x="8641910" y="1635282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64"/>
            <p:cNvSpPr>
              <a:spLocks/>
            </p:cNvSpPr>
            <p:nvPr/>
          </p:nvSpPr>
          <p:spPr bwMode="auto">
            <a:xfrm>
              <a:off x="8641910" y="1635282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65"/>
            <p:cNvSpPr>
              <a:spLocks/>
            </p:cNvSpPr>
            <p:nvPr/>
          </p:nvSpPr>
          <p:spPr bwMode="auto">
            <a:xfrm>
              <a:off x="8641910" y="1631217"/>
              <a:ext cx="8130" cy="8130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0 w 4"/>
                <a:gd name="T7" fmla="*/ 2 h 4"/>
                <a:gd name="T8" fmla="*/ 0 w 4"/>
                <a:gd name="T9" fmla="*/ 2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466"/>
            <p:cNvSpPr>
              <a:spLocks noChangeArrowheads="1"/>
            </p:cNvSpPr>
            <p:nvPr/>
          </p:nvSpPr>
          <p:spPr bwMode="auto">
            <a:xfrm>
              <a:off x="8585636" y="1656305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67"/>
            <p:cNvSpPr>
              <a:spLocks/>
            </p:cNvSpPr>
            <p:nvPr/>
          </p:nvSpPr>
          <p:spPr bwMode="auto">
            <a:xfrm>
              <a:off x="8575473" y="1660370"/>
              <a:ext cx="6098" cy="6098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68"/>
            <p:cNvSpPr>
              <a:spLocks/>
            </p:cNvSpPr>
            <p:nvPr/>
          </p:nvSpPr>
          <p:spPr bwMode="auto">
            <a:xfrm>
              <a:off x="8698533" y="1565476"/>
              <a:ext cx="8130" cy="8130"/>
            </a:xfrm>
            <a:custGeom>
              <a:avLst/>
              <a:gdLst>
                <a:gd name="T0" fmla="*/ 2 w 4"/>
                <a:gd name="T1" fmla="*/ 2 h 4"/>
                <a:gd name="T2" fmla="*/ 4 w 4"/>
                <a:gd name="T3" fmla="*/ 0 h 4"/>
                <a:gd name="T4" fmla="*/ 2 w 4"/>
                <a:gd name="T5" fmla="*/ 2 h 4"/>
                <a:gd name="T6" fmla="*/ 0 w 4"/>
                <a:gd name="T7" fmla="*/ 4 h 4"/>
                <a:gd name="T8" fmla="*/ 0 w 4"/>
                <a:gd name="T9" fmla="*/ 4 h 4"/>
                <a:gd name="T10" fmla="*/ 2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69"/>
            <p:cNvSpPr>
              <a:spLocks/>
            </p:cNvSpPr>
            <p:nvPr/>
          </p:nvSpPr>
          <p:spPr bwMode="auto">
            <a:xfrm>
              <a:off x="8702598" y="1565476"/>
              <a:ext cx="8130" cy="12196"/>
            </a:xfrm>
            <a:custGeom>
              <a:avLst/>
              <a:gdLst>
                <a:gd name="T0" fmla="*/ 0 w 4"/>
                <a:gd name="T1" fmla="*/ 6 h 6"/>
                <a:gd name="T2" fmla="*/ 4 w 4"/>
                <a:gd name="T3" fmla="*/ 0 h 6"/>
                <a:gd name="T4" fmla="*/ 2 w 4"/>
                <a:gd name="T5" fmla="*/ 2 h 6"/>
                <a:gd name="T6" fmla="*/ 0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470"/>
            <p:cNvSpPr>
              <a:spLocks/>
            </p:cNvSpPr>
            <p:nvPr/>
          </p:nvSpPr>
          <p:spPr bwMode="auto">
            <a:xfrm>
              <a:off x="8702598" y="1569541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71"/>
            <p:cNvSpPr>
              <a:spLocks/>
            </p:cNvSpPr>
            <p:nvPr/>
          </p:nvSpPr>
          <p:spPr bwMode="auto">
            <a:xfrm>
              <a:off x="8706663" y="1561411"/>
              <a:ext cx="8130" cy="8130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1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472"/>
            <p:cNvSpPr>
              <a:spLocks/>
            </p:cNvSpPr>
            <p:nvPr/>
          </p:nvSpPr>
          <p:spPr bwMode="auto">
            <a:xfrm>
              <a:off x="8702598" y="1565476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Rectangle 473"/>
            <p:cNvSpPr>
              <a:spLocks noChangeArrowheads="1"/>
            </p:cNvSpPr>
            <p:nvPr/>
          </p:nvSpPr>
          <p:spPr bwMode="auto">
            <a:xfrm>
              <a:off x="8688370" y="1577672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Rectangle 474"/>
            <p:cNvSpPr>
              <a:spLocks noChangeArrowheads="1"/>
            </p:cNvSpPr>
            <p:nvPr/>
          </p:nvSpPr>
          <p:spPr bwMode="auto">
            <a:xfrm>
              <a:off x="8698533" y="157360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475"/>
            <p:cNvSpPr>
              <a:spLocks/>
            </p:cNvSpPr>
            <p:nvPr/>
          </p:nvSpPr>
          <p:spPr bwMode="auto">
            <a:xfrm>
              <a:off x="8684304" y="1577672"/>
              <a:ext cx="4065" cy="609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1 h 3"/>
                <a:gd name="T4" fmla="*/ 2 w 2"/>
                <a:gd name="T5" fmla="*/ 0 h 3"/>
                <a:gd name="T6" fmla="*/ 2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76"/>
            <p:cNvSpPr>
              <a:spLocks/>
            </p:cNvSpPr>
            <p:nvPr/>
          </p:nvSpPr>
          <p:spPr bwMode="auto">
            <a:xfrm>
              <a:off x="8688370" y="1573606"/>
              <a:ext cx="6098" cy="6098"/>
            </a:xfrm>
            <a:custGeom>
              <a:avLst/>
              <a:gdLst>
                <a:gd name="T0" fmla="*/ 2 w 3"/>
                <a:gd name="T1" fmla="*/ 2 h 3"/>
                <a:gd name="T2" fmla="*/ 3 w 3"/>
                <a:gd name="T3" fmla="*/ 0 h 3"/>
                <a:gd name="T4" fmla="*/ 0 w 3"/>
                <a:gd name="T5" fmla="*/ 2 h 3"/>
                <a:gd name="T6" fmla="*/ 0 w 3"/>
                <a:gd name="T7" fmla="*/ 3 h 3"/>
                <a:gd name="T8" fmla="*/ 2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77"/>
            <p:cNvSpPr>
              <a:spLocks/>
            </p:cNvSpPr>
            <p:nvPr/>
          </p:nvSpPr>
          <p:spPr bwMode="auto">
            <a:xfrm>
              <a:off x="8692435" y="1573606"/>
              <a:ext cx="6098" cy="4065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0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78"/>
            <p:cNvSpPr>
              <a:spLocks/>
            </p:cNvSpPr>
            <p:nvPr/>
          </p:nvSpPr>
          <p:spPr bwMode="auto">
            <a:xfrm>
              <a:off x="8684304" y="1577672"/>
              <a:ext cx="4065" cy="203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479"/>
            <p:cNvSpPr>
              <a:spLocks/>
            </p:cNvSpPr>
            <p:nvPr/>
          </p:nvSpPr>
          <p:spPr bwMode="auto">
            <a:xfrm>
              <a:off x="8714794" y="1577672"/>
              <a:ext cx="12196" cy="10163"/>
            </a:xfrm>
            <a:custGeom>
              <a:avLst/>
              <a:gdLst>
                <a:gd name="T0" fmla="*/ 6 w 6"/>
                <a:gd name="T1" fmla="*/ 0 h 5"/>
                <a:gd name="T2" fmla="*/ 6 w 6"/>
                <a:gd name="T3" fmla="*/ 0 h 5"/>
                <a:gd name="T4" fmla="*/ 0 w 6"/>
                <a:gd name="T5" fmla="*/ 5 h 5"/>
                <a:gd name="T6" fmla="*/ 4 w 6"/>
                <a:gd name="T7" fmla="*/ 3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lnTo>
                    <a:pt x="6" y="0"/>
                  </a:lnTo>
                  <a:lnTo>
                    <a:pt x="0" y="5"/>
                  </a:lnTo>
                  <a:lnTo>
                    <a:pt x="4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80"/>
            <p:cNvSpPr>
              <a:spLocks/>
            </p:cNvSpPr>
            <p:nvPr/>
          </p:nvSpPr>
          <p:spPr bwMode="auto">
            <a:xfrm>
              <a:off x="8710728" y="1587835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81"/>
            <p:cNvSpPr>
              <a:spLocks/>
            </p:cNvSpPr>
            <p:nvPr/>
          </p:nvSpPr>
          <p:spPr bwMode="auto">
            <a:xfrm>
              <a:off x="8680239" y="1583769"/>
              <a:ext cx="12196" cy="20326"/>
            </a:xfrm>
            <a:custGeom>
              <a:avLst/>
              <a:gdLst>
                <a:gd name="T0" fmla="*/ 0 w 6"/>
                <a:gd name="T1" fmla="*/ 6 h 10"/>
                <a:gd name="T2" fmla="*/ 0 w 6"/>
                <a:gd name="T3" fmla="*/ 8 h 10"/>
                <a:gd name="T4" fmla="*/ 0 w 6"/>
                <a:gd name="T5" fmla="*/ 10 h 10"/>
                <a:gd name="T6" fmla="*/ 0 w 6"/>
                <a:gd name="T7" fmla="*/ 10 h 10"/>
                <a:gd name="T8" fmla="*/ 0 w 6"/>
                <a:gd name="T9" fmla="*/ 10 h 10"/>
                <a:gd name="T10" fmla="*/ 6 w 6"/>
                <a:gd name="T11" fmla="*/ 2 h 10"/>
                <a:gd name="T12" fmla="*/ 6 w 6"/>
                <a:gd name="T13" fmla="*/ 0 h 10"/>
                <a:gd name="T14" fmla="*/ 0 w 6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2"/>
                  </a:lnTo>
                  <a:lnTo>
                    <a:pt x="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482"/>
            <p:cNvSpPr>
              <a:spLocks/>
            </p:cNvSpPr>
            <p:nvPr/>
          </p:nvSpPr>
          <p:spPr bwMode="auto">
            <a:xfrm>
              <a:off x="8694467" y="1569541"/>
              <a:ext cx="12196" cy="14228"/>
            </a:xfrm>
            <a:custGeom>
              <a:avLst/>
              <a:gdLst>
                <a:gd name="T0" fmla="*/ 4 w 6"/>
                <a:gd name="T1" fmla="*/ 0 h 7"/>
                <a:gd name="T2" fmla="*/ 4 w 6"/>
                <a:gd name="T3" fmla="*/ 0 h 7"/>
                <a:gd name="T4" fmla="*/ 0 w 6"/>
                <a:gd name="T5" fmla="*/ 7 h 7"/>
                <a:gd name="T6" fmla="*/ 4 w 6"/>
                <a:gd name="T7" fmla="*/ 4 h 7"/>
                <a:gd name="T8" fmla="*/ 6 w 6"/>
                <a:gd name="T9" fmla="*/ 0 h 7"/>
                <a:gd name="T10" fmla="*/ 4 w 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lnTo>
                    <a:pt x="4" y="0"/>
                  </a:lnTo>
                  <a:lnTo>
                    <a:pt x="0" y="7"/>
                  </a:lnTo>
                  <a:lnTo>
                    <a:pt x="4" y="4"/>
                  </a:lnTo>
                  <a:lnTo>
                    <a:pt x="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483"/>
            <p:cNvSpPr>
              <a:spLocks/>
            </p:cNvSpPr>
            <p:nvPr/>
          </p:nvSpPr>
          <p:spPr bwMode="auto">
            <a:xfrm>
              <a:off x="8726989" y="1577672"/>
              <a:ext cx="203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84"/>
            <p:cNvSpPr>
              <a:spLocks/>
            </p:cNvSpPr>
            <p:nvPr/>
          </p:nvSpPr>
          <p:spPr bwMode="auto">
            <a:xfrm>
              <a:off x="8577505" y="1660370"/>
              <a:ext cx="8130" cy="609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1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485"/>
            <p:cNvSpPr>
              <a:spLocks/>
            </p:cNvSpPr>
            <p:nvPr/>
          </p:nvSpPr>
          <p:spPr bwMode="auto">
            <a:xfrm>
              <a:off x="8684304" y="1577672"/>
              <a:ext cx="18294" cy="26424"/>
            </a:xfrm>
            <a:custGeom>
              <a:avLst/>
              <a:gdLst>
                <a:gd name="T0" fmla="*/ 4 w 9"/>
                <a:gd name="T1" fmla="*/ 5 h 13"/>
                <a:gd name="T2" fmla="*/ 0 w 9"/>
                <a:gd name="T3" fmla="*/ 13 h 13"/>
                <a:gd name="T4" fmla="*/ 4 w 9"/>
                <a:gd name="T5" fmla="*/ 9 h 13"/>
                <a:gd name="T6" fmla="*/ 9 w 9"/>
                <a:gd name="T7" fmla="*/ 0 h 13"/>
                <a:gd name="T8" fmla="*/ 5 w 9"/>
                <a:gd name="T9" fmla="*/ 3 h 13"/>
                <a:gd name="T10" fmla="*/ 4 w 9"/>
                <a:gd name="T1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4" y="5"/>
                  </a:moveTo>
                  <a:lnTo>
                    <a:pt x="0" y="13"/>
                  </a:lnTo>
                  <a:lnTo>
                    <a:pt x="4" y="9"/>
                  </a:lnTo>
                  <a:lnTo>
                    <a:pt x="9" y="0"/>
                  </a:lnTo>
                  <a:lnTo>
                    <a:pt x="5" y="3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86"/>
            <p:cNvSpPr>
              <a:spLocks/>
            </p:cNvSpPr>
            <p:nvPr/>
          </p:nvSpPr>
          <p:spPr bwMode="auto">
            <a:xfrm>
              <a:off x="8684304" y="1595965"/>
              <a:ext cx="8130" cy="8130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0 w 4"/>
                <a:gd name="T7" fmla="*/ 4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87"/>
            <p:cNvSpPr>
              <a:spLocks/>
            </p:cNvSpPr>
            <p:nvPr/>
          </p:nvSpPr>
          <p:spPr bwMode="auto">
            <a:xfrm>
              <a:off x="8684304" y="1587835"/>
              <a:ext cx="26424" cy="24391"/>
            </a:xfrm>
            <a:custGeom>
              <a:avLst/>
              <a:gdLst>
                <a:gd name="T0" fmla="*/ 0 w 13"/>
                <a:gd name="T1" fmla="*/ 12 h 12"/>
                <a:gd name="T2" fmla="*/ 13 w 13"/>
                <a:gd name="T3" fmla="*/ 2 h 12"/>
                <a:gd name="T4" fmla="*/ 13 w 13"/>
                <a:gd name="T5" fmla="*/ 0 h 12"/>
                <a:gd name="T6" fmla="*/ 2 w 13"/>
                <a:gd name="T7" fmla="*/ 6 h 12"/>
                <a:gd name="T8" fmla="*/ 0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13" y="2"/>
                  </a:lnTo>
                  <a:lnTo>
                    <a:pt x="13" y="0"/>
                  </a:lnTo>
                  <a:lnTo>
                    <a:pt x="2" y="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488"/>
            <p:cNvSpPr>
              <a:spLocks/>
            </p:cNvSpPr>
            <p:nvPr/>
          </p:nvSpPr>
          <p:spPr bwMode="auto">
            <a:xfrm>
              <a:off x="8692435" y="1587835"/>
              <a:ext cx="22359" cy="24391"/>
            </a:xfrm>
            <a:custGeom>
              <a:avLst/>
              <a:gdLst>
                <a:gd name="T0" fmla="*/ 11 w 11"/>
                <a:gd name="T1" fmla="*/ 6 h 12"/>
                <a:gd name="T2" fmla="*/ 11 w 11"/>
                <a:gd name="T3" fmla="*/ 0 h 12"/>
                <a:gd name="T4" fmla="*/ 1 w 11"/>
                <a:gd name="T5" fmla="*/ 10 h 12"/>
                <a:gd name="T6" fmla="*/ 0 w 11"/>
                <a:gd name="T7" fmla="*/ 12 h 12"/>
                <a:gd name="T8" fmla="*/ 11 w 1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lnTo>
                    <a:pt x="11" y="0"/>
                  </a:lnTo>
                  <a:lnTo>
                    <a:pt x="1" y="10"/>
                  </a:lnTo>
                  <a:lnTo>
                    <a:pt x="0" y="12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89"/>
            <p:cNvSpPr>
              <a:spLocks/>
            </p:cNvSpPr>
            <p:nvPr/>
          </p:nvSpPr>
          <p:spPr bwMode="auto">
            <a:xfrm>
              <a:off x="8702598" y="156547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90"/>
            <p:cNvSpPr>
              <a:spLocks/>
            </p:cNvSpPr>
            <p:nvPr/>
          </p:nvSpPr>
          <p:spPr bwMode="auto">
            <a:xfrm>
              <a:off x="8684304" y="1553280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91"/>
            <p:cNvSpPr>
              <a:spLocks/>
            </p:cNvSpPr>
            <p:nvPr/>
          </p:nvSpPr>
          <p:spPr bwMode="auto">
            <a:xfrm>
              <a:off x="8680239" y="1553280"/>
              <a:ext cx="4065" cy="16261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8 h 8"/>
                <a:gd name="T4" fmla="*/ 2 w 2"/>
                <a:gd name="T5" fmla="*/ 0 h 8"/>
                <a:gd name="T6" fmla="*/ 2 w 2"/>
                <a:gd name="T7" fmla="*/ 2 h 8"/>
                <a:gd name="T8" fmla="*/ 0 w 2"/>
                <a:gd name="T9" fmla="*/ 4 h 8"/>
                <a:gd name="T10" fmla="*/ 0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8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92"/>
            <p:cNvSpPr>
              <a:spLocks/>
            </p:cNvSpPr>
            <p:nvPr/>
          </p:nvSpPr>
          <p:spPr bwMode="auto">
            <a:xfrm>
              <a:off x="8684304" y="1545150"/>
              <a:ext cx="8130" cy="813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0 h 4"/>
                <a:gd name="T4" fmla="*/ 2 w 4"/>
                <a:gd name="T5" fmla="*/ 4 h 4"/>
                <a:gd name="T6" fmla="*/ 0 w 4"/>
                <a:gd name="T7" fmla="*/ 4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0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93"/>
            <p:cNvSpPr>
              <a:spLocks/>
            </p:cNvSpPr>
            <p:nvPr/>
          </p:nvSpPr>
          <p:spPr bwMode="auto">
            <a:xfrm>
              <a:off x="8688370" y="1545150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94"/>
            <p:cNvSpPr>
              <a:spLocks/>
            </p:cNvSpPr>
            <p:nvPr/>
          </p:nvSpPr>
          <p:spPr bwMode="auto">
            <a:xfrm>
              <a:off x="8680239" y="1557345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95"/>
            <p:cNvSpPr>
              <a:spLocks/>
            </p:cNvSpPr>
            <p:nvPr/>
          </p:nvSpPr>
          <p:spPr bwMode="auto">
            <a:xfrm>
              <a:off x="8684304" y="1577672"/>
              <a:ext cx="4065" cy="203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Rectangle 496"/>
            <p:cNvSpPr>
              <a:spLocks noChangeArrowheads="1"/>
            </p:cNvSpPr>
            <p:nvPr/>
          </p:nvSpPr>
          <p:spPr bwMode="auto">
            <a:xfrm>
              <a:off x="8692435" y="1545150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497"/>
            <p:cNvSpPr>
              <a:spLocks/>
            </p:cNvSpPr>
            <p:nvPr/>
          </p:nvSpPr>
          <p:spPr bwMode="auto">
            <a:xfrm>
              <a:off x="8637845" y="1582434"/>
              <a:ext cx="4065" cy="203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498"/>
            <p:cNvSpPr>
              <a:spLocks/>
            </p:cNvSpPr>
            <p:nvPr/>
          </p:nvSpPr>
          <p:spPr bwMode="auto">
            <a:xfrm>
              <a:off x="8660204" y="1566173"/>
              <a:ext cx="8130" cy="12196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2 w 4"/>
                <a:gd name="T5" fmla="*/ 0 h 6"/>
                <a:gd name="T6" fmla="*/ 0 w 4"/>
                <a:gd name="T7" fmla="*/ 6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499"/>
            <p:cNvSpPr>
              <a:spLocks/>
            </p:cNvSpPr>
            <p:nvPr/>
          </p:nvSpPr>
          <p:spPr bwMode="auto">
            <a:xfrm>
              <a:off x="8637845" y="1566173"/>
              <a:ext cx="26424" cy="30489"/>
            </a:xfrm>
            <a:custGeom>
              <a:avLst/>
              <a:gdLst>
                <a:gd name="T0" fmla="*/ 2 w 13"/>
                <a:gd name="T1" fmla="*/ 15 h 15"/>
                <a:gd name="T2" fmla="*/ 7 w 13"/>
                <a:gd name="T3" fmla="*/ 11 h 15"/>
                <a:gd name="T4" fmla="*/ 11 w 13"/>
                <a:gd name="T5" fmla="*/ 6 h 15"/>
                <a:gd name="T6" fmla="*/ 13 w 13"/>
                <a:gd name="T7" fmla="*/ 0 h 15"/>
                <a:gd name="T8" fmla="*/ 2 w 13"/>
                <a:gd name="T9" fmla="*/ 9 h 15"/>
                <a:gd name="T10" fmla="*/ 0 w 13"/>
                <a:gd name="T11" fmla="*/ 9 h 15"/>
                <a:gd name="T12" fmla="*/ 2 w 13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2" y="15"/>
                  </a:moveTo>
                  <a:lnTo>
                    <a:pt x="7" y="11"/>
                  </a:lnTo>
                  <a:lnTo>
                    <a:pt x="11" y="6"/>
                  </a:lnTo>
                  <a:lnTo>
                    <a:pt x="13" y="0"/>
                  </a:lnTo>
                  <a:lnTo>
                    <a:pt x="2" y="9"/>
                  </a:lnTo>
                  <a:lnTo>
                    <a:pt x="0" y="9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00"/>
            <p:cNvSpPr>
              <a:spLocks/>
            </p:cNvSpPr>
            <p:nvPr/>
          </p:nvSpPr>
          <p:spPr bwMode="auto">
            <a:xfrm>
              <a:off x="8637845" y="1584466"/>
              <a:ext cx="406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01"/>
            <p:cNvSpPr>
              <a:spLocks/>
            </p:cNvSpPr>
            <p:nvPr/>
          </p:nvSpPr>
          <p:spPr bwMode="auto">
            <a:xfrm>
              <a:off x="8688370" y="1545150"/>
              <a:ext cx="6098" cy="8130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1 w 2"/>
                <a:gd name="T5" fmla="*/ 0 h 2"/>
                <a:gd name="T6" fmla="*/ 1 w 2"/>
                <a:gd name="T7" fmla="*/ 0 h 2"/>
                <a:gd name="T8" fmla="*/ 1 w 2"/>
                <a:gd name="T9" fmla="*/ 0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02"/>
            <p:cNvSpPr>
              <a:spLocks/>
            </p:cNvSpPr>
            <p:nvPr/>
          </p:nvSpPr>
          <p:spPr bwMode="auto">
            <a:xfrm>
              <a:off x="8688370" y="156547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03"/>
            <p:cNvSpPr>
              <a:spLocks/>
            </p:cNvSpPr>
            <p:nvPr/>
          </p:nvSpPr>
          <p:spPr bwMode="auto">
            <a:xfrm>
              <a:off x="8688370" y="1569541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Rectangle 504"/>
            <p:cNvSpPr>
              <a:spLocks noChangeArrowheads="1"/>
            </p:cNvSpPr>
            <p:nvPr/>
          </p:nvSpPr>
          <p:spPr bwMode="auto">
            <a:xfrm>
              <a:off x="8688370" y="1573606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Rectangle 505"/>
            <p:cNvSpPr>
              <a:spLocks noChangeArrowheads="1"/>
            </p:cNvSpPr>
            <p:nvPr/>
          </p:nvSpPr>
          <p:spPr bwMode="auto">
            <a:xfrm>
              <a:off x="8688370" y="1577672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06"/>
            <p:cNvSpPr>
              <a:spLocks/>
            </p:cNvSpPr>
            <p:nvPr/>
          </p:nvSpPr>
          <p:spPr bwMode="auto">
            <a:xfrm>
              <a:off x="8692435" y="1553280"/>
              <a:ext cx="2033" cy="16261"/>
            </a:xfrm>
            <a:custGeom>
              <a:avLst/>
              <a:gdLst>
                <a:gd name="T0" fmla="*/ 0 w 1"/>
                <a:gd name="T1" fmla="*/ 6 h 8"/>
                <a:gd name="T2" fmla="*/ 1 w 1"/>
                <a:gd name="T3" fmla="*/ 0 h 8"/>
                <a:gd name="T4" fmla="*/ 1 w 1"/>
                <a:gd name="T5" fmla="*/ 2 h 8"/>
                <a:gd name="T6" fmla="*/ 0 w 1"/>
                <a:gd name="T7" fmla="*/ 8 h 8"/>
                <a:gd name="T8" fmla="*/ 0 w 1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0" y="6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07"/>
            <p:cNvSpPr>
              <a:spLocks/>
            </p:cNvSpPr>
            <p:nvPr/>
          </p:nvSpPr>
          <p:spPr bwMode="auto">
            <a:xfrm>
              <a:off x="8692435" y="1545150"/>
              <a:ext cx="2033" cy="12196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1 h 3"/>
                <a:gd name="T4" fmla="*/ 1 w 1"/>
                <a:gd name="T5" fmla="*/ 0 h 3"/>
                <a:gd name="T6" fmla="*/ 0 w 1"/>
                <a:gd name="T7" fmla="*/ 3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08"/>
            <p:cNvSpPr>
              <a:spLocks/>
            </p:cNvSpPr>
            <p:nvPr/>
          </p:nvSpPr>
          <p:spPr bwMode="auto">
            <a:xfrm>
              <a:off x="8684304" y="1545150"/>
              <a:ext cx="10163" cy="20326"/>
            </a:xfrm>
            <a:custGeom>
              <a:avLst/>
              <a:gdLst>
                <a:gd name="T0" fmla="*/ 0 w 3"/>
                <a:gd name="T1" fmla="*/ 5 h 5"/>
                <a:gd name="T2" fmla="*/ 2 w 3"/>
                <a:gd name="T3" fmla="*/ 3 h 5"/>
                <a:gd name="T4" fmla="*/ 3 w 3"/>
                <a:gd name="T5" fmla="*/ 0 h 5"/>
                <a:gd name="T6" fmla="*/ 3 w 3"/>
                <a:gd name="T7" fmla="*/ 0 h 5"/>
                <a:gd name="T8" fmla="*/ 1 w 3"/>
                <a:gd name="T9" fmla="*/ 2 h 5"/>
                <a:gd name="T10" fmla="*/ 0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09"/>
            <p:cNvSpPr>
              <a:spLocks/>
            </p:cNvSpPr>
            <p:nvPr/>
          </p:nvSpPr>
          <p:spPr bwMode="auto">
            <a:xfrm>
              <a:off x="8688370" y="1553280"/>
              <a:ext cx="6098" cy="12196"/>
            </a:xfrm>
            <a:custGeom>
              <a:avLst/>
              <a:gdLst>
                <a:gd name="T0" fmla="*/ 0 w 3"/>
                <a:gd name="T1" fmla="*/ 6 h 6"/>
                <a:gd name="T2" fmla="*/ 3 w 3"/>
                <a:gd name="T3" fmla="*/ 2 h 6"/>
                <a:gd name="T4" fmla="*/ 3 w 3"/>
                <a:gd name="T5" fmla="*/ 0 h 6"/>
                <a:gd name="T6" fmla="*/ 2 w 3"/>
                <a:gd name="T7" fmla="*/ 2 h 6"/>
                <a:gd name="T8" fmla="*/ 0 w 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510"/>
            <p:cNvSpPr>
              <a:spLocks/>
            </p:cNvSpPr>
            <p:nvPr/>
          </p:nvSpPr>
          <p:spPr bwMode="auto">
            <a:xfrm>
              <a:off x="8680239" y="1557345"/>
              <a:ext cx="14228" cy="16261"/>
            </a:xfrm>
            <a:custGeom>
              <a:avLst/>
              <a:gdLst>
                <a:gd name="T0" fmla="*/ 0 w 7"/>
                <a:gd name="T1" fmla="*/ 8 h 8"/>
                <a:gd name="T2" fmla="*/ 4 w 7"/>
                <a:gd name="T3" fmla="*/ 8 h 8"/>
                <a:gd name="T4" fmla="*/ 6 w 7"/>
                <a:gd name="T5" fmla="*/ 6 h 8"/>
                <a:gd name="T6" fmla="*/ 7 w 7"/>
                <a:gd name="T7" fmla="*/ 0 h 8"/>
                <a:gd name="T8" fmla="*/ 4 w 7"/>
                <a:gd name="T9" fmla="*/ 4 h 8"/>
                <a:gd name="T10" fmla="*/ 0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lnTo>
                    <a:pt x="4" y="8"/>
                  </a:lnTo>
                  <a:lnTo>
                    <a:pt x="6" y="6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511"/>
            <p:cNvSpPr>
              <a:spLocks/>
            </p:cNvSpPr>
            <p:nvPr/>
          </p:nvSpPr>
          <p:spPr bwMode="auto">
            <a:xfrm>
              <a:off x="8680239" y="1573606"/>
              <a:ext cx="18294" cy="22359"/>
            </a:xfrm>
            <a:custGeom>
              <a:avLst/>
              <a:gdLst>
                <a:gd name="T0" fmla="*/ 2 w 9"/>
                <a:gd name="T1" fmla="*/ 7 h 11"/>
                <a:gd name="T2" fmla="*/ 0 w 9"/>
                <a:gd name="T3" fmla="*/ 11 h 11"/>
                <a:gd name="T4" fmla="*/ 6 w 9"/>
                <a:gd name="T5" fmla="*/ 5 h 11"/>
                <a:gd name="T6" fmla="*/ 9 w 9"/>
                <a:gd name="T7" fmla="*/ 0 h 11"/>
                <a:gd name="T8" fmla="*/ 7 w 9"/>
                <a:gd name="T9" fmla="*/ 2 h 11"/>
                <a:gd name="T10" fmla="*/ 4 w 9"/>
                <a:gd name="T11" fmla="*/ 3 h 11"/>
                <a:gd name="T12" fmla="*/ 2 w 9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2" y="7"/>
                  </a:moveTo>
                  <a:lnTo>
                    <a:pt x="0" y="11"/>
                  </a:lnTo>
                  <a:lnTo>
                    <a:pt x="6" y="5"/>
                  </a:lnTo>
                  <a:lnTo>
                    <a:pt x="9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512"/>
            <p:cNvSpPr>
              <a:spLocks/>
            </p:cNvSpPr>
            <p:nvPr/>
          </p:nvSpPr>
          <p:spPr bwMode="auto">
            <a:xfrm>
              <a:off x="8684304" y="1569541"/>
              <a:ext cx="4065" cy="10163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2 h 5"/>
                <a:gd name="T4" fmla="*/ 2 w 2"/>
                <a:gd name="T5" fmla="*/ 0 h 5"/>
                <a:gd name="T6" fmla="*/ 2 w 2"/>
                <a:gd name="T7" fmla="*/ 2 h 5"/>
                <a:gd name="T8" fmla="*/ 0 w 2"/>
                <a:gd name="T9" fmla="*/ 5 h 5"/>
                <a:gd name="T10" fmla="*/ 0 w 2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513"/>
            <p:cNvSpPr>
              <a:spLocks/>
            </p:cNvSpPr>
            <p:nvPr/>
          </p:nvSpPr>
          <p:spPr bwMode="auto">
            <a:xfrm>
              <a:off x="8680239" y="1573606"/>
              <a:ext cx="8130" cy="6098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  <a:gd name="T4" fmla="*/ 0 w 4"/>
                <a:gd name="T5" fmla="*/ 3 h 3"/>
                <a:gd name="T6" fmla="*/ 2 w 4"/>
                <a:gd name="T7" fmla="*/ 3 h 3"/>
                <a:gd name="T8" fmla="*/ 4 w 4"/>
                <a:gd name="T9" fmla="*/ 0 h 3"/>
                <a:gd name="T10" fmla="*/ 0 w 4"/>
                <a:gd name="T11" fmla="*/ 0 h 3"/>
                <a:gd name="T12" fmla="*/ 0 w 4"/>
                <a:gd name="T13" fmla="*/ 2 h 3"/>
                <a:gd name="T14" fmla="*/ 0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514"/>
            <p:cNvSpPr>
              <a:spLocks/>
            </p:cNvSpPr>
            <p:nvPr/>
          </p:nvSpPr>
          <p:spPr bwMode="auto">
            <a:xfrm>
              <a:off x="8680239" y="1573606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Rectangle 515"/>
            <p:cNvSpPr>
              <a:spLocks noChangeArrowheads="1"/>
            </p:cNvSpPr>
            <p:nvPr/>
          </p:nvSpPr>
          <p:spPr bwMode="auto">
            <a:xfrm>
              <a:off x="8684304" y="1579704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Rectangle 516"/>
            <p:cNvSpPr>
              <a:spLocks noChangeArrowheads="1"/>
            </p:cNvSpPr>
            <p:nvPr/>
          </p:nvSpPr>
          <p:spPr bwMode="auto">
            <a:xfrm>
              <a:off x="8680239" y="1579704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517"/>
            <p:cNvSpPr>
              <a:spLocks/>
            </p:cNvSpPr>
            <p:nvPr/>
          </p:nvSpPr>
          <p:spPr bwMode="auto">
            <a:xfrm>
              <a:off x="8680239" y="1565476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518"/>
            <p:cNvSpPr>
              <a:spLocks/>
            </p:cNvSpPr>
            <p:nvPr/>
          </p:nvSpPr>
          <p:spPr bwMode="auto">
            <a:xfrm>
              <a:off x="8680239" y="1569541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519"/>
            <p:cNvSpPr>
              <a:spLocks/>
            </p:cNvSpPr>
            <p:nvPr/>
          </p:nvSpPr>
          <p:spPr bwMode="auto">
            <a:xfrm>
              <a:off x="8680239" y="1565476"/>
              <a:ext cx="8130" cy="12196"/>
            </a:xfrm>
            <a:custGeom>
              <a:avLst/>
              <a:gdLst>
                <a:gd name="T0" fmla="*/ 0 w 4"/>
                <a:gd name="T1" fmla="*/ 6 h 6"/>
                <a:gd name="T2" fmla="*/ 0 w 4"/>
                <a:gd name="T3" fmla="*/ 4 h 6"/>
                <a:gd name="T4" fmla="*/ 4 w 4"/>
                <a:gd name="T5" fmla="*/ 0 h 6"/>
                <a:gd name="T6" fmla="*/ 2 w 4"/>
                <a:gd name="T7" fmla="*/ 2 h 6"/>
                <a:gd name="T8" fmla="*/ 0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520"/>
            <p:cNvSpPr>
              <a:spLocks/>
            </p:cNvSpPr>
            <p:nvPr/>
          </p:nvSpPr>
          <p:spPr bwMode="auto">
            <a:xfrm>
              <a:off x="8680239" y="1577672"/>
              <a:ext cx="8130" cy="10163"/>
            </a:xfrm>
            <a:custGeom>
              <a:avLst/>
              <a:gdLst>
                <a:gd name="T0" fmla="*/ 0 w 4"/>
                <a:gd name="T1" fmla="*/ 3 h 5"/>
                <a:gd name="T2" fmla="*/ 0 w 4"/>
                <a:gd name="T3" fmla="*/ 5 h 5"/>
                <a:gd name="T4" fmla="*/ 2 w 4"/>
                <a:gd name="T5" fmla="*/ 3 h 5"/>
                <a:gd name="T6" fmla="*/ 4 w 4"/>
                <a:gd name="T7" fmla="*/ 0 h 5"/>
                <a:gd name="T8" fmla="*/ 2 w 4"/>
                <a:gd name="T9" fmla="*/ 1 h 5"/>
                <a:gd name="T10" fmla="*/ 0 w 4"/>
                <a:gd name="T11" fmla="*/ 1 h 5"/>
                <a:gd name="T12" fmla="*/ 0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lnTo>
                    <a:pt x="0" y="5"/>
                  </a:lnTo>
                  <a:lnTo>
                    <a:pt x="2" y="3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521"/>
            <p:cNvSpPr>
              <a:spLocks/>
            </p:cNvSpPr>
            <p:nvPr/>
          </p:nvSpPr>
          <p:spPr bwMode="auto">
            <a:xfrm>
              <a:off x="8684304" y="1557345"/>
              <a:ext cx="8130" cy="12196"/>
            </a:xfrm>
            <a:custGeom>
              <a:avLst/>
              <a:gdLst>
                <a:gd name="T0" fmla="*/ 2 w 4"/>
                <a:gd name="T1" fmla="*/ 4 h 6"/>
                <a:gd name="T2" fmla="*/ 4 w 4"/>
                <a:gd name="T3" fmla="*/ 0 h 6"/>
                <a:gd name="T4" fmla="*/ 0 w 4"/>
                <a:gd name="T5" fmla="*/ 4 h 6"/>
                <a:gd name="T6" fmla="*/ 0 w 4"/>
                <a:gd name="T7" fmla="*/ 6 h 6"/>
                <a:gd name="T8" fmla="*/ 2 w 4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4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522"/>
            <p:cNvSpPr>
              <a:spLocks/>
            </p:cNvSpPr>
            <p:nvPr/>
          </p:nvSpPr>
          <p:spPr bwMode="auto">
            <a:xfrm>
              <a:off x="8684304" y="1579704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Rectangle 523"/>
            <p:cNvSpPr>
              <a:spLocks noChangeArrowheads="1"/>
            </p:cNvSpPr>
            <p:nvPr/>
          </p:nvSpPr>
          <p:spPr bwMode="auto">
            <a:xfrm>
              <a:off x="8637845" y="158446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524"/>
            <p:cNvSpPr>
              <a:spLocks/>
            </p:cNvSpPr>
            <p:nvPr/>
          </p:nvSpPr>
          <p:spPr bwMode="auto">
            <a:xfrm>
              <a:off x="8694467" y="1573606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525"/>
            <p:cNvSpPr>
              <a:spLocks/>
            </p:cNvSpPr>
            <p:nvPr/>
          </p:nvSpPr>
          <p:spPr bwMode="auto">
            <a:xfrm>
              <a:off x="8698533" y="1569541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526"/>
            <p:cNvSpPr>
              <a:spLocks/>
            </p:cNvSpPr>
            <p:nvPr/>
          </p:nvSpPr>
          <p:spPr bwMode="auto">
            <a:xfrm>
              <a:off x="8692435" y="1569541"/>
              <a:ext cx="10163" cy="14228"/>
            </a:xfrm>
            <a:custGeom>
              <a:avLst/>
              <a:gdLst>
                <a:gd name="T0" fmla="*/ 0 w 5"/>
                <a:gd name="T1" fmla="*/ 7 h 7"/>
                <a:gd name="T2" fmla="*/ 1 w 5"/>
                <a:gd name="T3" fmla="*/ 7 h 7"/>
                <a:gd name="T4" fmla="*/ 5 w 5"/>
                <a:gd name="T5" fmla="*/ 0 h 7"/>
                <a:gd name="T6" fmla="*/ 3 w 5"/>
                <a:gd name="T7" fmla="*/ 2 h 7"/>
                <a:gd name="T8" fmla="*/ 0 w 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lnTo>
                    <a:pt x="1" y="7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527"/>
            <p:cNvSpPr>
              <a:spLocks/>
            </p:cNvSpPr>
            <p:nvPr/>
          </p:nvSpPr>
          <p:spPr bwMode="auto">
            <a:xfrm>
              <a:off x="8692435" y="1583769"/>
              <a:ext cx="2033" cy="406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528"/>
            <p:cNvSpPr>
              <a:spLocks/>
            </p:cNvSpPr>
            <p:nvPr/>
          </p:nvSpPr>
          <p:spPr bwMode="auto">
            <a:xfrm>
              <a:off x="8684304" y="1577672"/>
              <a:ext cx="8130" cy="6098"/>
            </a:xfrm>
            <a:custGeom>
              <a:avLst/>
              <a:gdLst>
                <a:gd name="T0" fmla="*/ 2 w 4"/>
                <a:gd name="T1" fmla="*/ 1 h 3"/>
                <a:gd name="T2" fmla="*/ 4 w 4"/>
                <a:gd name="T3" fmla="*/ 0 h 3"/>
                <a:gd name="T4" fmla="*/ 2 w 4"/>
                <a:gd name="T5" fmla="*/ 1 h 3"/>
                <a:gd name="T6" fmla="*/ 0 w 4"/>
                <a:gd name="T7" fmla="*/ 3 h 3"/>
                <a:gd name="T8" fmla="*/ 2 w 4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1"/>
                  </a:moveTo>
                  <a:lnTo>
                    <a:pt x="4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529"/>
            <p:cNvSpPr>
              <a:spLocks/>
            </p:cNvSpPr>
            <p:nvPr/>
          </p:nvSpPr>
          <p:spPr bwMode="auto">
            <a:xfrm>
              <a:off x="8698533" y="1579704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530"/>
            <p:cNvSpPr>
              <a:spLocks/>
            </p:cNvSpPr>
            <p:nvPr/>
          </p:nvSpPr>
          <p:spPr bwMode="auto">
            <a:xfrm>
              <a:off x="8656138" y="1574303"/>
              <a:ext cx="12196" cy="10163"/>
            </a:xfrm>
            <a:custGeom>
              <a:avLst/>
              <a:gdLst>
                <a:gd name="T0" fmla="*/ 4 w 6"/>
                <a:gd name="T1" fmla="*/ 4 h 5"/>
                <a:gd name="T2" fmla="*/ 4 w 6"/>
                <a:gd name="T3" fmla="*/ 4 h 5"/>
                <a:gd name="T4" fmla="*/ 6 w 6"/>
                <a:gd name="T5" fmla="*/ 2 h 5"/>
                <a:gd name="T6" fmla="*/ 6 w 6"/>
                <a:gd name="T7" fmla="*/ 0 h 5"/>
                <a:gd name="T8" fmla="*/ 0 w 6"/>
                <a:gd name="T9" fmla="*/ 5 h 5"/>
                <a:gd name="T10" fmla="*/ 4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4"/>
                  </a:moveTo>
                  <a:lnTo>
                    <a:pt x="4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0" y="5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531"/>
            <p:cNvSpPr>
              <a:spLocks/>
            </p:cNvSpPr>
            <p:nvPr/>
          </p:nvSpPr>
          <p:spPr bwMode="auto">
            <a:xfrm>
              <a:off x="8684304" y="1579704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532"/>
            <p:cNvSpPr>
              <a:spLocks/>
            </p:cNvSpPr>
            <p:nvPr/>
          </p:nvSpPr>
          <p:spPr bwMode="auto">
            <a:xfrm>
              <a:off x="8680239" y="1583769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533"/>
            <p:cNvSpPr>
              <a:spLocks/>
            </p:cNvSpPr>
            <p:nvPr/>
          </p:nvSpPr>
          <p:spPr bwMode="auto">
            <a:xfrm>
              <a:off x="8633780" y="1584466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2 h 4"/>
                <a:gd name="T4" fmla="*/ 0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534"/>
            <p:cNvSpPr>
              <a:spLocks/>
            </p:cNvSpPr>
            <p:nvPr/>
          </p:nvSpPr>
          <p:spPr bwMode="auto">
            <a:xfrm>
              <a:off x="8585636" y="1613620"/>
              <a:ext cx="16261" cy="12196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6 h 6"/>
                <a:gd name="T4" fmla="*/ 6 w 8"/>
                <a:gd name="T5" fmla="*/ 4 h 6"/>
                <a:gd name="T6" fmla="*/ 8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535"/>
            <p:cNvSpPr>
              <a:spLocks/>
            </p:cNvSpPr>
            <p:nvPr/>
          </p:nvSpPr>
          <p:spPr bwMode="auto">
            <a:xfrm>
              <a:off x="8607356" y="1608858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2 h 4"/>
                <a:gd name="T4" fmla="*/ 2 w 2"/>
                <a:gd name="T5" fmla="*/ 0 h 4"/>
                <a:gd name="T6" fmla="*/ 2 w 2"/>
                <a:gd name="T7" fmla="*/ 0 h 4"/>
                <a:gd name="T8" fmla="*/ 0 w 2"/>
                <a:gd name="T9" fmla="*/ 4 h 4"/>
                <a:gd name="T10" fmla="*/ 0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536"/>
            <p:cNvSpPr>
              <a:spLocks/>
            </p:cNvSpPr>
            <p:nvPr/>
          </p:nvSpPr>
          <p:spPr bwMode="auto">
            <a:xfrm>
              <a:off x="8611421" y="1600727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4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Rectangle 537"/>
            <p:cNvSpPr>
              <a:spLocks noChangeArrowheads="1"/>
            </p:cNvSpPr>
            <p:nvPr/>
          </p:nvSpPr>
          <p:spPr bwMode="auto">
            <a:xfrm>
              <a:off x="8611421" y="1604792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538"/>
            <p:cNvSpPr>
              <a:spLocks/>
            </p:cNvSpPr>
            <p:nvPr/>
          </p:nvSpPr>
          <p:spPr bwMode="auto">
            <a:xfrm>
              <a:off x="8581571" y="1621750"/>
              <a:ext cx="16261" cy="6098"/>
            </a:xfrm>
            <a:custGeom>
              <a:avLst/>
              <a:gdLst>
                <a:gd name="T0" fmla="*/ 8 w 8"/>
                <a:gd name="T1" fmla="*/ 0 h 3"/>
                <a:gd name="T2" fmla="*/ 2 w 8"/>
                <a:gd name="T3" fmla="*/ 2 h 3"/>
                <a:gd name="T4" fmla="*/ 0 w 8"/>
                <a:gd name="T5" fmla="*/ 3 h 3"/>
                <a:gd name="T6" fmla="*/ 0 w 8"/>
                <a:gd name="T7" fmla="*/ 3 h 3"/>
                <a:gd name="T8" fmla="*/ 8 w 8"/>
                <a:gd name="T9" fmla="*/ 0 h 3"/>
                <a:gd name="T10" fmla="*/ 8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539"/>
            <p:cNvSpPr>
              <a:spLocks/>
            </p:cNvSpPr>
            <p:nvPr/>
          </p:nvSpPr>
          <p:spPr bwMode="auto">
            <a:xfrm>
              <a:off x="8567342" y="1627848"/>
              <a:ext cx="30489" cy="32522"/>
            </a:xfrm>
            <a:custGeom>
              <a:avLst/>
              <a:gdLst>
                <a:gd name="T0" fmla="*/ 1 w 8"/>
                <a:gd name="T1" fmla="*/ 8 h 8"/>
                <a:gd name="T2" fmla="*/ 6 w 8"/>
                <a:gd name="T3" fmla="*/ 4 h 8"/>
                <a:gd name="T4" fmla="*/ 8 w 8"/>
                <a:gd name="T5" fmla="*/ 0 h 8"/>
                <a:gd name="T6" fmla="*/ 4 w 8"/>
                <a:gd name="T7" fmla="*/ 3 h 8"/>
                <a:gd name="T8" fmla="*/ 1 w 8"/>
                <a:gd name="T9" fmla="*/ 6 h 8"/>
                <a:gd name="T10" fmla="*/ 0 w 8"/>
                <a:gd name="T11" fmla="*/ 8 h 8"/>
                <a:gd name="T12" fmla="*/ 1 w 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540"/>
            <p:cNvSpPr>
              <a:spLocks/>
            </p:cNvSpPr>
            <p:nvPr/>
          </p:nvSpPr>
          <p:spPr bwMode="auto">
            <a:xfrm>
              <a:off x="8615486" y="1584466"/>
              <a:ext cx="10163" cy="20326"/>
            </a:xfrm>
            <a:custGeom>
              <a:avLst/>
              <a:gdLst>
                <a:gd name="T0" fmla="*/ 3 w 5"/>
                <a:gd name="T1" fmla="*/ 6 h 10"/>
                <a:gd name="T2" fmla="*/ 5 w 5"/>
                <a:gd name="T3" fmla="*/ 0 h 10"/>
                <a:gd name="T4" fmla="*/ 0 w 5"/>
                <a:gd name="T5" fmla="*/ 8 h 10"/>
                <a:gd name="T6" fmla="*/ 0 w 5"/>
                <a:gd name="T7" fmla="*/ 10 h 10"/>
                <a:gd name="T8" fmla="*/ 3 w 5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3" y="6"/>
                  </a:moveTo>
                  <a:lnTo>
                    <a:pt x="5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541"/>
            <p:cNvSpPr>
              <a:spLocks/>
            </p:cNvSpPr>
            <p:nvPr/>
          </p:nvSpPr>
          <p:spPr bwMode="auto">
            <a:xfrm>
              <a:off x="8575473" y="1621750"/>
              <a:ext cx="22359" cy="18294"/>
            </a:xfrm>
            <a:custGeom>
              <a:avLst/>
              <a:gdLst>
                <a:gd name="T0" fmla="*/ 11 w 11"/>
                <a:gd name="T1" fmla="*/ 0 h 9"/>
                <a:gd name="T2" fmla="*/ 3 w 11"/>
                <a:gd name="T3" fmla="*/ 3 h 9"/>
                <a:gd name="T4" fmla="*/ 0 w 11"/>
                <a:gd name="T5" fmla="*/ 9 h 9"/>
                <a:gd name="T6" fmla="*/ 3 w 11"/>
                <a:gd name="T7" fmla="*/ 9 h 9"/>
                <a:gd name="T8" fmla="*/ 11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lnTo>
                    <a:pt x="3" y="3"/>
                  </a:lnTo>
                  <a:lnTo>
                    <a:pt x="0" y="9"/>
                  </a:lnTo>
                  <a:lnTo>
                    <a:pt x="3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542"/>
            <p:cNvSpPr>
              <a:spLocks/>
            </p:cNvSpPr>
            <p:nvPr/>
          </p:nvSpPr>
          <p:spPr bwMode="auto">
            <a:xfrm>
              <a:off x="8567342" y="1652240"/>
              <a:ext cx="4065" cy="813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543"/>
            <p:cNvSpPr>
              <a:spLocks/>
            </p:cNvSpPr>
            <p:nvPr/>
          </p:nvSpPr>
          <p:spPr bwMode="auto">
            <a:xfrm>
              <a:off x="8571407" y="1640044"/>
              <a:ext cx="10163" cy="12196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6 h 6"/>
                <a:gd name="T4" fmla="*/ 5 w 5"/>
                <a:gd name="T5" fmla="*/ 0 h 6"/>
                <a:gd name="T6" fmla="*/ 2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544"/>
            <p:cNvSpPr>
              <a:spLocks/>
            </p:cNvSpPr>
            <p:nvPr/>
          </p:nvSpPr>
          <p:spPr bwMode="auto">
            <a:xfrm>
              <a:off x="8619551" y="1596662"/>
              <a:ext cx="6098" cy="12196"/>
            </a:xfrm>
            <a:custGeom>
              <a:avLst/>
              <a:gdLst>
                <a:gd name="T0" fmla="*/ 0 w 3"/>
                <a:gd name="T1" fmla="*/ 6 h 6"/>
                <a:gd name="T2" fmla="*/ 1 w 3"/>
                <a:gd name="T3" fmla="*/ 6 h 6"/>
                <a:gd name="T4" fmla="*/ 3 w 3"/>
                <a:gd name="T5" fmla="*/ 0 h 6"/>
                <a:gd name="T6" fmla="*/ 1 w 3"/>
                <a:gd name="T7" fmla="*/ 0 h 6"/>
                <a:gd name="T8" fmla="*/ 0 w 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lnTo>
                    <a:pt x="1" y="6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545"/>
            <p:cNvSpPr>
              <a:spLocks/>
            </p:cNvSpPr>
            <p:nvPr/>
          </p:nvSpPr>
          <p:spPr bwMode="auto">
            <a:xfrm>
              <a:off x="8633780" y="1596662"/>
              <a:ext cx="8130" cy="4065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4 w 4"/>
                <a:gd name="T5" fmla="*/ 0 h 2"/>
                <a:gd name="T6" fmla="*/ 0 w 4"/>
                <a:gd name="T7" fmla="*/ 2 h 2"/>
                <a:gd name="T8" fmla="*/ 0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546"/>
            <p:cNvSpPr>
              <a:spLocks/>
            </p:cNvSpPr>
            <p:nvPr/>
          </p:nvSpPr>
          <p:spPr bwMode="auto">
            <a:xfrm>
              <a:off x="8641910" y="1588531"/>
              <a:ext cx="10163" cy="8130"/>
            </a:xfrm>
            <a:custGeom>
              <a:avLst/>
              <a:gdLst>
                <a:gd name="T0" fmla="*/ 4 w 5"/>
                <a:gd name="T1" fmla="*/ 2 h 4"/>
                <a:gd name="T2" fmla="*/ 5 w 5"/>
                <a:gd name="T3" fmla="*/ 0 h 4"/>
                <a:gd name="T4" fmla="*/ 0 w 5"/>
                <a:gd name="T5" fmla="*/ 4 h 4"/>
                <a:gd name="T6" fmla="*/ 0 w 5"/>
                <a:gd name="T7" fmla="*/ 4 h 4"/>
                <a:gd name="T8" fmla="*/ 4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547"/>
            <p:cNvSpPr>
              <a:spLocks/>
            </p:cNvSpPr>
            <p:nvPr/>
          </p:nvSpPr>
          <p:spPr bwMode="auto">
            <a:xfrm>
              <a:off x="8633780" y="1584466"/>
              <a:ext cx="8130" cy="16261"/>
            </a:xfrm>
            <a:custGeom>
              <a:avLst/>
              <a:gdLst>
                <a:gd name="T0" fmla="*/ 4 w 4"/>
                <a:gd name="T1" fmla="*/ 6 h 8"/>
                <a:gd name="T2" fmla="*/ 2 w 4"/>
                <a:gd name="T3" fmla="*/ 0 h 8"/>
                <a:gd name="T4" fmla="*/ 0 w 4"/>
                <a:gd name="T5" fmla="*/ 8 h 8"/>
                <a:gd name="T6" fmla="*/ 4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4" y="6"/>
                  </a:moveTo>
                  <a:lnTo>
                    <a:pt x="2" y="0"/>
                  </a:lnTo>
                  <a:lnTo>
                    <a:pt x="0" y="8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548"/>
            <p:cNvSpPr>
              <a:spLocks/>
            </p:cNvSpPr>
            <p:nvPr/>
          </p:nvSpPr>
          <p:spPr bwMode="auto">
            <a:xfrm>
              <a:off x="8650041" y="1588531"/>
              <a:ext cx="6098" cy="4065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0 h 2"/>
                <a:gd name="T4" fmla="*/ 3 w 3"/>
                <a:gd name="T5" fmla="*/ 0 h 2"/>
                <a:gd name="T6" fmla="*/ 1 w 3"/>
                <a:gd name="T7" fmla="*/ 0 h 2"/>
                <a:gd name="T8" fmla="*/ 0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549"/>
            <p:cNvSpPr>
              <a:spLocks/>
            </p:cNvSpPr>
            <p:nvPr/>
          </p:nvSpPr>
          <p:spPr bwMode="auto">
            <a:xfrm>
              <a:off x="8652073" y="1578368"/>
              <a:ext cx="8130" cy="10163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5 h 5"/>
                <a:gd name="T4" fmla="*/ 2 w 4"/>
                <a:gd name="T5" fmla="*/ 5 h 5"/>
                <a:gd name="T6" fmla="*/ 4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0" y="5"/>
                  </a:lnTo>
                  <a:lnTo>
                    <a:pt x="2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550"/>
            <p:cNvSpPr>
              <a:spLocks/>
            </p:cNvSpPr>
            <p:nvPr/>
          </p:nvSpPr>
          <p:spPr bwMode="auto">
            <a:xfrm>
              <a:off x="8656138" y="1566173"/>
              <a:ext cx="12196" cy="22359"/>
            </a:xfrm>
            <a:custGeom>
              <a:avLst/>
              <a:gdLst>
                <a:gd name="T0" fmla="*/ 0 w 6"/>
                <a:gd name="T1" fmla="*/ 9 h 11"/>
                <a:gd name="T2" fmla="*/ 6 w 6"/>
                <a:gd name="T3" fmla="*/ 4 h 11"/>
                <a:gd name="T4" fmla="*/ 6 w 6"/>
                <a:gd name="T5" fmla="*/ 0 h 11"/>
                <a:gd name="T6" fmla="*/ 2 w 6"/>
                <a:gd name="T7" fmla="*/ 6 h 11"/>
                <a:gd name="T8" fmla="*/ 0 w 6"/>
                <a:gd name="T9" fmla="*/ 11 h 11"/>
                <a:gd name="T10" fmla="*/ 0 w 6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0" y="9"/>
                  </a:moveTo>
                  <a:lnTo>
                    <a:pt x="6" y="4"/>
                  </a:lnTo>
                  <a:lnTo>
                    <a:pt x="6" y="0"/>
                  </a:lnTo>
                  <a:lnTo>
                    <a:pt x="2" y="6"/>
                  </a:lnTo>
                  <a:lnTo>
                    <a:pt x="0" y="1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551"/>
            <p:cNvSpPr>
              <a:spLocks/>
            </p:cNvSpPr>
            <p:nvPr/>
          </p:nvSpPr>
          <p:spPr bwMode="auto">
            <a:xfrm>
              <a:off x="8633780" y="1584466"/>
              <a:ext cx="4065" cy="16261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8 h 8"/>
                <a:gd name="T4" fmla="*/ 2 w 2"/>
                <a:gd name="T5" fmla="*/ 0 h 8"/>
                <a:gd name="T6" fmla="*/ 2 w 2"/>
                <a:gd name="T7" fmla="*/ 0 h 8"/>
                <a:gd name="T8" fmla="*/ 2 w 2"/>
                <a:gd name="T9" fmla="*/ 0 h 8"/>
                <a:gd name="T10" fmla="*/ 0 w 2"/>
                <a:gd name="T11" fmla="*/ 4 h 8"/>
                <a:gd name="T12" fmla="*/ 0 w 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8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552"/>
            <p:cNvSpPr>
              <a:spLocks/>
            </p:cNvSpPr>
            <p:nvPr/>
          </p:nvSpPr>
          <p:spPr bwMode="auto">
            <a:xfrm>
              <a:off x="8621584" y="1570238"/>
              <a:ext cx="16261" cy="26424"/>
            </a:xfrm>
            <a:custGeom>
              <a:avLst/>
              <a:gdLst>
                <a:gd name="T0" fmla="*/ 2 w 8"/>
                <a:gd name="T1" fmla="*/ 13 h 13"/>
                <a:gd name="T2" fmla="*/ 8 w 8"/>
                <a:gd name="T3" fmla="*/ 2 h 13"/>
                <a:gd name="T4" fmla="*/ 8 w 8"/>
                <a:gd name="T5" fmla="*/ 0 h 13"/>
                <a:gd name="T6" fmla="*/ 2 w 8"/>
                <a:gd name="T7" fmla="*/ 7 h 13"/>
                <a:gd name="T8" fmla="*/ 0 w 8"/>
                <a:gd name="T9" fmla="*/ 13 h 13"/>
                <a:gd name="T10" fmla="*/ 2 w 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2" y="7"/>
                  </a:lnTo>
                  <a:lnTo>
                    <a:pt x="0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553"/>
            <p:cNvSpPr>
              <a:spLocks/>
            </p:cNvSpPr>
            <p:nvPr/>
          </p:nvSpPr>
          <p:spPr bwMode="auto">
            <a:xfrm>
              <a:off x="8621584" y="1588531"/>
              <a:ext cx="16261" cy="20326"/>
            </a:xfrm>
            <a:custGeom>
              <a:avLst/>
              <a:gdLst>
                <a:gd name="T0" fmla="*/ 2 w 8"/>
                <a:gd name="T1" fmla="*/ 6 h 10"/>
                <a:gd name="T2" fmla="*/ 6 w 8"/>
                <a:gd name="T3" fmla="*/ 2 h 10"/>
                <a:gd name="T4" fmla="*/ 8 w 8"/>
                <a:gd name="T5" fmla="*/ 0 h 10"/>
                <a:gd name="T6" fmla="*/ 2 w 8"/>
                <a:gd name="T7" fmla="*/ 4 h 10"/>
                <a:gd name="T8" fmla="*/ 0 w 8"/>
                <a:gd name="T9" fmla="*/ 10 h 10"/>
                <a:gd name="T10" fmla="*/ 2 w 8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2" y="6"/>
                  </a:moveTo>
                  <a:lnTo>
                    <a:pt x="6" y="2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554"/>
            <p:cNvSpPr>
              <a:spLocks/>
            </p:cNvSpPr>
            <p:nvPr/>
          </p:nvSpPr>
          <p:spPr bwMode="auto">
            <a:xfrm>
              <a:off x="8571407" y="1656305"/>
              <a:ext cx="14228" cy="8130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1 h 2"/>
                <a:gd name="T4" fmla="*/ 0 w 4"/>
                <a:gd name="T5" fmla="*/ 2 h 2"/>
                <a:gd name="T6" fmla="*/ 1 w 4"/>
                <a:gd name="T7" fmla="*/ 2 h 2"/>
                <a:gd name="T8" fmla="*/ 3 w 4"/>
                <a:gd name="T9" fmla="*/ 1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555"/>
            <p:cNvSpPr>
              <a:spLocks/>
            </p:cNvSpPr>
            <p:nvPr/>
          </p:nvSpPr>
          <p:spPr bwMode="auto">
            <a:xfrm>
              <a:off x="8706663" y="1583769"/>
              <a:ext cx="16261" cy="12196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4 w 8"/>
                <a:gd name="T5" fmla="*/ 2 h 6"/>
                <a:gd name="T6" fmla="*/ 2 w 8"/>
                <a:gd name="T7" fmla="*/ 4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556"/>
            <p:cNvSpPr>
              <a:spLocks/>
            </p:cNvSpPr>
            <p:nvPr/>
          </p:nvSpPr>
          <p:spPr bwMode="auto">
            <a:xfrm>
              <a:off x="8585636" y="1520119"/>
              <a:ext cx="42685" cy="73174"/>
            </a:xfrm>
            <a:custGeom>
              <a:avLst/>
              <a:gdLst>
                <a:gd name="T0" fmla="*/ 4 w 11"/>
                <a:gd name="T1" fmla="*/ 17 h 19"/>
                <a:gd name="T2" fmla="*/ 11 w 11"/>
                <a:gd name="T3" fmla="*/ 2 h 19"/>
                <a:gd name="T4" fmla="*/ 11 w 11"/>
                <a:gd name="T5" fmla="*/ 1 h 19"/>
                <a:gd name="T6" fmla="*/ 8 w 11"/>
                <a:gd name="T7" fmla="*/ 0 h 19"/>
                <a:gd name="T8" fmla="*/ 0 w 11"/>
                <a:gd name="T9" fmla="*/ 19 h 19"/>
                <a:gd name="T10" fmla="*/ 2 w 11"/>
                <a:gd name="T11" fmla="*/ 18 h 19"/>
                <a:gd name="T12" fmla="*/ 4 w 11"/>
                <a:gd name="T13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4" y="17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8"/>
                    <a:pt x="2" y="18"/>
                    <a:pt x="2" y="18"/>
                  </a:cubicBezTo>
                  <a:lnTo>
                    <a:pt x="4" y="1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557"/>
            <p:cNvSpPr>
              <a:spLocks/>
            </p:cNvSpPr>
            <p:nvPr/>
          </p:nvSpPr>
          <p:spPr bwMode="auto">
            <a:xfrm>
              <a:off x="8581571" y="1593293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58"/>
            <p:cNvSpPr>
              <a:spLocks/>
            </p:cNvSpPr>
            <p:nvPr/>
          </p:nvSpPr>
          <p:spPr bwMode="auto">
            <a:xfrm>
              <a:off x="8585636" y="1589228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2 h 4"/>
                <a:gd name="T4" fmla="*/ 0 w 4"/>
                <a:gd name="T5" fmla="*/ 4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559"/>
            <p:cNvSpPr>
              <a:spLocks/>
            </p:cNvSpPr>
            <p:nvPr/>
          </p:nvSpPr>
          <p:spPr bwMode="auto">
            <a:xfrm>
              <a:off x="8611421" y="1523487"/>
              <a:ext cx="26424" cy="58946"/>
            </a:xfrm>
            <a:custGeom>
              <a:avLst/>
              <a:gdLst>
                <a:gd name="T0" fmla="*/ 5 w 13"/>
                <a:gd name="T1" fmla="*/ 23 h 29"/>
                <a:gd name="T2" fmla="*/ 13 w 13"/>
                <a:gd name="T3" fmla="*/ 0 h 29"/>
                <a:gd name="T4" fmla="*/ 0 w 13"/>
                <a:gd name="T5" fmla="*/ 29 h 29"/>
                <a:gd name="T6" fmla="*/ 5 w 13"/>
                <a:gd name="T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9">
                  <a:moveTo>
                    <a:pt x="5" y="23"/>
                  </a:moveTo>
                  <a:lnTo>
                    <a:pt x="13" y="0"/>
                  </a:lnTo>
                  <a:lnTo>
                    <a:pt x="0" y="29"/>
                  </a:lnTo>
                  <a:lnTo>
                    <a:pt x="5" y="2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60"/>
            <p:cNvSpPr>
              <a:spLocks/>
            </p:cNvSpPr>
            <p:nvPr/>
          </p:nvSpPr>
          <p:spPr bwMode="auto">
            <a:xfrm>
              <a:off x="8567342" y="1635979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61"/>
            <p:cNvSpPr>
              <a:spLocks/>
            </p:cNvSpPr>
            <p:nvPr/>
          </p:nvSpPr>
          <p:spPr bwMode="auto">
            <a:xfrm>
              <a:off x="8571407" y="1627848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62"/>
            <p:cNvSpPr>
              <a:spLocks/>
            </p:cNvSpPr>
            <p:nvPr/>
          </p:nvSpPr>
          <p:spPr bwMode="auto">
            <a:xfrm>
              <a:off x="8577505" y="1597359"/>
              <a:ext cx="8130" cy="20326"/>
            </a:xfrm>
            <a:custGeom>
              <a:avLst/>
              <a:gdLst>
                <a:gd name="T0" fmla="*/ 2 w 4"/>
                <a:gd name="T1" fmla="*/ 2 h 10"/>
                <a:gd name="T2" fmla="*/ 0 w 4"/>
                <a:gd name="T3" fmla="*/ 10 h 10"/>
                <a:gd name="T4" fmla="*/ 4 w 4"/>
                <a:gd name="T5" fmla="*/ 0 h 10"/>
                <a:gd name="T6" fmla="*/ 2 w 4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0">
                  <a:moveTo>
                    <a:pt x="2" y="2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563"/>
            <p:cNvSpPr>
              <a:spLocks/>
            </p:cNvSpPr>
            <p:nvPr/>
          </p:nvSpPr>
          <p:spPr bwMode="auto">
            <a:xfrm>
              <a:off x="8621584" y="1570238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0 w 2"/>
                <a:gd name="T5" fmla="*/ 0 h 4"/>
                <a:gd name="T6" fmla="*/ 0 w 2"/>
                <a:gd name="T7" fmla="*/ 4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64"/>
            <p:cNvSpPr>
              <a:spLocks/>
            </p:cNvSpPr>
            <p:nvPr/>
          </p:nvSpPr>
          <p:spPr bwMode="auto">
            <a:xfrm>
              <a:off x="8637845" y="1578368"/>
              <a:ext cx="0" cy="10163"/>
            </a:xfrm>
            <a:custGeom>
              <a:avLst/>
              <a:gdLst>
                <a:gd name="T0" fmla="*/ 3 h 5"/>
                <a:gd name="T1" fmla="*/ 3 h 5"/>
                <a:gd name="T2" fmla="*/ 0 h 5"/>
                <a:gd name="T3" fmla="*/ 5 h 5"/>
                <a:gd name="T4" fmla="*/ 3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65"/>
            <p:cNvSpPr>
              <a:spLocks/>
            </p:cNvSpPr>
            <p:nvPr/>
          </p:nvSpPr>
          <p:spPr bwMode="auto">
            <a:xfrm>
              <a:off x="8575473" y="1589228"/>
              <a:ext cx="26424" cy="38620"/>
            </a:xfrm>
            <a:custGeom>
              <a:avLst/>
              <a:gdLst>
                <a:gd name="T0" fmla="*/ 0 w 13"/>
                <a:gd name="T1" fmla="*/ 19 h 19"/>
                <a:gd name="T2" fmla="*/ 7 w 13"/>
                <a:gd name="T3" fmla="*/ 12 h 19"/>
                <a:gd name="T4" fmla="*/ 13 w 13"/>
                <a:gd name="T5" fmla="*/ 0 h 19"/>
                <a:gd name="T6" fmla="*/ 9 w 13"/>
                <a:gd name="T7" fmla="*/ 0 h 19"/>
                <a:gd name="T8" fmla="*/ 5 w 13"/>
                <a:gd name="T9" fmla="*/ 4 h 19"/>
                <a:gd name="T10" fmla="*/ 1 w 13"/>
                <a:gd name="T11" fmla="*/ 14 h 19"/>
                <a:gd name="T12" fmla="*/ 0 w 13"/>
                <a:gd name="T13" fmla="*/ 19 h 19"/>
                <a:gd name="T14" fmla="*/ 0 w 13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7" y="12"/>
                  </a:lnTo>
                  <a:lnTo>
                    <a:pt x="13" y="0"/>
                  </a:lnTo>
                  <a:lnTo>
                    <a:pt x="9" y="0"/>
                  </a:lnTo>
                  <a:lnTo>
                    <a:pt x="5" y="4"/>
                  </a:lnTo>
                  <a:lnTo>
                    <a:pt x="1" y="14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66"/>
            <p:cNvSpPr>
              <a:spLocks/>
            </p:cNvSpPr>
            <p:nvPr/>
          </p:nvSpPr>
          <p:spPr bwMode="auto">
            <a:xfrm>
              <a:off x="8571407" y="1617685"/>
              <a:ext cx="6098" cy="14228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7 h 7"/>
                <a:gd name="T4" fmla="*/ 2 w 3"/>
                <a:gd name="T5" fmla="*/ 5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0" y="7"/>
                  </a:lnTo>
                  <a:lnTo>
                    <a:pt x="2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Rectangle 567"/>
            <p:cNvSpPr>
              <a:spLocks noChangeArrowheads="1"/>
            </p:cNvSpPr>
            <p:nvPr/>
          </p:nvSpPr>
          <p:spPr bwMode="auto">
            <a:xfrm>
              <a:off x="8585636" y="1674598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68"/>
            <p:cNvSpPr>
              <a:spLocks/>
            </p:cNvSpPr>
            <p:nvPr/>
          </p:nvSpPr>
          <p:spPr bwMode="auto">
            <a:xfrm>
              <a:off x="8645975" y="1545846"/>
              <a:ext cx="10163" cy="20326"/>
            </a:xfrm>
            <a:custGeom>
              <a:avLst/>
              <a:gdLst>
                <a:gd name="T0" fmla="*/ 0 w 5"/>
                <a:gd name="T1" fmla="*/ 10 h 10"/>
                <a:gd name="T2" fmla="*/ 3 w 5"/>
                <a:gd name="T3" fmla="*/ 4 h 10"/>
                <a:gd name="T4" fmla="*/ 5 w 5"/>
                <a:gd name="T5" fmla="*/ 0 h 10"/>
                <a:gd name="T6" fmla="*/ 3 w 5"/>
                <a:gd name="T7" fmla="*/ 2 h 10"/>
                <a:gd name="T8" fmla="*/ 0 w 5"/>
                <a:gd name="T9" fmla="*/ 6 h 10"/>
                <a:gd name="T10" fmla="*/ 0 w 5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3" y="4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6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569"/>
            <p:cNvSpPr>
              <a:spLocks/>
            </p:cNvSpPr>
            <p:nvPr/>
          </p:nvSpPr>
          <p:spPr bwMode="auto">
            <a:xfrm>
              <a:off x="8637845" y="1549912"/>
              <a:ext cx="12196" cy="20326"/>
            </a:xfrm>
            <a:custGeom>
              <a:avLst/>
              <a:gdLst>
                <a:gd name="T0" fmla="*/ 2 w 6"/>
                <a:gd name="T1" fmla="*/ 8 h 10"/>
                <a:gd name="T2" fmla="*/ 4 w 6"/>
                <a:gd name="T3" fmla="*/ 4 h 10"/>
                <a:gd name="T4" fmla="*/ 6 w 6"/>
                <a:gd name="T5" fmla="*/ 0 h 10"/>
                <a:gd name="T6" fmla="*/ 0 w 6"/>
                <a:gd name="T7" fmla="*/ 4 h 10"/>
                <a:gd name="T8" fmla="*/ 0 w 6"/>
                <a:gd name="T9" fmla="*/ 10 h 10"/>
                <a:gd name="T10" fmla="*/ 2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2" y="8"/>
                  </a:moveTo>
                  <a:lnTo>
                    <a:pt x="4" y="4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570"/>
            <p:cNvSpPr>
              <a:spLocks/>
            </p:cNvSpPr>
            <p:nvPr/>
          </p:nvSpPr>
          <p:spPr bwMode="auto">
            <a:xfrm>
              <a:off x="8645975" y="1549912"/>
              <a:ext cx="6098" cy="8130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571"/>
            <p:cNvSpPr>
              <a:spLocks/>
            </p:cNvSpPr>
            <p:nvPr/>
          </p:nvSpPr>
          <p:spPr bwMode="auto">
            <a:xfrm>
              <a:off x="8645975" y="1553977"/>
              <a:ext cx="6098" cy="12196"/>
            </a:xfrm>
            <a:custGeom>
              <a:avLst/>
              <a:gdLst>
                <a:gd name="T0" fmla="*/ 0 w 3"/>
                <a:gd name="T1" fmla="*/ 6 h 6"/>
                <a:gd name="T2" fmla="*/ 2 w 3"/>
                <a:gd name="T3" fmla="*/ 6 h 6"/>
                <a:gd name="T4" fmla="*/ 3 w 3"/>
                <a:gd name="T5" fmla="*/ 0 h 6"/>
                <a:gd name="T6" fmla="*/ 0 w 3"/>
                <a:gd name="T7" fmla="*/ 6 h 6"/>
                <a:gd name="T8" fmla="*/ 0 w 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lnTo>
                    <a:pt x="2" y="6"/>
                  </a:lnTo>
                  <a:lnTo>
                    <a:pt x="3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72"/>
            <p:cNvSpPr>
              <a:spLocks/>
            </p:cNvSpPr>
            <p:nvPr/>
          </p:nvSpPr>
          <p:spPr bwMode="auto">
            <a:xfrm>
              <a:off x="8637845" y="1566173"/>
              <a:ext cx="12196" cy="18294"/>
            </a:xfrm>
            <a:custGeom>
              <a:avLst/>
              <a:gdLst>
                <a:gd name="T0" fmla="*/ 0 w 6"/>
                <a:gd name="T1" fmla="*/ 6 h 9"/>
                <a:gd name="T2" fmla="*/ 0 w 6"/>
                <a:gd name="T3" fmla="*/ 9 h 9"/>
                <a:gd name="T4" fmla="*/ 2 w 6"/>
                <a:gd name="T5" fmla="*/ 8 h 9"/>
                <a:gd name="T6" fmla="*/ 6 w 6"/>
                <a:gd name="T7" fmla="*/ 0 h 9"/>
                <a:gd name="T8" fmla="*/ 4 w 6"/>
                <a:gd name="T9" fmla="*/ 0 h 9"/>
                <a:gd name="T10" fmla="*/ 0 w 6"/>
                <a:gd name="T1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0" y="6"/>
                  </a:moveTo>
                  <a:lnTo>
                    <a:pt x="0" y="9"/>
                  </a:lnTo>
                  <a:lnTo>
                    <a:pt x="2" y="8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573"/>
            <p:cNvSpPr>
              <a:spLocks/>
            </p:cNvSpPr>
            <p:nvPr/>
          </p:nvSpPr>
          <p:spPr bwMode="auto">
            <a:xfrm>
              <a:off x="8625649" y="1531618"/>
              <a:ext cx="12196" cy="38620"/>
            </a:xfrm>
            <a:custGeom>
              <a:avLst/>
              <a:gdLst>
                <a:gd name="T0" fmla="*/ 6 w 6"/>
                <a:gd name="T1" fmla="*/ 11 h 19"/>
                <a:gd name="T2" fmla="*/ 6 w 6"/>
                <a:gd name="T3" fmla="*/ 0 h 19"/>
                <a:gd name="T4" fmla="*/ 0 w 6"/>
                <a:gd name="T5" fmla="*/ 19 h 19"/>
                <a:gd name="T6" fmla="*/ 4 w 6"/>
                <a:gd name="T7" fmla="*/ 15 h 19"/>
                <a:gd name="T8" fmla="*/ 6 w 6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9">
                  <a:moveTo>
                    <a:pt x="6" y="11"/>
                  </a:moveTo>
                  <a:lnTo>
                    <a:pt x="6" y="0"/>
                  </a:lnTo>
                  <a:lnTo>
                    <a:pt x="0" y="19"/>
                  </a:lnTo>
                  <a:lnTo>
                    <a:pt x="4" y="15"/>
                  </a:lnTo>
                  <a:lnTo>
                    <a:pt x="6" y="1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574"/>
            <p:cNvSpPr>
              <a:spLocks/>
            </p:cNvSpPr>
            <p:nvPr/>
          </p:nvSpPr>
          <p:spPr bwMode="auto">
            <a:xfrm>
              <a:off x="8621584" y="1562107"/>
              <a:ext cx="12196" cy="16261"/>
            </a:xfrm>
            <a:custGeom>
              <a:avLst/>
              <a:gdLst>
                <a:gd name="T0" fmla="*/ 6 w 6"/>
                <a:gd name="T1" fmla="*/ 0 h 8"/>
                <a:gd name="T2" fmla="*/ 2 w 6"/>
                <a:gd name="T3" fmla="*/ 4 h 8"/>
                <a:gd name="T4" fmla="*/ 0 w 6"/>
                <a:gd name="T5" fmla="*/ 8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2" y="4"/>
                  </a:lnTo>
                  <a:lnTo>
                    <a:pt x="0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575"/>
            <p:cNvSpPr>
              <a:spLocks/>
            </p:cNvSpPr>
            <p:nvPr/>
          </p:nvSpPr>
          <p:spPr bwMode="auto">
            <a:xfrm>
              <a:off x="8633780" y="1558042"/>
              <a:ext cx="4065" cy="16261"/>
            </a:xfrm>
            <a:custGeom>
              <a:avLst/>
              <a:gdLst>
                <a:gd name="T0" fmla="*/ 0 w 2"/>
                <a:gd name="T1" fmla="*/ 8 h 8"/>
                <a:gd name="T2" fmla="*/ 2 w 2"/>
                <a:gd name="T3" fmla="*/ 6 h 8"/>
                <a:gd name="T4" fmla="*/ 2 w 2"/>
                <a:gd name="T5" fmla="*/ 0 h 8"/>
                <a:gd name="T6" fmla="*/ 2 w 2"/>
                <a:gd name="T7" fmla="*/ 0 h 8"/>
                <a:gd name="T8" fmla="*/ 0 w 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2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576"/>
            <p:cNvSpPr>
              <a:spLocks/>
            </p:cNvSpPr>
            <p:nvPr/>
          </p:nvSpPr>
          <p:spPr bwMode="auto">
            <a:xfrm>
              <a:off x="8633780" y="1553977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4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Rectangle 577"/>
            <p:cNvSpPr>
              <a:spLocks noChangeArrowheads="1"/>
            </p:cNvSpPr>
            <p:nvPr/>
          </p:nvSpPr>
          <p:spPr bwMode="auto">
            <a:xfrm>
              <a:off x="8637845" y="1558042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578"/>
            <p:cNvSpPr>
              <a:spLocks/>
            </p:cNvSpPr>
            <p:nvPr/>
          </p:nvSpPr>
          <p:spPr bwMode="auto">
            <a:xfrm>
              <a:off x="8611421" y="1570238"/>
              <a:ext cx="10163" cy="14228"/>
            </a:xfrm>
            <a:custGeom>
              <a:avLst/>
              <a:gdLst>
                <a:gd name="T0" fmla="*/ 0 w 5"/>
                <a:gd name="T1" fmla="*/ 7 h 7"/>
                <a:gd name="T2" fmla="*/ 5 w 5"/>
                <a:gd name="T3" fmla="*/ 4 h 7"/>
                <a:gd name="T4" fmla="*/ 5 w 5"/>
                <a:gd name="T5" fmla="*/ 4 h 7"/>
                <a:gd name="T6" fmla="*/ 5 w 5"/>
                <a:gd name="T7" fmla="*/ 0 h 7"/>
                <a:gd name="T8" fmla="*/ 0 w 5"/>
                <a:gd name="T9" fmla="*/ 6 h 7"/>
                <a:gd name="T10" fmla="*/ 0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lnTo>
                    <a:pt x="5" y="4"/>
                  </a:lnTo>
                  <a:lnTo>
                    <a:pt x="5" y="4"/>
                  </a:lnTo>
                  <a:lnTo>
                    <a:pt x="5" y="0"/>
                  </a:lnTo>
                  <a:lnTo>
                    <a:pt x="0" y="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579"/>
            <p:cNvSpPr>
              <a:spLocks/>
            </p:cNvSpPr>
            <p:nvPr/>
          </p:nvSpPr>
          <p:spPr bwMode="auto">
            <a:xfrm>
              <a:off x="8581571" y="1520119"/>
              <a:ext cx="34555" cy="77240"/>
            </a:xfrm>
            <a:custGeom>
              <a:avLst/>
              <a:gdLst>
                <a:gd name="T0" fmla="*/ 0 w 9"/>
                <a:gd name="T1" fmla="*/ 20 h 20"/>
                <a:gd name="T2" fmla="*/ 1 w 9"/>
                <a:gd name="T3" fmla="*/ 19 h 20"/>
                <a:gd name="T4" fmla="*/ 9 w 9"/>
                <a:gd name="T5" fmla="*/ 0 h 20"/>
                <a:gd name="T6" fmla="*/ 8 w 9"/>
                <a:gd name="T7" fmla="*/ 0 h 20"/>
                <a:gd name="T8" fmla="*/ 5 w 9"/>
                <a:gd name="T9" fmla="*/ 4 h 20"/>
                <a:gd name="T10" fmla="*/ 0 w 9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0">
                  <a:moveTo>
                    <a:pt x="0" y="20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580"/>
            <p:cNvSpPr>
              <a:spLocks/>
            </p:cNvSpPr>
            <p:nvPr/>
          </p:nvSpPr>
          <p:spPr bwMode="auto">
            <a:xfrm>
              <a:off x="8637845" y="1523487"/>
              <a:ext cx="12196" cy="30489"/>
            </a:xfrm>
            <a:custGeom>
              <a:avLst/>
              <a:gdLst>
                <a:gd name="T0" fmla="*/ 0 w 3"/>
                <a:gd name="T1" fmla="*/ 8 h 8"/>
                <a:gd name="T2" fmla="*/ 1 w 3"/>
                <a:gd name="T3" fmla="*/ 8 h 8"/>
                <a:gd name="T4" fmla="*/ 3 w 3"/>
                <a:gd name="T5" fmla="*/ 1 h 8"/>
                <a:gd name="T6" fmla="*/ 1 w 3"/>
                <a:gd name="T7" fmla="*/ 0 h 8"/>
                <a:gd name="T8" fmla="*/ 0 w 3"/>
                <a:gd name="T9" fmla="*/ 2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581"/>
            <p:cNvSpPr>
              <a:spLocks/>
            </p:cNvSpPr>
            <p:nvPr/>
          </p:nvSpPr>
          <p:spPr bwMode="auto">
            <a:xfrm>
              <a:off x="8637845" y="1523487"/>
              <a:ext cx="4065" cy="813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582"/>
            <p:cNvSpPr>
              <a:spLocks/>
            </p:cNvSpPr>
            <p:nvPr/>
          </p:nvSpPr>
          <p:spPr bwMode="auto">
            <a:xfrm>
              <a:off x="8621584" y="1519422"/>
              <a:ext cx="16261" cy="50816"/>
            </a:xfrm>
            <a:custGeom>
              <a:avLst/>
              <a:gdLst>
                <a:gd name="T0" fmla="*/ 4 w 4"/>
                <a:gd name="T1" fmla="*/ 1 h 13"/>
                <a:gd name="T2" fmla="*/ 0 w 4"/>
                <a:gd name="T3" fmla="*/ 13 h 13"/>
                <a:gd name="T4" fmla="*/ 1 w 4"/>
                <a:gd name="T5" fmla="*/ 13 h 13"/>
                <a:gd name="T6" fmla="*/ 4 w 4"/>
                <a:gd name="T7" fmla="*/ 3 h 13"/>
                <a:gd name="T8" fmla="*/ 4 w 4"/>
                <a:gd name="T9" fmla="*/ 1 h 13"/>
                <a:gd name="T10" fmla="*/ 4 w 4"/>
                <a:gd name="T11" fmla="*/ 0 h 13"/>
                <a:gd name="T12" fmla="*/ 4 w 4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3">
                  <a:moveTo>
                    <a:pt x="4" y="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583"/>
            <p:cNvSpPr>
              <a:spLocks/>
            </p:cNvSpPr>
            <p:nvPr/>
          </p:nvSpPr>
          <p:spPr bwMode="auto">
            <a:xfrm>
              <a:off x="8520592" y="1597359"/>
              <a:ext cx="60979" cy="38620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8 h 10"/>
                <a:gd name="T4" fmla="*/ 4 w 16"/>
                <a:gd name="T5" fmla="*/ 10 h 10"/>
                <a:gd name="T6" fmla="*/ 16 w 16"/>
                <a:gd name="T7" fmla="*/ 1 h 10"/>
                <a:gd name="T8" fmla="*/ 16 w 1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9"/>
                    <a:pt x="4" y="10"/>
                  </a:cubicBezTo>
                  <a:cubicBezTo>
                    <a:pt x="16" y="1"/>
                    <a:pt x="16" y="1"/>
                    <a:pt x="16" y="1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584"/>
            <p:cNvSpPr>
              <a:spLocks/>
            </p:cNvSpPr>
            <p:nvPr/>
          </p:nvSpPr>
          <p:spPr bwMode="auto">
            <a:xfrm>
              <a:off x="8551081" y="1631913"/>
              <a:ext cx="20326" cy="16261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3 h 4"/>
                <a:gd name="T4" fmla="*/ 1 w 5"/>
                <a:gd name="T5" fmla="*/ 4 h 4"/>
                <a:gd name="T6" fmla="*/ 4 w 5"/>
                <a:gd name="T7" fmla="*/ 1 h 4"/>
                <a:gd name="T8" fmla="*/ 5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585"/>
            <p:cNvSpPr>
              <a:spLocks/>
            </p:cNvSpPr>
            <p:nvPr/>
          </p:nvSpPr>
          <p:spPr bwMode="auto">
            <a:xfrm>
              <a:off x="8555147" y="1635979"/>
              <a:ext cx="12196" cy="16261"/>
            </a:xfrm>
            <a:custGeom>
              <a:avLst/>
              <a:gdLst>
                <a:gd name="T0" fmla="*/ 3 w 3"/>
                <a:gd name="T1" fmla="*/ 1 h 4"/>
                <a:gd name="T2" fmla="*/ 3 w 3"/>
                <a:gd name="T3" fmla="*/ 0 h 4"/>
                <a:gd name="T4" fmla="*/ 0 w 3"/>
                <a:gd name="T5" fmla="*/ 3 h 4"/>
                <a:gd name="T6" fmla="*/ 1 w 3"/>
                <a:gd name="T7" fmla="*/ 4 h 4"/>
                <a:gd name="T8" fmla="*/ 3 w 3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586"/>
            <p:cNvSpPr>
              <a:spLocks/>
            </p:cNvSpPr>
            <p:nvPr/>
          </p:nvSpPr>
          <p:spPr bwMode="auto">
            <a:xfrm>
              <a:off x="8536853" y="1601424"/>
              <a:ext cx="44718" cy="42685"/>
            </a:xfrm>
            <a:custGeom>
              <a:avLst/>
              <a:gdLst>
                <a:gd name="T0" fmla="*/ 11 w 12"/>
                <a:gd name="T1" fmla="*/ 4 h 11"/>
                <a:gd name="T2" fmla="*/ 12 w 12"/>
                <a:gd name="T3" fmla="*/ 0 h 11"/>
                <a:gd name="T4" fmla="*/ 0 w 12"/>
                <a:gd name="T5" fmla="*/ 9 h 11"/>
                <a:gd name="T6" fmla="*/ 3 w 12"/>
                <a:gd name="T7" fmla="*/ 11 h 11"/>
                <a:gd name="T8" fmla="*/ 9 w 12"/>
                <a:gd name="T9" fmla="*/ 8 h 11"/>
                <a:gd name="T10" fmla="*/ 11 w 12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11" y="4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2" y="10"/>
                    <a:pt x="3" y="11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11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587"/>
            <p:cNvSpPr>
              <a:spLocks/>
            </p:cNvSpPr>
            <p:nvPr/>
          </p:nvSpPr>
          <p:spPr bwMode="auto">
            <a:xfrm>
              <a:off x="8547016" y="1631913"/>
              <a:ext cx="24391" cy="12196"/>
            </a:xfrm>
            <a:custGeom>
              <a:avLst/>
              <a:gdLst>
                <a:gd name="T0" fmla="*/ 6 w 6"/>
                <a:gd name="T1" fmla="*/ 0 h 3"/>
                <a:gd name="T2" fmla="*/ 0 w 6"/>
                <a:gd name="T3" fmla="*/ 3 h 3"/>
                <a:gd name="T4" fmla="*/ 1 w 6"/>
                <a:gd name="T5" fmla="*/ 3 h 3"/>
                <a:gd name="T6" fmla="*/ 6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588"/>
            <p:cNvSpPr>
              <a:spLocks/>
            </p:cNvSpPr>
            <p:nvPr/>
          </p:nvSpPr>
          <p:spPr bwMode="auto">
            <a:xfrm>
              <a:off x="8664269" y="15397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589"/>
            <p:cNvSpPr>
              <a:spLocks/>
            </p:cNvSpPr>
            <p:nvPr/>
          </p:nvSpPr>
          <p:spPr bwMode="auto">
            <a:xfrm>
              <a:off x="8692435" y="1553280"/>
              <a:ext cx="10163" cy="16261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0 h 4"/>
                <a:gd name="T4" fmla="*/ 3 w 3"/>
                <a:gd name="T5" fmla="*/ 0 h 4"/>
                <a:gd name="T6" fmla="*/ 1 w 3"/>
                <a:gd name="T7" fmla="*/ 2 h 4"/>
                <a:gd name="T8" fmla="*/ 0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590"/>
            <p:cNvSpPr>
              <a:spLocks/>
            </p:cNvSpPr>
            <p:nvPr/>
          </p:nvSpPr>
          <p:spPr bwMode="auto">
            <a:xfrm>
              <a:off x="8637845" y="1527553"/>
              <a:ext cx="18294" cy="30489"/>
            </a:xfrm>
            <a:custGeom>
              <a:avLst/>
              <a:gdLst>
                <a:gd name="T0" fmla="*/ 1 w 5"/>
                <a:gd name="T1" fmla="*/ 7 h 8"/>
                <a:gd name="T2" fmla="*/ 1 w 5"/>
                <a:gd name="T3" fmla="*/ 7 h 8"/>
                <a:gd name="T4" fmla="*/ 0 w 5"/>
                <a:gd name="T5" fmla="*/ 8 h 8"/>
                <a:gd name="T6" fmla="*/ 0 w 5"/>
                <a:gd name="T7" fmla="*/ 8 h 8"/>
                <a:gd name="T8" fmla="*/ 3 w 5"/>
                <a:gd name="T9" fmla="*/ 6 h 8"/>
                <a:gd name="T10" fmla="*/ 5 w 5"/>
                <a:gd name="T11" fmla="*/ 1 h 8"/>
                <a:gd name="T12" fmla="*/ 3 w 5"/>
                <a:gd name="T13" fmla="*/ 0 h 8"/>
                <a:gd name="T14" fmla="*/ 1 w 5"/>
                <a:gd name="T1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591"/>
            <p:cNvSpPr>
              <a:spLocks/>
            </p:cNvSpPr>
            <p:nvPr/>
          </p:nvSpPr>
          <p:spPr bwMode="auto">
            <a:xfrm>
              <a:off x="8694467" y="1549215"/>
              <a:ext cx="8130" cy="12196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1 h 3"/>
                <a:gd name="T4" fmla="*/ 1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592"/>
            <p:cNvSpPr>
              <a:spLocks/>
            </p:cNvSpPr>
            <p:nvPr/>
          </p:nvSpPr>
          <p:spPr bwMode="auto">
            <a:xfrm>
              <a:off x="8688370" y="1553280"/>
              <a:ext cx="18294" cy="24391"/>
            </a:xfrm>
            <a:custGeom>
              <a:avLst/>
              <a:gdLst>
                <a:gd name="T0" fmla="*/ 1 w 5"/>
                <a:gd name="T1" fmla="*/ 4 h 6"/>
                <a:gd name="T2" fmla="*/ 1 w 5"/>
                <a:gd name="T3" fmla="*/ 4 h 6"/>
                <a:gd name="T4" fmla="*/ 1 w 5"/>
                <a:gd name="T5" fmla="*/ 4 h 6"/>
                <a:gd name="T6" fmla="*/ 0 w 5"/>
                <a:gd name="T7" fmla="*/ 6 h 6"/>
                <a:gd name="T8" fmla="*/ 2 w 5"/>
                <a:gd name="T9" fmla="*/ 4 h 6"/>
                <a:gd name="T10" fmla="*/ 5 w 5"/>
                <a:gd name="T11" fmla="*/ 2 h 6"/>
                <a:gd name="T12" fmla="*/ 5 w 5"/>
                <a:gd name="T13" fmla="*/ 1 h 6"/>
                <a:gd name="T14" fmla="*/ 4 w 5"/>
                <a:gd name="T15" fmla="*/ 0 h 6"/>
                <a:gd name="T16" fmla="*/ 1 w 5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593"/>
            <p:cNvSpPr>
              <a:spLocks/>
            </p:cNvSpPr>
            <p:nvPr/>
          </p:nvSpPr>
          <p:spPr bwMode="auto">
            <a:xfrm>
              <a:off x="8559212" y="1640044"/>
              <a:ext cx="8130" cy="12196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3 h 3"/>
                <a:gd name="T8" fmla="*/ 1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594"/>
            <p:cNvSpPr>
              <a:spLocks/>
            </p:cNvSpPr>
            <p:nvPr/>
          </p:nvSpPr>
          <p:spPr bwMode="auto">
            <a:xfrm>
              <a:off x="8650041" y="1539748"/>
              <a:ext cx="26424" cy="26424"/>
            </a:xfrm>
            <a:custGeom>
              <a:avLst/>
              <a:gdLst>
                <a:gd name="T0" fmla="*/ 1 w 7"/>
                <a:gd name="T1" fmla="*/ 4 h 7"/>
                <a:gd name="T2" fmla="*/ 0 w 7"/>
                <a:gd name="T3" fmla="*/ 7 h 7"/>
                <a:gd name="T4" fmla="*/ 2 w 7"/>
                <a:gd name="T5" fmla="*/ 6 h 7"/>
                <a:gd name="T6" fmla="*/ 4 w 7"/>
                <a:gd name="T7" fmla="*/ 3 h 7"/>
                <a:gd name="T8" fmla="*/ 2 w 7"/>
                <a:gd name="T9" fmla="*/ 6 h 7"/>
                <a:gd name="T10" fmla="*/ 6 w 7"/>
                <a:gd name="T11" fmla="*/ 4 h 7"/>
                <a:gd name="T12" fmla="*/ 7 w 7"/>
                <a:gd name="T13" fmla="*/ 2 h 7"/>
                <a:gd name="T14" fmla="*/ 4 w 7"/>
                <a:gd name="T15" fmla="*/ 0 h 7"/>
                <a:gd name="T16" fmla="*/ 4 w 7"/>
                <a:gd name="T17" fmla="*/ 0 h 7"/>
                <a:gd name="T18" fmla="*/ 1 w 7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595"/>
            <p:cNvSpPr>
              <a:spLocks/>
            </p:cNvSpPr>
            <p:nvPr/>
          </p:nvSpPr>
          <p:spPr bwMode="auto">
            <a:xfrm>
              <a:off x="8652073" y="1535683"/>
              <a:ext cx="8130" cy="14228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0 h 4"/>
                <a:gd name="T4" fmla="*/ 2 w 2"/>
                <a:gd name="T5" fmla="*/ 0 h 4"/>
                <a:gd name="T6" fmla="*/ 0 w 2"/>
                <a:gd name="T7" fmla="*/ 4 h 4"/>
                <a:gd name="T8" fmla="*/ 1 w 2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596"/>
            <p:cNvSpPr>
              <a:spLocks/>
            </p:cNvSpPr>
            <p:nvPr/>
          </p:nvSpPr>
          <p:spPr bwMode="auto">
            <a:xfrm>
              <a:off x="8563277" y="1635979"/>
              <a:ext cx="8130" cy="16261"/>
            </a:xfrm>
            <a:custGeom>
              <a:avLst/>
              <a:gdLst>
                <a:gd name="T0" fmla="*/ 2 w 4"/>
                <a:gd name="T1" fmla="*/ 6 h 8"/>
                <a:gd name="T2" fmla="*/ 4 w 4"/>
                <a:gd name="T3" fmla="*/ 0 h 8"/>
                <a:gd name="T4" fmla="*/ 4 w 4"/>
                <a:gd name="T5" fmla="*/ 0 h 8"/>
                <a:gd name="T6" fmla="*/ 2 w 4"/>
                <a:gd name="T7" fmla="*/ 2 h 8"/>
                <a:gd name="T8" fmla="*/ 0 w 4"/>
                <a:gd name="T9" fmla="*/ 8 h 8"/>
                <a:gd name="T10" fmla="*/ 2 w 4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2" y="6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597"/>
            <p:cNvSpPr>
              <a:spLocks/>
            </p:cNvSpPr>
            <p:nvPr/>
          </p:nvSpPr>
          <p:spPr bwMode="auto">
            <a:xfrm>
              <a:off x="8650041" y="1531618"/>
              <a:ext cx="10163" cy="18294"/>
            </a:xfrm>
            <a:custGeom>
              <a:avLst/>
              <a:gdLst>
                <a:gd name="T0" fmla="*/ 1 w 3"/>
                <a:gd name="T1" fmla="*/ 5 h 5"/>
                <a:gd name="T2" fmla="*/ 3 w 3"/>
                <a:gd name="T3" fmla="*/ 1 h 5"/>
                <a:gd name="T4" fmla="*/ 2 w 3"/>
                <a:gd name="T5" fmla="*/ 0 h 5"/>
                <a:gd name="T6" fmla="*/ 0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598"/>
            <p:cNvSpPr>
              <a:spLocks/>
            </p:cNvSpPr>
            <p:nvPr/>
          </p:nvSpPr>
          <p:spPr bwMode="auto">
            <a:xfrm>
              <a:off x="8656138" y="1535683"/>
              <a:ext cx="8130" cy="10163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1 h 3"/>
                <a:gd name="T4" fmla="*/ 1 w 2"/>
                <a:gd name="T5" fmla="*/ 0 h 3"/>
                <a:gd name="T6" fmla="*/ 0 w 2"/>
                <a:gd name="T7" fmla="*/ 3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599"/>
            <p:cNvSpPr>
              <a:spLocks/>
            </p:cNvSpPr>
            <p:nvPr/>
          </p:nvSpPr>
          <p:spPr bwMode="auto">
            <a:xfrm>
              <a:off x="8567342" y="1631913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600"/>
            <p:cNvSpPr>
              <a:spLocks/>
            </p:cNvSpPr>
            <p:nvPr/>
          </p:nvSpPr>
          <p:spPr bwMode="auto">
            <a:xfrm>
              <a:off x="8575473" y="1625815"/>
              <a:ext cx="6098" cy="6098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3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3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601"/>
            <p:cNvSpPr>
              <a:spLocks/>
            </p:cNvSpPr>
            <p:nvPr/>
          </p:nvSpPr>
          <p:spPr bwMode="auto">
            <a:xfrm>
              <a:off x="8571407" y="1631913"/>
              <a:ext cx="406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602"/>
            <p:cNvSpPr>
              <a:spLocks/>
            </p:cNvSpPr>
            <p:nvPr/>
          </p:nvSpPr>
          <p:spPr bwMode="auto">
            <a:xfrm>
              <a:off x="8571407" y="1627848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603"/>
            <p:cNvSpPr>
              <a:spLocks/>
            </p:cNvSpPr>
            <p:nvPr/>
          </p:nvSpPr>
          <p:spPr bwMode="auto">
            <a:xfrm>
              <a:off x="8581571" y="1583130"/>
              <a:ext cx="30489" cy="42685"/>
            </a:xfrm>
            <a:custGeom>
              <a:avLst/>
              <a:gdLst>
                <a:gd name="T0" fmla="*/ 2 w 15"/>
                <a:gd name="T1" fmla="*/ 21 h 21"/>
                <a:gd name="T2" fmla="*/ 10 w 15"/>
                <a:gd name="T3" fmla="*/ 15 h 21"/>
                <a:gd name="T4" fmla="*/ 10 w 15"/>
                <a:gd name="T5" fmla="*/ 13 h 21"/>
                <a:gd name="T6" fmla="*/ 15 w 15"/>
                <a:gd name="T7" fmla="*/ 0 h 21"/>
                <a:gd name="T8" fmla="*/ 15 w 15"/>
                <a:gd name="T9" fmla="*/ 0 h 21"/>
                <a:gd name="T10" fmla="*/ 15 w 15"/>
                <a:gd name="T11" fmla="*/ 0 h 21"/>
                <a:gd name="T12" fmla="*/ 4 w 15"/>
                <a:gd name="T13" fmla="*/ 15 h 21"/>
                <a:gd name="T14" fmla="*/ 0 w 15"/>
                <a:gd name="T15" fmla="*/ 21 h 21"/>
                <a:gd name="T16" fmla="*/ 2 w 15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1">
                  <a:moveTo>
                    <a:pt x="2" y="21"/>
                  </a:moveTo>
                  <a:lnTo>
                    <a:pt x="10" y="15"/>
                  </a:lnTo>
                  <a:lnTo>
                    <a:pt x="10" y="1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4" y="15"/>
                  </a:lnTo>
                  <a:lnTo>
                    <a:pt x="0" y="21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Rectangle 604"/>
            <p:cNvSpPr>
              <a:spLocks noChangeArrowheads="1"/>
            </p:cNvSpPr>
            <p:nvPr/>
          </p:nvSpPr>
          <p:spPr bwMode="auto">
            <a:xfrm>
              <a:off x="8621584" y="1578368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605"/>
            <p:cNvSpPr>
              <a:spLocks/>
            </p:cNvSpPr>
            <p:nvPr/>
          </p:nvSpPr>
          <p:spPr bwMode="auto">
            <a:xfrm>
              <a:off x="8575473" y="1613620"/>
              <a:ext cx="14228" cy="14228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7 h 7"/>
                <a:gd name="T4" fmla="*/ 3 w 7"/>
                <a:gd name="T5" fmla="*/ 6 h 7"/>
                <a:gd name="T6" fmla="*/ 7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0" y="7"/>
                  </a:lnTo>
                  <a:lnTo>
                    <a:pt x="3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606"/>
            <p:cNvSpPr>
              <a:spLocks/>
            </p:cNvSpPr>
            <p:nvPr/>
          </p:nvSpPr>
          <p:spPr bwMode="auto">
            <a:xfrm>
              <a:off x="8567342" y="1640044"/>
              <a:ext cx="8130" cy="16261"/>
            </a:xfrm>
            <a:custGeom>
              <a:avLst/>
              <a:gdLst>
                <a:gd name="T0" fmla="*/ 0 w 2"/>
                <a:gd name="T1" fmla="*/ 4 h 4"/>
                <a:gd name="T2" fmla="*/ 1 w 2"/>
                <a:gd name="T3" fmla="*/ 3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608"/>
            <p:cNvSpPr>
              <a:spLocks/>
            </p:cNvSpPr>
            <p:nvPr/>
          </p:nvSpPr>
          <p:spPr bwMode="auto">
            <a:xfrm>
              <a:off x="8563276" y="1648173"/>
              <a:ext cx="4065" cy="813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609"/>
            <p:cNvSpPr>
              <a:spLocks/>
            </p:cNvSpPr>
            <p:nvPr/>
          </p:nvSpPr>
          <p:spPr bwMode="auto">
            <a:xfrm>
              <a:off x="8567341" y="1627847"/>
              <a:ext cx="14228" cy="20326"/>
            </a:xfrm>
            <a:custGeom>
              <a:avLst/>
              <a:gdLst>
                <a:gd name="T0" fmla="*/ 7 w 7"/>
                <a:gd name="T1" fmla="*/ 0 h 10"/>
                <a:gd name="T2" fmla="*/ 7 w 7"/>
                <a:gd name="T3" fmla="*/ 0 h 10"/>
                <a:gd name="T4" fmla="*/ 2 w 7"/>
                <a:gd name="T5" fmla="*/ 4 h 10"/>
                <a:gd name="T6" fmla="*/ 0 w 7"/>
                <a:gd name="T7" fmla="*/ 10 h 10"/>
                <a:gd name="T8" fmla="*/ 4 w 7"/>
                <a:gd name="T9" fmla="*/ 6 h 10"/>
                <a:gd name="T10" fmla="*/ 7 w 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7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4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610"/>
            <p:cNvSpPr>
              <a:spLocks/>
            </p:cNvSpPr>
            <p:nvPr/>
          </p:nvSpPr>
          <p:spPr bwMode="auto">
            <a:xfrm>
              <a:off x="8571406" y="1627847"/>
              <a:ext cx="10163" cy="8130"/>
            </a:xfrm>
            <a:custGeom>
              <a:avLst/>
              <a:gdLst>
                <a:gd name="T0" fmla="*/ 2 w 5"/>
                <a:gd name="T1" fmla="*/ 2 h 4"/>
                <a:gd name="T2" fmla="*/ 0 w 5"/>
                <a:gd name="T3" fmla="*/ 2 h 4"/>
                <a:gd name="T4" fmla="*/ 0 w 5"/>
                <a:gd name="T5" fmla="*/ 4 h 4"/>
                <a:gd name="T6" fmla="*/ 5 w 5"/>
                <a:gd name="T7" fmla="*/ 0 h 4"/>
                <a:gd name="T8" fmla="*/ 2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611"/>
            <p:cNvSpPr>
              <a:spLocks/>
            </p:cNvSpPr>
            <p:nvPr/>
          </p:nvSpPr>
          <p:spPr bwMode="auto">
            <a:xfrm>
              <a:off x="8641909" y="1558041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4 h 4"/>
                <a:gd name="T6" fmla="*/ 0 w 2"/>
                <a:gd name="T7" fmla="*/ 4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612"/>
            <p:cNvSpPr>
              <a:spLocks/>
            </p:cNvSpPr>
            <p:nvPr/>
          </p:nvSpPr>
          <p:spPr bwMode="auto">
            <a:xfrm>
              <a:off x="8641909" y="1566171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613"/>
            <p:cNvSpPr>
              <a:spLocks/>
            </p:cNvSpPr>
            <p:nvPr/>
          </p:nvSpPr>
          <p:spPr bwMode="auto">
            <a:xfrm>
              <a:off x="8726989" y="1569540"/>
              <a:ext cx="14228" cy="18294"/>
            </a:xfrm>
            <a:custGeom>
              <a:avLst/>
              <a:gdLst>
                <a:gd name="T0" fmla="*/ 0 w 4"/>
                <a:gd name="T1" fmla="*/ 5 h 5"/>
                <a:gd name="T2" fmla="*/ 1 w 4"/>
                <a:gd name="T3" fmla="*/ 4 h 5"/>
                <a:gd name="T4" fmla="*/ 4 w 4"/>
                <a:gd name="T5" fmla="*/ 1 h 5"/>
                <a:gd name="T6" fmla="*/ 4 w 4"/>
                <a:gd name="T7" fmla="*/ 1 h 5"/>
                <a:gd name="T8" fmla="*/ 4 w 4"/>
                <a:gd name="T9" fmla="*/ 0 h 5"/>
                <a:gd name="T10" fmla="*/ 0 w 4"/>
                <a:gd name="T11" fmla="*/ 2 h 5"/>
                <a:gd name="T12" fmla="*/ 0 w 4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614"/>
            <p:cNvSpPr>
              <a:spLocks/>
            </p:cNvSpPr>
            <p:nvPr/>
          </p:nvSpPr>
          <p:spPr bwMode="auto">
            <a:xfrm>
              <a:off x="8641909" y="1566171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615"/>
            <p:cNvSpPr>
              <a:spLocks/>
            </p:cNvSpPr>
            <p:nvPr/>
          </p:nvSpPr>
          <p:spPr bwMode="auto">
            <a:xfrm>
              <a:off x="8637844" y="1566171"/>
              <a:ext cx="8130" cy="12196"/>
            </a:xfrm>
            <a:custGeom>
              <a:avLst/>
              <a:gdLst>
                <a:gd name="T0" fmla="*/ 2 w 4"/>
                <a:gd name="T1" fmla="*/ 2 h 6"/>
                <a:gd name="T2" fmla="*/ 0 w 4"/>
                <a:gd name="T3" fmla="*/ 4 h 6"/>
                <a:gd name="T4" fmla="*/ 0 w 4"/>
                <a:gd name="T5" fmla="*/ 6 h 6"/>
                <a:gd name="T6" fmla="*/ 4 w 4"/>
                <a:gd name="T7" fmla="*/ 0 h 6"/>
                <a:gd name="T8" fmla="*/ 2 w 4"/>
                <a:gd name="T9" fmla="*/ 0 h 6"/>
                <a:gd name="T10" fmla="*/ 2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616"/>
            <p:cNvSpPr>
              <a:spLocks/>
            </p:cNvSpPr>
            <p:nvPr/>
          </p:nvSpPr>
          <p:spPr bwMode="auto">
            <a:xfrm>
              <a:off x="8625648" y="1574302"/>
              <a:ext cx="12196" cy="22359"/>
            </a:xfrm>
            <a:custGeom>
              <a:avLst/>
              <a:gdLst>
                <a:gd name="T0" fmla="*/ 0 w 6"/>
                <a:gd name="T1" fmla="*/ 11 h 11"/>
                <a:gd name="T2" fmla="*/ 6 w 6"/>
                <a:gd name="T3" fmla="*/ 7 h 11"/>
                <a:gd name="T4" fmla="*/ 6 w 6"/>
                <a:gd name="T5" fmla="*/ 2 h 11"/>
                <a:gd name="T6" fmla="*/ 6 w 6"/>
                <a:gd name="T7" fmla="*/ 0 h 11"/>
                <a:gd name="T8" fmla="*/ 0 w 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0" y="11"/>
                  </a:moveTo>
                  <a:lnTo>
                    <a:pt x="6" y="7"/>
                  </a:lnTo>
                  <a:lnTo>
                    <a:pt x="6" y="2"/>
                  </a:lnTo>
                  <a:lnTo>
                    <a:pt x="6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617"/>
            <p:cNvSpPr>
              <a:spLocks/>
            </p:cNvSpPr>
            <p:nvPr/>
          </p:nvSpPr>
          <p:spPr bwMode="auto">
            <a:xfrm>
              <a:off x="8637844" y="1566171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618"/>
            <p:cNvSpPr>
              <a:spLocks/>
            </p:cNvSpPr>
            <p:nvPr/>
          </p:nvSpPr>
          <p:spPr bwMode="auto">
            <a:xfrm>
              <a:off x="8615485" y="1574302"/>
              <a:ext cx="18294" cy="26424"/>
            </a:xfrm>
            <a:custGeom>
              <a:avLst/>
              <a:gdLst>
                <a:gd name="T0" fmla="*/ 3 w 9"/>
                <a:gd name="T1" fmla="*/ 2 h 13"/>
                <a:gd name="T2" fmla="*/ 0 w 9"/>
                <a:gd name="T3" fmla="*/ 13 h 13"/>
                <a:gd name="T4" fmla="*/ 5 w 9"/>
                <a:gd name="T5" fmla="*/ 5 h 13"/>
                <a:gd name="T6" fmla="*/ 9 w 9"/>
                <a:gd name="T7" fmla="*/ 0 h 13"/>
                <a:gd name="T8" fmla="*/ 3 w 9"/>
                <a:gd name="T9" fmla="*/ 2 h 13"/>
                <a:gd name="T10" fmla="*/ 3 w 9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3" y="2"/>
                  </a:moveTo>
                  <a:lnTo>
                    <a:pt x="0" y="13"/>
                  </a:lnTo>
                  <a:lnTo>
                    <a:pt x="5" y="5"/>
                  </a:lnTo>
                  <a:lnTo>
                    <a:pt x="9" y="0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Rectangle 619"/>
            <p:cNvSpPr>
              <a:spLocks noChangeArrowheads="1"/>
            </p:cNvSpPr>
            <p:nvPr/>
          </p:nvSpPr>
          <p:spPr bwMode="auto">
            <a:xfrm>
              <a:off x="8621583" y="1578367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620"/>
            <p:cNvSpPr>
              <a:spLocks/>
            </p:cNvSpPr>
            <p:nvPr/>
          </p:nvSpPr>
          <p:spPr bwMode="auto">
            <a:xfrm>
              <a:off x="8621583" y="1558041"/>
              <a:ext cx="16261" cy="20326"/>
            </a:xfrm>
            <a:custGeom>
              <a:avLst/>
              <a:gdLst>
                <a:gd name="T0" fmla="*/ 6 w 8"/>
                <a:gd name="T1" fmla="*/ 8 h 10"/>
                <a:gd name="T2" fmla="*/ 8 w 8"/>
                <a:gd name="T3" fmla="*/ 0 h 10"/>
                <a:gd name="T4" fmla="*/ 6 w 8"/>
                <a:gd name="T5" fmla="*/ 2 h 10"/>
                <a:gd name="T6" fmla="*/ 0 w 8"/>
                <a:gd name="T7" fmla="*/ 10 h 10"/>
                <a:gd name="T8" fmla="*/ 0 w 8"/>
                <a:gd name="T9" fmla="*/ 10 h 10"/>
                <a:gd name="T10" fmla="*/ 6 w 8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6" y="8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621"/>
            <p:cNvSpPr>
              <a:spLocks/>
            </p:cNvSpPr>
            <p:nvPr/>
          </p:nvSpPr>
          <p:spPr bwMode="auto">
            <a:xfrm>
              <a:off x="8625648" y="1570236"/>
              <a:ext cx="12196" cy="14228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4 w 6"/>
                <a:gd name="T5" fmla="*/ 2 h 7"/>
                <a:gd name="T6" fmla="*/ 0 w 6"/>
                <a:gd name="T7" fmla="*/ 7 h 7"/>
                <a:gd name="T8" fmla="*/ 6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lnTo>
                    <a:pt x="4" y="2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622"/>
            <p:cNvSpPr>
              <a:spLocks/>
            </p:cNvSpPr>
            <p:nvPr/>
          </p:nvSpPr>
          <p:spPr bwMode="auto">
            <a:xfrm>
              <a:off x="8688369" y="1569540"/>
              <a:ext cx="6098" cy="8130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0 h 4"/>
                <a:gd name="T4" fmla="*/ 0 w 3"/>
                <a:gd name="T5" fmla="*/ 4 h 4"/>
                <a:gd name="T6" fmla="*/ 0 w 3"/>
                <a:gd name="T7" fmla="*/ 4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623"/>
            <p:cNvSpPr>
              <a:spLocks/>
            </p:cNvSpPr>
            <p:nvPr/>
          </p:nvSpPr>
          <p:spPr bwMode="auto">
            <a:xfrm>
              <a:off x="8688369" y="1569540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0 h 4"/>
                <a:gd name="T8" fmla="*/ 2 w 2"/>
                <a:gd name="T9" fmla="*/ 0 h 4"/>
                <a:gd name="T10" fmla="*/ 0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624"/>
            <p:cNvSpPr>
              <a:spLocks/>
            </p:cNvSpPr>
            <p:nvPr/>
          </p:nvSpPr>
          <p:spPr bwMode="auto">
            <a:xfrm>
              <a:off x="8692434" y="1549213"/>
              <a:ext cx="6098" cy="16261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1 h 4"/>
                <a:gd name="T4" fmla="*/ 0 w 2"/>
                <a:gd name="T5" fmla="*/ 4 h 4"/>
                <a:gd name="T6" fmla="*/ 1 w 2"/>
                <a:gd name="T7" fmla="*/ 3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625"/>
            <p:cNvSpPr>
              <a:spLocks/>
            </p:cNvSpPr>
            <p:nvPr/>
          </p:nvSpPr>
          <p:spPr bwMode="auto">
            <a:xfrm>
              <a:off x="8694467" y="1549213"/>
              <a:ext cx="4065" cy="813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626"/>
            <p:cNvSpPr>
              <a:spLocks/>
            </p:cNvSpPr>
            <p:nvPr/>
          </p:nvSpPr>
          <p:spPr bwMode="auto">
            <a:xfrm>
              <a:off x="8692434" y="1561409"/>
              <a:ext cx="2033" cy="8130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0 w 1"/>
                <a:gd name="T5" fmla="*/ 4 h 4"/>
                <a:gd name="T6" fmla="*/ 1 w 1"/>
                <a:gd name="T7" fmla="*/ 0 h 4"/>
                <a:gd name="T8" fmla="*/ 0 w 1"/>
                <a:gd name="T9" fmla="*/ 2 h 4"/>
                <a:gd name="T10" fmla="*/ 0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Rectangle 627"/>
            <p:cNvSpPr>
              <a:spLocks noChangeArrowheads="1"/>
            </p:cNvSpPr>
            <p:nvPr/>
          </p:nvSpPr>
          <p:spPr bwMode="auto">
            <a:xfrm>
              <a:off x="8692434" y="1569540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628"/>
            <p:cNvSpPr>
              <a:spLocks/>
            </p:cNvSpPr>
            <p:nvPr/>
          </p:nvSpPr>
          <p:spPr bwMode="auto">
            <a:xfrm>
              <a:off x="8692434" y="1545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629"/>
            <p:cNvSpPr>
              <a:spLocks/>
            </p:cNvSpPr>
            <p:nvPr/>
          </p:nvSpPr>
          <p:spPr bwMode="auto">
            <a:xfrm>
              <a:off x="8664268" y="1549910"/>
              <a:ext cx="12196" cy="16261"/>
            </a:xfrm>
            <a:custGeom>
              <a:avLst/>
              <a:gdLst>
                <a:gd name="T0" fmla="*/ 2 w 6"/>
                <a:gd name="T1" fmla="*/ 8 h 8"/>
                <a:gd name="T2" fmla="*/ 2 w 6"/>
                <a:gd name="T3" fmla="*/ 6 h 8"/>
                <a:gd name="T4" fmla="*/ 2 w 6"/>
                <a:gd name="T5" fmla="*/ 8 h 8"/>
                <a:gd name="T6" fmla="*/ 4 w 6"/>
                <a:gd name="T7" fmla="*/ 6 h 8"/>
                <a:gd name="T8" fmla="*/ 6 w 6"/>
                <a:gd name="T9" fmla="*/ 4 h 8"/>
                <a:gd name="T10" fmla="*/ 6 w 6"/>
                <a:gd name="T11" fmla="*/ 0 h 8"/>
                <a:gd name="T12" fmla="*/ 4 w 6"/>
                <a:gd name="T13" fmla="*/ 2 h 8"/>
                <a:gd name="T14" fmla="*/ 0 w 6"/>
                <a:gd name="T15" fmla="*/ 8 h 8"/>
                <a:gd name="T16" fmla="*/ 2 w 6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6"/>
                  </a:lnTo>
                  <a:lnTo>
                    <a:pt x="2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630"/>
            <p:cNvSpPr>
              <a:spLocks/>
            </p:cNvSpPr>
            <p:nvPr/>
          </p:nvSpPr>
          <p:spPr bwMode="auto">
            <a:xfrm>
              <a:off x="8722923" y="1557344"/>
              <a:ext cx="10163" cy="16261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1 w 3"/>
                <a:gd name="T5" fmla="*/ 0 h 4"/>
                <a:gd name="T6" fmla="*/ 0 w 3"/>
                <a:gd name="T7" fmla="*/ 4 h 4"/>
                <a:gd name="T8" fmla="*/ 3 w 3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631"/>
            <p:cNvSpPr>
              <a:spLocks/>
            </p:cNvSpPr>
            <p:nvPr/>
          </p:nvSpPr>
          <p:spPr bwMode="auto">
            <a:xfrm>
              <a:off x="8688369" y="1541083"/>
              <a:ext cx="4065" cy="406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632"/>
            <p:cNvSpPr>
              <a:spLocks/>
            </p:cNvSpPr>
            <p:nvPr/>
          </p:nvSpPr>
          <p:spPr bwMode="auto">
            <a:xfrm>
              <a:off x="8692434" y="1541083"/>
              <a:ext cx="0" cy="406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633"/>
            <p:cNvSpPr>
              <a:spLocks/>
            </p:cNvSpPr>
            <p:nvPr/>
          </p:nvSpPr>
          <p:spPr bwMode="auto">
            <a:xfrm>
              <a:off x="8684304" y="1541083"/>
              <a:ext cx="4065" cy="813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634"/>
            <p:cNvSpPr>
              <a:spLocks/>
            </p:cNvSpPr>
            <p:nvPr/>
          </p:nvSpPr>
          <p:spPr bwMode="auto">
            <a:xfrm>
              <a:off x="8688369" y="15776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635"/>
            <p:cNvSpPr>
              <a:spLocks/>
            </p:cNvSpPr>
            <p:nvPr/>
          </p:nvSpPr>
          <p:spPr bwMode="auto">
            <a:xfrm>
              <a:off x="8710728" y="15614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636"/>
            <p:cNvSpPr>
              <a:spLocks/>
            </p:cNvSpPr>
            <p:nvPr/>
          </p:nvSpPr>
          <p:spPr bwMode="auto">
            <a:xfrm>
              <a:off x="8706662" y="1561409"/>
              <a:ext cx="8130" cy="8130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2 w 2"/>
                <a:gd name="T5" fmla="*/ 0 h 2"/>
                <a:gd name="T6" fmla="*/ 1 w 2"/>
                <a:gd name="T7" fmla="*/ 0 h 2"/>
                <a:gd name="T8" fmla="*/ 1 w 2"/>
                <a:gd name="T9" fmla="*/ 0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637"/>
            <p:cNvSpPr>
              <a:spLocks/>
            </p:cNvSpPr>
            <p:nvPr/>
          </p:nvSpPr>
          <p:spPr bwMode="auto">
            <a:xfrm>
              <a:off x="8698532" y="1553279"/>
              <a:ext cx="28457" cy="30489"/>
            </a:xfrm>
            <a:custGeom>
              <a:avLst/>
              <a:gdLst>
                <a:gd name="T0" fmla="*/ 6 w 7"/>
                <a:gd name="T1" fmla="*/ 0 h 8"/>
                <a:gd name="T2" fmla="*/ 3 w 7"/>
                <a:gd name="T3" fmla="*/ 3 h 8"/>
                <a:gd name="T4" fmla="*/ 0 w 7"/>
                <a:gd name="T5" fmla="*/ 8 h 8"/>
                <a:gd name="T6" fmla="*/ 6 w 7"/>
                <a:gd name="T7" fmla="*/ 4 h 8"/>
                <a:gd name="T8" fmla="*/ 7 w 7"/>
                <a:gd name="T9" fmla="*/ 0 h 8"/>
                <a:gd name="T10" fmla="*/ 7 w 7"/>
                <a:gd name="T11" fmla="*/ 0 h 8"/>
                <a:gd name="T12" fmla="*/ 6 w 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638"/>
            <p:cNvSpPr>
              <a:spLocks/>
            </p:cNvSpPr>
            <p:nvPr/>
          </p:nvSpPr>
          <p:spPr bwMode="auto">
            <a:xfrm>
              <a:off x="8706662" y="1557344"/>
              <a:ext cx="4065" cy="8130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639"/>
            <p:cNvSpPr>
              <a:spLocks/>
            </p:cNvSpPr>
            <p:nvPr/>
          </p:nvSpPr>
          <p:spPr bwMode="auto">
            <a:xfrm>
              <a:off x="8706662" y="1561409"/>
              <a:ext cx="4065" cy="406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640"/>
            <p:cNvSpPr>
              <a:spLocks/>
            </p:cNvSpPr>
            <p:nvPr/>
          </p:nvSpPr>
          <p:spPr bwMode="auto">
            <a:xfrm>
              <a:off x="8702597" y="1545148"/>
              <a:ext cx="8130" cy="12196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1 h 3"/>
                <a:gd name="T4" fmla="*/ 2 w 2"/>
                <a:gd name="T5" fmla="*/ 0 h 3"/>
                <a:gd name="T6" fmla="*/ 1 w 2"/>
                <a:gd name="T7" fmla="*/ 1 h 3"/>
                <a:gd name="T8" fmla="*/ 0 w 2"/>
                <a:gd name="T9" fmla="*/ 3 h 3"/>
                <a:gd name="T10" fmla="*/ 1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641"/>
            <p:cNvSpPr>
              <a:spLocks/>
            </p:cNvSpPr>
            <p:nvPr/>
          </p:nvSpPr>
          <p:spPr bwMode="auto">
            <a:xfrm>
              <a:off x="8694467" y="1569540"/>
              <a:ext cx="8130" cy="4065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0 h 2"/>
                <a:gd name="T4" fmla="*/ 0 w 4"/>
                <a:gd name="T5" fmla="*/ 0 h 2"/>
                <a:gd name="T6" fmla="*/ 0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642"/>
            <p:cNvSpPr>
              <a:spLocks/>
            </p:cNvSpPr>
            <p:nvPr/>
          </p:nvSpPr>
          <p:spPr bwMode="auto">
            <a:xfrm>
              <a:off x="8641909" y="1553975"/>
              <a:ext cx="30489" cy="30489"/>
            </a:xfrm>
            <a:custGeom>
              <a:avLst/>
              <a:gdLst>
                <a:gd name="T0" fmla="*/ 0 w 15"/>
                <a:gd name="T1" fmla="*/ 15 h 15"/>
                <a:gd name="T2" fmla="*/ 11 w 15"/>
                <a:gd name="T3" fmla="*/ 6 h 15"/>
                <a:gd name="T4" fmla="*/ 15 w 15"/>
                <a:gd name="T5" fmla="*/ 0 h 15"/>
                <a:gd name="T6" fmla="*/ 7 w 15"/>
                <a:gd name="T7" fmla="*/ 4 h 15"/>
                <a:gd name="T8" fmla="*/ 0 w 15"/>
                <a:gd name="T9" fmla="*/ 14 h 15"/>
                <a:gd name="T10" fmla="*/ 0 w 15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lnTo>
                    <a:pt x="11" y="6"/>
                  </a:lnTo>
                  <a:lnTo>
                    <a:pt x="15" y="0"/>
                  </a:lnTo>
                  <a:lnTo>
                    <a:pt x="7" y="4"/>
                  </a:lnTo>
                  <a:lnTo>
                    <a:pt x="0" y="14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643"/>
            <p:cNvSpPr>
              <a:spLocks/>
            </p:cNvSpPr>
            <p:nvPr/>
          </p:nvSpPr>
          <p:spPr bwMode="auto">
            <a:xfrm>
              <a:off x="8694467" y="1561409"/>
              <a:ext cx="12196" cy="8130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4 h 4"/>
                <a:gd name="T4" fmla="*/ 4 w 6"/>
                <a:gd name="T5" fmla="*/ 4 h 4"/>
                <a:gd name="T6" fmla="*/ 6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644"/>
            <p:cNvSpPr>
              <a:spLocks/>
            </p:cNvSpPr>
            <p:nvPr/>
          </p:nvSpPr>
          <p:spPr bwMode="auto">
            <a:xfrm>
              <a:off x="8641909" y="1562106"/>
              <a:ext cx="14228" cy="20326"/>
            </a:xfrm>
            <a:custGeom>
              <a:avLst/>
              <a:gdLst>
                <a:gd name="T0" fmla="*/ 7 w 7"/>
                <a:gd name="T1" fmla="*/ 0 h 10"/>
                <a:gd name="T2" fmla="*/ 4 w 7"/>
                <a:gd name="T3" fmla="*/ 2 h 10"/>
                <a:gd name="T4" fmla="*/ 0 w 7"/>
                <a:gd name="T5" fmla="*/ 10 h 10"/>
                <a:gd name="T6" fmla="*/ 7 w 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7" y="0"/>
                  </a:moveTo>
                  <a:lnTo>
                    <a:pt x="4" y="2"/>
                  </a:lnTo>
                  <a:lnTo>
                    <a:pt x="0" y="1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645"/>
            <p:cNvSpPr>
              <a:spLocks/>
            </p:cNvSpPr>
            <p:nvPr/>
          </p:nvSpPr>
          <p:spPr bwMode="auto">
            <a:xfrm>
              <a:off x="8619550" y="1604791"/>
              <a:ext cx="10163" cy="12196"/>
            </a:xfrm>
            <a:custGeom>
              <a:avLst/>
              <a:gdLst>
                <a:gd name="T0" fmla="*/ 5 w 5"/>
                <a:gd name="T1" fmla="*/ 4 h 6"/>
                <a:gd name="T2" fmla="*/ 5 w 5"/>
                <a:gd name="T3" fmla="*/ 0 h 6"/>
                <a:gd name="T4" fmla="*/ 3 w 5"/>
                <a:gd name="T5" fmla="*/ 0 h 6"/>
                <a:gd name="T6" fmla="*/ 0 w 5"/>
                <a:gd name="T7" fmla="*/ 6 h 6"/>
                <a:gd name="T8" fmla="*/ 5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6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646"/>
            <p:cNvSpPr>
              <a:spLocks/>
            </p:cNvSpPr>
            <p:nvPr/>
          </p:nvSpPr>
          <p:spPr bwMode="auto">
            <a:xfrm>
              <a:off x="8611420" y="1612921"/>
              <a:ext cx="18294" cy="18294"/>
            </a:xfrm>
            <a:custGeom>
              <a:avLst/>
              <a:gdLst>
                <a:gd name="T0" fmla="*/ 0 w 9"/>
                <a:gd name="T1" fmla="*/ 5 h 9"/>
                <a:gd name="T2" fmla="*/ 0 w 9"/>
                <a:gd name="T3" fmla="*/ 9 h 9"/>
                <a:gd name="T4" fmla="*/ 5 w 9"/>
                <a:gd name="T5" fmla="*/ 5 h 9"/>
                <a:gd name="T6" fmla="*/ 9 w 9"/>
                <a:gd name="T7" fmla="*/ 0 h 9"/>
                <a:gd name="T8" fmla="*/ 4 w 9"/>
                <a:gd name="T9" fmla="*/ 2 h 9"/>
                <a:gd name="T10" fmla="*/ 0 w 9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lnTo>
                    <a:pt x="0" y="9"/>
                  </a:lnTo>
                  <a:lnTo>
                    <a:pt x="5" y="5"/>
                  </a:lnTo>
                  <a:lnTo>
                    <a:pt x="9" y="0"/>
                  </a:lnTo>
                  <a:lnTo>
                    <a:pt x="4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647"/>
            <p:cNvSpPr>
              <a:spLocks/>
            </p:cNvSpPr>
            <p:nvPr/>
          </p:nvSpPr>
          <p:spPr bwMode="auto">
            <a:xfrm>
              <a:off x="8625648" y="1604791"/>
              <a:ext cx="16261" cy="18294"/>
            </a:xfrm>
            <a:custGeom>
              <a:avLst/>
              <a:gdLst>
                <a:gd name="T0" fmla="*/ 0 w 8"/>
                <a:gd name="T1" fmla="*/ 8 h 9"/>
                <a:gd name="T2" fmla="*/ 8 w 8"/>
                <a:gd name="T3" fmla="*/ 0 h 9"/>
                <a:gd name="T4" fmla="*/ 8 w 8"/>
                <a:gd name="T5" fmla="*/ 0 h 9"/>
                <a:gd name="T6" fmla="*/ 2 w 8"/>
                <a:gd name="T7" fmla="*/ 2 h 9"/>
                <a:gd name="T8" fmla="*/ 0 w 8"/>
                <a:gd name="T9" fmla="*/ 9 h 9"/>
                <a:gd name="T10" fmla="*/ 0 w 8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0" y="8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648"/>
            <p:cNvSpPr>
              <a:spLocks/>
            </p:cNvSpPr>
            <p:nvPr/>
          </p:nvSpPr>
          <p:spPr bwMode="auto">
            <a:xfrm>
              <a:off x="8615485" y="1604791"/>
              <a:ext cx="10163" cy="16261"/>
            </a:xfrm>
            <a:custGeom>
              <a:avLst/>
              <a:gdLst>
                <a:gd name="T0" fmla="*/ 0 w 5"/>
                <a:gd name="T1" fmla="*/ 8 h 8"/>
                <a:gd name="T2" fmla="*/ 2 w 5"/>
                <a:gd name="T3" fmla="*/ 6 h 8"/>
                <a:gd name="T4" fmla="*/ 5 w 5"/>
                <a:gd name="T5" fmla="*/ 0 h 8"/>
                <a:gd name="T6" fmla="*/ 2 w 5"/>
                <a:gd name="T7" fmla="*/ 2 h 8"/>
                <a:gd name="T8" fmla="*/ 2 w 5"/>
                <a:gd name="T9" fmla="*/ 4 h 8"/>
                <a:gd name="T10" fmla="*/ 0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8"/>
                  </a:moveTo>
                  <a:lnTo>
                    <a:pt x="2" y="6"/>
                  </a:lnTo>
                  <a:lnTo>
                    <a:pt x="5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649"/>
            <p:cNvSpPr>
              <a:spLocks/>
            </p:cNvSpPr>
            <p:nvPr/>
          </p:nvSpPr>
          <p:spPr bwMode="auto">
            <a:xfrm>
              <a:off x="8641909" y="1600726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650"/>
            <p:cNvSpPr>
              <a:spLocks/>
            </p:cNvSpPr>
            <p:nvPr/>
          </p:nvSpPr>
          <p:spPr bwMode="auto">
            <a:xfrm>
              <a:off x="8621583" y="1608856"/>
              <a:ext cx="8130" cy="14228"/>
            </a:xfrm>
            <a:custGeom>
              <a:avLst/>
              <a:gdLst>
                <a:gd name="T0" fmla="*/ 2 w 4"/>
                <a:gd name="T1" fmla="*/ 7 h 7"/>
                <a:gd name="T2" fmla="*/ 4 w 4"/>
                <a:gd name="T3" fmla="*/ 0 h 7"/>
                <a:gd name="T4" fmla="*/ 4 w 4"/>
                <a:gd name="T5" fmla="*/ 2 h 7"/>
                <a:gd name="T6" fmla="*/ 0 w 4"/>
                <a:gd name="T7" fmla="*/ 7 h 7"/>
                <a:gd name="T8" fmla="*/ 2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0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651"/>
            <p:cNvSpPr>
              <a:spLocks/>
            </p:cNvSpPr>
            <p:nvPr/>
          </p:nvSpPr>
          <p:spPr bwMode="auto">
            <a:xfrm>
              <a:off x="8593765" y="1631912"/>
              <a:ext cx="8130" cy="8130"/>
            </a:xfrm>
            <a:custGeom>
              <a:avLst/>
              <a:gdLst>
                <a:gd name="T0" fmla="*/ 2 w 4"/>
                <a:gd name="T1" fmla="*/ 2 h 4"/>
                <a:gd name="T2" fmla="*/ 4 w 4"/>
                <a:gd name="T3" fmla="*/ 0 h 4"/>
                <a:gd name="T4" fmla="*/ 0 w 4"/>
                <a:gd name="T5" fmla="*/ 4 h 4"/>
                <a:gd name="T6" fmla="*/ 2 w 4"/>
                <a:gd name="T7" fmla="*/ 4 h 4"/>
                <a:gd name="T8" fmla="*/ 2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652"/>
            <p:cNvSpPr>
              <a:spLocks/>
            </p:cNvSpPr>
            <p:nvPr/>
          </p:nvSpPr>
          <p:spPr bwMode="auto">
            <a:xfrm>
              <a:off x="8656138" y="1592595"/>
              <a:ext cx="8130" cy="12196"/>
            </a:xfrm>
            <a:custGeom>
              <a:avLst/>
              <a:gdLst>
                <a:gd name="T0" fmla="*/ 2 w 4"/>
                <a:gd name="T1" fmla="*/ 4 h 6"/>
                <a:gd name="T2" fmla="*/ 0 w 4"/>
                <a:gd name="T3" fmla="*/ 6 h 6"/>
                <a:gd name="T4" fmla="*/ 4 w 4"/>
                <a:gd name="T5" fmla="*/ 2 h 6"/>
                <a:gd name="T6" fmla="*/ 4 w 4"/>
                <a:gd name="T7" fmla="*/ 0 h 6"/>
                <a:gd name="T8" fmla="*/ 4 w 4"/>
                <a:gd name="T9" fmla="*/ 2 h 6"/>
                <a:gd name="T10" fmla="*/ 2 w 4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4"/>
                  </a:moveTo>
                  <a:lnTo>
                    <a:pt x="0" y="6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653"/>
            <p:cNvSpPr>
              <a:spLocks/>
            </p:cNvSpPr>
            <p:nvPr/>
          </p:nvSpPr>
          <p:spPr bwMode="auto">
            <a:xfrm>
              <a:off x="8589700" y="1640042"/>
              <a:ext cx="8130" cy="8130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4 h 4"/>
                <a:gd name="T4" fmla="*/ 4 w 4"/>
                <a:gd name="T5" fmla="*/ 0 h 4"/>
                <a:gd name="T6" fmla="*/ 2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654"/>
            <p:cNvSpPr>
              <a:spLocks/>
            </p:cNvSpPr>
            <p:nvPr/>
          </p:nvSpPr>
          <p:spPr bwMode="auto">
            <a:xfrm>
              <a:off x="8611420" y="1608856"/>
              <a:ext cx="8130" cy="12196"/>
            </a:xfrm>
            <a:custGeom>
              <a:avLst/>
              <a:gdLst>
                <a:gd name="T0" fmla="*/ 4 w 4"/>
                <a:gd name="T1" fmla="*/ 2 h 6"/>
                <a:gd name="T2" fmla="*/ 4 w 4"/>
                <a:gd name="T3" fmla="*/ 0 h 6"/>
                <a:gd name="T4" fmla="*/ 2 w 4"/>
                <a:gd name="T5" fmla="*/ 2 h 6"/>
                <a:gd name="T6" fmla="*/ 0 w 4"/>
                <a:gd name="T7" fmla="*/ 6 h 6"/>
                <a:gd name="T8" fmla="*/ 2 w 4"/>
                <a:gd name="T9" fmla="*/ 6 h 6"/>
                <a:gd name="T10" fmla="*/ 4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655"/>
            <p:cNvSpPr>
              <a:spLocks/>
            </p:cNvSpPr>
            <p:nvPr/>
          </p:nvSpPr>
          <p:spPr bwMode="auto">
            <a:xfrm>
              <a:off x="8619550" y="1608856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656"/>
            <p:cNvSpPr>
              <a:spLocks/>
            </p:cNvSpPr>
            <p:nvPr/>
          </p:nvSpPr>
          <p:spPr bwMode="auto">
            <a:xfrm>
              <a:off x="8611420" y="1621052"/>
              <a:ext cx="4065" cy="6098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2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Rectangle 657"/>
            <p:cNvSpPr>
              <a:spLocks noChangeArrowheads="1"/>
            </p:cNvSpPr>
            <p:nvPr/>
          </p:nvSpPr>
          <p:spPr bwMode="auto">
            <a:xfrm>
              <a:off x="8664268" y="1584465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Rectangle 658"/>
            <p:cNvSpPr>
              <a:spLocks noChangeArrowheads="1"/>
            </p:cNvSpPr>
            <p:nvPr/>
          </p:nvSpPr>
          <p:spPr bwMode="auto">
            <a:xfrm>
              <a:off x="8664268" y="1584465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659"/>
            <p:cNvSpPr>
              <a:spLocks/>
            </p:cNvSpPr>
            <p:nvPr/>
          </p:nvSpPr>
          <p:spPr bwMode="auto">
            <a:xfrm>
              <a:off x="8660203" y="1584465"/>
              <a:ext cx="8130" cy="8130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2 w 4"/>
                <a:gd name="T7" fmla="*/ 0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660"/>
            <p:cNvSpPr>
              <a:spLocks/>
            </p:cNvSpPr>
            <p:nvPr/>
          </p:nvSpPr>
          <p:spPr bwMode="auto">
            <a:xfrm>
              <a:off x="8664268" y="1592595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Rectangle 661"/>
            <p:cNvSpPr>
              <a:spLocks noChangeArrowheads="1"/>
            </p:cNvSpPr>
            <p:nvPr/>
          </p:nvSpPr>
          <p:spPr bwMode="auto">
            <a:xfrm>
              <a:off x="8645974" y="160072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662"/>
            <p:cNvSpPr>
              <a:spLocks/>
            </p:cNvSpPr>
            <p:nvPr/>
          </p:nvSpPr>
          <p:spPr bwMode="auto">
            <a:xfrm>
              <a:off x="8660203" y="1588530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0 w 2"/>
                <a:gd name="T9" fmla="*/ 2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663"/>
            <p:cNvSpPr>
              <a:spLocks/>
            </p:cNvSpPr>
            <p:nvPr/>
          </p:nvSpPr>
          <p:spPr bwMode="auto">
            <a:xfrm>
              <a:off x="8641909" y="1596660"/>
              <a:ext cx="10163" cy="16261"/>
            </a:xfrm>
            <a:custGeom>
              <a:avLst/>
              <a:gdLst>
                <a:gd name="T0" fmla="*/ 0 w 5"/>
                <a:gd name="T1" fmla="*/ 6 h 8"/>
                <a:gd name="T2" fmla="*/ 0 w 5"/>
                <a:gd name="T3" fmla="*/ 8 h 8"/>
                <a:gd name="T4" fmla="*/ 0 w 5"/>
                <a:gd name="T5" fmla="*/ 6 h 8"/>
                <a:gd name="T6" fmla="*/ 4 w 5"/>
                <a:gd name="T7" fmla="*/ 2 h 8"/>
                <a:gd name="T8" fmla="*/ 5 w 5"/>
                <a:gd name="T9" fmla="*/ 0 h 8"/>
                <a:gd name="T10" fmla="*/ 2 w 5"/>
                <a:gd name="T11" fmla="*/ 2 h 8"/>
                <a:gd name="T12" fmla="*/ 2 w 5"/>
                <a:gd name="T13" fmla="*/ 2 h 8"/>
                <a:gd name="T14" fmla="*/ 0 w 5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0" y="6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4" y="2"/>
                  </a:lnTo>
                  <a:lnTo>
                    <a:pt x="5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664"/>
            <p:cNvSpPr>
              <a:spLocks/>
            </p:cNvSpPr>
            <p:nvPr/>
          </p:nvSpPr>
          <p:spPr bwMode="auto">
            <a:xfrm>
              <a:off x="8650040" y="1592595"/>
              <a:ext cx="6098" cy="8130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2 h 4"/>
                <a:gd name="T4" fmla="*/ 0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1" y="2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65"/>
            <p:cNvSpPr>
              <a:spLocks/>
            </p:cNvSpPr>
            <p:nvPr/>
          </p:nvSpPr>
          <p:spPr bwMode="auto">
            <a:xfrm>
              <a:off x="8656138" y="1588530"/>
              <a:ext cx="8130" cy="4065"/>
            </a:xfrm>
            <a:custGeom>
              <a:avLst/>
              <a:gdLst>
                <a:gd name="T0" fmla="*/ 4 w 4"/>
                <a:gd name="T1" fmla="*/ 0 h 2"/>
                <a:gd name="T2" fmla="*/ 4 w 4"/>
                <a:gd name="T3" fmla="*/ 0 h 2"/>
                <a:gd name="T4" fmla="*/ 2 w 4"/>
                <a:gd name="T5" fmla="*/ 0 h 2"/>
                <a:gd name="T6" fmla="*/ 0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666"/>
            <p:cNvSpPr>
              <a:spLocks/>
            </p:cNvSpPr>
            <p:nvPr/>
          </p:nvSpPr>
          <p:spPr bwMode="auto">
            <a:xfrm>
              <a:off x="8652072" y="1588530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2 h 4"/>
                <a:gd name="T4" fmla="*/ 0 w 4"/>
                <a:gd name="T5" fmla="*/ 4 h 4"/>
                <a:gd name="T6" fmla="*/ 2 w 4"/>
                <a:gd name="T7" fmla="*/ 2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67"/>
            <p:cNvSpPr>
              <a:spLocks/>
            </p:cNvSpPr>
            <p:nvPr/>
          </p:nvSpPr>
          <p:spPr bwMode="auto">
            <a:xfrm>
              <a:off x="8607355" y="1621052"/>
              <a:ext cx="8130" cy="10163"/>
            </a:xfrm>
            <a:custGeom>
              <a:avLst/>
              <a:gdLst>
                <a:gd name="T0" fmla="*/ 2 w 4"/>
                <a:gd name="T1" fmla="*/ 1 h 5"/>
                <a:gd name="T2" fmla="*/ 4 w 4"/>
                <a:gd name="T3" fmla="*/ 0 h 5"/>
                <a:gd name="T4" fmla="*/ 4 w 4"/>
                <a:gd name="T5" fmla="*/ 0 h 5"/>
                <a:gd name="T6" fmla="*/ 2 w 4"/>
                <a:gd name="T7" fmla="*/ 3 h 5"/>
                <a:gd name="T8" fmla="*/ 0 w 4"/>
                <a:gd name="T9" fmla="*/ 5 h 5"/>
                <a:gd name="T10" fmla="*/ 2 w 4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68"/>
            <p:cNvSpPr>
              <a:spLocks/>
            </p:cNvSpPr>
            <p:nvPr/>
          </p:nvSpPr>
          <p:spPr bwMode="auto">
            <a:xfrm>
              <a:off x="8589700" y="1674597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69"/>
            <p:cNvSpPr>
              <a:spLocks/>
            </p:cNvSpPr>
            <p:nvPr/>
          </p:nvSpPr>
          <p:spPr bwMode="auto">
            <a:xfrm>
              <a:off x="8589700" y="1670532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0 w 2"/>
                <a:gd name="T7" fmla="*/ 2 h 4"/>
                <a:gd name="T8" fmla="*/ 2 w 2"/>
                <a:gd name="T9" fmla="*/ 0 h 4"/>
                <a:gd name="T10" fmla="*/ 2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670"/>
            <p:cNvSpPr>
              <a:spLocks/>
            </p:cNvSpPr>
            <p:nvPr/>
          </p:nvSpPr>
          <p:spPr bwMode="auto">
            <a:xfrm>
              <a:off x="8589700" y="1670532"/>
              <a:ext cx="8130" cy="4065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2 h 2"/>
                <a:gd name="T4" fmla="*/ 4 w 4"/>
                <a:gd name="T5" fmla="*/ 0 h 2"/>
                <a:gd name="T6" fmla="*/ 4 w 4"/>
                <a:gd name="T7" fmla="*/ 0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671"/>
            <p:cNvSpPr>
              <a:spLocks/>
            </p:cNvSpPr>
            <p:nvPr/>
          </p:nvSpPr>
          <p:spPr bwMode="auto">
            <a:xfrm>
              <a:off x="8589700" y="1640042"/>
              <a:ext cx="8130" cy="16261"/>
            </a:xfrm>
            <a:custGeom>
              <a:avLst/>
              <a:gdLst>
                <a:gd name="T0" fmla="*/ 4 w 4"/>
                <a:gd name="T1" fmla="*/ 4 h 8"/>
                <a:gd name="T2" fmla="*/ 4 w 4"/>
                <a:gd name="T3" fmla="*/ 0 h 8"/>
                <a:gd name="T4" fmla="*/ 4 w 4"/>
                <a:gd name="T5" fmla="*/ 0 h 8"/>
                <a:gd name="T6" fmla="*/ 0 w 4"/>
                <a:gd name="T7" fmla="*/ 4 h 8"/>
                <a:gd name="T8" fmla="*/ 0 w 4"/>
                <a:gd name="T9" fmla="*/ 8 h 8"/>
                <a:gd name="T10" fmla="*/ 4 w 4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672"/>
            <p:cNvSpPr>
              <a:spLocks/>
            </p:cNvSpPr>
            <p:nvPr/>
          </p:nvSpPr>
          <p:spPr bwMode="auto">
            <a:xfrm>
              <a:off x="8585635" y="1674597"/>
              <a:ext cx="4065" cy="406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Rectangle 673"/>
            <p:cNvSpPr>
              <a:spLocks noChangeArrowheads="1"/>
            </p:cNvSpPr>
            <p:nvPr/>
          </p:nvSpPr>
          <p:spPr bwMode="auto">
            <a:xfrm>
              <a:off x="8607355" y="1665770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74"/>
            <p:cNvSpPr>
              <a:spLocks/>
            </p:cNvSpPr>
            <p:nvPr/>
          </p:nvSpPr>
          <p:spPr bwMode="auto">
            <a:xfrm>
              <a:off x="8593765" y="1674597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675"/>
            <p:cNvSpPr>
              <a:spLocks/>
            </p:cNvSpPr>
            <p:nvPr/>
          </p:nvSpPr>
          <p:spPr bwMode="auto">
            <a:xfrm>
              <a:off x="8607355" y="1665770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676"/>
            <p:cNvSpPr>
              <a:spLocks/>
            </p:cNvSpPr>
            <p:nvPr/>
          </p:nvSpPr>
          <p:spPr bwMode="auto">
            <a:xfrm>
              <a:off x="8593765" y="1670532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4 h 4"/>
                <a:gd name="T6" fmla="*/ 2 w 4"/>
                <a:gd name="T7" fmla="*/ 2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677"/>
            <p:cNvSpPr>
              <a:spLocks/>
            </p:cNvSpPr>
            <p:nvPr/>
          </p:nvSpPr>
          <p:spPr bwMode="auto">
            <a:xfrm>
              <a:off x="8585635" y="1674597"/>
              <a:ext cx="406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678"/>
            <p:cNvSpPr>
              <a:spLocks/>
            </p:cNvSpPr>
            <p:nvPr/>
          </p:nvSpPr>
          <p:spPr bwMode="auto">
            <a:xfrm>
              <a:off x="8585635" y="1678662"/>
              <a:ext cx="406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Rectangle 679"/>
            <p:cNvSpPr>
              <a:spLocks noChangeArrowheads="1"/>
            </p:cNvSpPr>
            <p:nvPr/>
          </p:nvSpPr>
          <p:spPr bwMode="auto">
            <a:xfrm>
              <a:off x="8585635" y="165630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680"/>
            <p:cNvSpPr>
              <a:spLocks/>
            </p:cNvSpPr>
            <p:nvPr/>
          </p:nvSpPr>
          <p:spPr bwMode="auto">
            <a:xfrm>
              <a:off x="8585635" y="1656303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681"/>
            <p:cNvSpPr>
              <a:spLocks/>
            </p:cNvSpPr>
            <p:nvPr/>
          </p:nvSpPr>
          <p:spPr bwMode="auto">
            <a:xfrm>
              <a:off x="8585635" y="16745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682"/>
            <p:cNvSpPr>
              <a:spLocks/>
            </p:cNvSpPr>
            <p:nvPr/>
          </p:nvSpPr>
          <p:spPr bwMode="auto">
            <a:xfrm>
              <a:off x="8581570" y="1656303"/>
              <a:ext cx="8130" cy="8130"/>
            </a:xfrm>
            <a:custGeom>
              <a:avLst/>
              <a:gdLst>
                <a:gd name="T0" fmla="*/ 2 w 4"/>
                <a:gd name="T1" fmla="*/ 2 h 4"/>
                <a:gd name="T2" fmla="*/ 0 w 4"/>
                <a:gd name="T3" fmla="*/ 4 h 4"/>
                <a:gd name="T4" fmla="*/ 4 w 4"/>
                <a:gd name="T5" fmla="*/ 0 h 4"/>
                <a:gd name="T6" fmla="*/ 2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683"/>
            <p:cNvSpPr>
              <a:spLocks/>
            </p:cNvSpPr>
            <p:nvPr/>
          </p:nvSpPr>
          <p:spPr bwMode="auto">
            <a:xfrm>
              <a:off x="8585635" y="1656303"/>
              <a:ext cx="406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684"/>
            <p:cNvSpPr>
              <a:spLocks/>
            </p:cNvSpPr>
            <p:nvPr/>
          </p:nvSpPr>
          <p:spPr bwMode="auto">
            <a:xfrm>
              <a:off x="8585635" y="1648173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4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685"/>
            <p:cNvSpPr>
              <a:spLocks/>
            </p:cNvSpPr>
            <p:nvPr/>
          </p:nvSpPr>
          <p:spPr bwMode="auto">
            <a:xfrm>
              <a:off x="8577504" y="1666466"/>
              <a:ext cx="4065" cy="406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Oval 686"/>
            <p:cNvSpPr>
              <a:spLocks noChangeArrowheads="1"/>
            </p:cNvSpPr>
            <p:nvPr/>
          </p:nvSpPr>
          <p:spPr bwMode="auto">
            <a:xfrm>
              <a:off x="8585635" y="1674597"/>
              <a:ext cx="2033" cy="2033"/>
            </a:xfrm>
            <a:prstGeom prst="ellipse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687"/>
            <p:cNvSpPr>
              <a:spLocks/>
            </p:cNvSpPr>
            <p:nvPr/>
          </p:nvSpPr>
          <p:spPr bwMode="auto">
            <a:xfrm>
              <a:off x="8581570" y="1656303"/>
              <a:ext cx="12196" cy="14228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4 h 4"/>
                <a:gd name="T4" fmla="*/ 2 w 3"/>
                <a:gd name="T5" fmla="*/ 3 h 4"/>
                <a:gd name="T6" fmla="*/ 3 w 3"/>
                <a:gd name="T7" fmla="*/ 0 h 4"/>
                <a:gd name="T8" fmla="*/ 0 w 3"/>
                <a:gd name="T9" fmla="*/ 3 h 4"/>
                <a:gd name="T10" fmla="*/ 0 w 3"/>
                <a:gd name="T11" fmla="*/ 4 h 4"/>
                <a:gd name="T12" fmla="*/ 0 w 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688"/>
            <p:cNvSpPr>
              <a:spLocks/>
            </p:cNvSpPr>
            <p:nvPr/>
          </p:nvSpPr>
          <p:spPr bwMode="auto">
            <a:xfrm>
              <a:off x="8581570" y="1656303"/>
              <a:ext cx="12196" cy="10163"/>
            </a:xfrm>
            <a:custGeom>
              <a:avLst/>
              <a:gdLst>
                <a:gd name="T0" fmla="*/ 6 w 6"/>
                <a:gd name="T1" fmla="*/ 0 h 5"/>
                <a:gd name="T2" fmla="*/ 4 w 6"/>
                <a:gd name="T3" fmla="*/ 0 h 5"/>
                <a:gd name="T4" fmla="*/ 0 w 6"/>
                <a:gd name="T5" fmla="*/ 4 h 5"/>
                <a:gd name="T6" fmla="*/ 0 w 6"/>
                <a:gd name="T7" fmla="*/ 5 h 5"/>
                <a:gd name="T8" fmla="*/ 6 w 6"/>
                <a:gd name="T9" fmla="*/ 0 h 5"/>
                <a:gd name="T10" fmla="*/ 6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Rectangle 689"/>
            <p:cNvSpPr>
              <a:spLocks noChangeArrowheads="1"/>
            </p:cNvSpPr>
            <p:nvPr/>
          </p:nvSpPr>
          <p:spPr bwMode="auto">
            <a:xfrm>
              <a:off x="8593765" y="1670532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690"/>
            <p:cNvSpPr>
              <a:spLocks/>
            </p:cNvSpPr>
            <p:nvPr/>
          </p:nvSpPr>
          <p:spPr bwMode="auto">
            <a:xfrm>
              <a:off x="8625648" y="1659672"/>
              <a:ext cx="406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691"/>
            <p:cNvSpPr>
              <a:spLocks/>
            </p:cNvSpPr>
            <p:nvPr/>
          </p:nvSpPr>
          <p:spPr bwMode="auto">
            <a:xfrm>
              <a:off x="8625648" y="1651541"/>
              <a:ext cx="16261" cy="8130"/>
            </a:xfrm>
            <a:custGeom>
              <a:avLst/>
              <a:gdLst>
                <a:gd name="T0" fmla="*/ 8 w 8"/>
                <a:gd name="T1" fmla="*/ 0 h 4"/>
                <a:gd name="T2" fmla="*/ 4 w 8"/>
                <a:gd name="T3" fmla="*/ 2 h 4"/>
                <a:gd name="T4" fmla="*/ 2 w 8"/>
                <a:gd name="T5" fmla="*/ 4 h 4"/>
                <a:gd name="T6" fmla="*/ 0 w 8"/>
                <a:gd name="T7" fmla="*/ 4 h 4"/>
                <a:gd name="T8" fmla="*/ 8 w 8"/>
                <a:gd name="T9" fmla="*/ 2 h 4"/>
                <a:gd name="T10" fmla="*/ 8 w 8"/>
                <a:gd name="T11" fmla="*/ 2 h 4"/>
                <a:gd name="T12" fmla="*/ 8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692"/>
            <p:cNvSpPr>
              <a:spLocks/>
            </p:cNvSpPr>
            <p:nvPr/>
          </p:nvSpPr>
          <p:spPr bwMode="auto">
            <a:xfrm>
              <a:off x="8621583" y="1655606"/>
              <a:ext cx="8130" cy="6098"/>
            </a:xfrm>
            <a:custGeom>
              <a:avLst/>
              <a:gdLst>
                <a:gd name="T0" fmla="*/ 4 w 4"/>
                <a:gd name="T1" fmla="*/ 0 h 3"/>
                <a:gd name="T2" fmla="*/ 2 w 4"/>
                <a:gd name="T3" fmla="*/ 2 h 3"/>
                <a:gd name="T4" fmla="*/ 0 w 4"/>
                <a:gd name="T5" fmla="*/ 2 h 3"/>
                <a:gd name="T6" fmla="*/ 0 w 4"/>
                <a:gd name="T7" fmla="*/ 3 h 3"/>
                <a:gd name="T8" fmla="*/ 2 w 4"/>
                <a:gd name="T9" fmla="*/ 2 h 3"/>
                <a:gd name="T10" fmla="*/ 4 w 4"/>
                <a:gd name="T11" fmla="*/ 2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2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693"/>
            <p:cNvSpPr>
              <a:spLocks/>
            </p:cNvSpPr>
            <p:nvPr/>
          </p:nvSpPr>
          <p:spPr bwMode="auto">
            <a:xfrm>
              <a:off x="8615485" y="1659672"/>
              <a:ext cx="6098" cy="2033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3 w 3"/>
                <a:gd name="T7" fmla="*/ 1 h 1"/>
                <a:gd name="T8" fmla="*/ 3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694"/>
            <p:cNvSpPr>
              <a:spLocks/>
            </p:cNvSpPr>
            <p:nvPr/>
          </p:nvSpPr>
          <p:spPr bwMode="auto">
            <a:xfrm>
              <a:off x="8621583" y="1659672"/>
              <a:ext cx="0" cy="203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695"/>
            <p:cNvSpPr>
              <a:spLocks/>
            </p:cNvSpPr>
            <p:nvPr/>
          </p:nvSpPr>
          <p:spPr bwMode="auto">
            <a:xfrm>
              <a:off x="8641909" y="1651541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Rectangle 696"/>
            <p:cNvSpPr>
              <a:spLocks noChangeArrowheads="1"/>
            </p:cNvSpPr>
            <p:nvPr/>
          </p:nvSpPr>
          <p:spPr bwMode="auto">
            <a:xfrm>
              <a:off x="8641909" y="165560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Rectangle 697"/>
            <p:cNvSpPr>
              <a:spLocks noChangeArrowheads="1"/>
            </p:cNvSpPr>
            <p:nvPr/>
          </p:nvSpPr>
          <p:spPr bwMode="auto">
            <a:xfrm>
              <a:off x="8641909" y="165560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Rectangle 698"/>
            <p:cNvSpPr>
              <a:spLocks noChangeArrowheads="1"/>
            </p:cNvSpPr>
            <p:nvPr/>
          </p:nvSpPr>
          <p:spPr bwMode="auto">
            <a:xfrm>
              <a:off x="8641909" y="165560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699"/>
            <p:cNvSpPr>
              <a:spLocks/>
            </p:cNvSpPr>
            <p:nvPr/>
          </p:nvSpPr>
          <p:spPr bwMode="auto">
            <a:xfrm>
              <a:off x="8615485" y="1659672"/>
              <a:ext cx="4065" cy="203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700"/>
            <p:cNvSpPr>
              <a:spLocks/>
            </p:cNvSpPr>
            <p:nvPr/>
          </p:nvSpPr>
          <p:spPr bwMode="auto">
            <a:xfrm>
              <a:off x="8611420" y="1661704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Rectangle 701"/>
            <p:cNvSpPr>
              <a:spLocks noChangeArrowheads="1"/>
            </p:cNvSpPr>
            <p:nvPr/>
          </p:nvSpPr>
          <p:spPr bwMode="auto">
            <a:xfrm>
              <a:off x="8593765" y="1670532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702"/>
            <p:cNvSpPr>
              <a:spLocks/>
            </p:cNvSpPr>
            <p:nvPr/>
          </p:nvSpPr>
          <p:spPr bwMode="auto">
            <a:xfrm>
              <a:off x="8589700" y="1664434"/>
              <a:ext cx="12196" cy="6098"/>
            </a:xfrm>
            <a:custGeom>
              <a:avLst/>
              <a:gdLst>
                <a:gd name="T0" fmla="*/ 4 w 6"/>
                <a:gd name="T1" fmla="*/ 1 h 3"/>
                <a:gd name="T2" fmla="*/ 6 w 6"/>
                <a:gd name="T3" fmla="*/ 0 h 3"/>
                <a:gd name="T4" fmla="*/ 2 w 6"/>
                <a:gd name="T5" fmla="*/ 1 h 3"/>
                <a:gd name="T6" fmla="*/ 0 w 6"/>
                <a:gd name="T7" fmla="*/ 3 h 3"/>
                <a:gd name="T8" fmla="*/ 0 w 6"/>
                <a:gd name="T9" fmla="*/ 3 h 3"/>
                <a:gd name="T10" fmla="*/ 2 w 6"/>
                <a:gd name="T11" fmla="*/ 3 h 3"/>
                <a:gd name="T12" fmla="*/ 2 w 6"/>
                <a:gd name="T13" fmla="*/ 3 h 3"/>
                <a:gd name="T14" fmla="*/ 4 w 6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lnTo>
                    <a:pt x="6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703"/>
            <p:cNvSpPr>
              <a:spLocks/>
            </p:cNvSpPr>
            <p:nvPr/>
          </p:nvSpPr>
          <p:spPr bwMode="auto">
            <a:xfrm>
              <a:off x="8589700" y="1670532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704"/>
            <p:cNvSpPr>
              <a:spLocks/>
            </p:cNvSpPr>
            <p:nvPr/>
          </p:nvSpPr>
          <p:spPr bwMode="auto">
            <a:xfrm>
              <a:off x="8611420" y="1661704"/>
              <a:ext cx="10163" cy="8130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2 h 4"/>
                <a:gd name="T4" fmla="*/ 0 w 5"/>
                <a:gd name="T5" fmla="*/ 4 h 4"/>
                <a:gd name="T6" fmla="*/ 5 w 5"/>
                <a:gd name="T7" fmla="*/ 0 h 4"/>
                <a:gd name="T8" fmla="*/ 5 w 5"/>
                <a:gd name="T9" fmla="*/ 0 h 4"/>
                <a:gd name="T10" fmla="*/ 2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705"/>
            <p:cNvSpPr>
              <a:spLocks/>
            </p:cNvSpPr>
            <p:nvPr/>
          </p:nvSpPr>
          <p:spPr bwMode="auto">
            <a:xfrm>
              <a:off x="8589700" y="167053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706"/>
            <p:cNvSpPr>
              <a:spLocks/>
            </p:cNvSpPr>
            <p:nvPr/>
          </p:nvSpPr>
          <p:spPr bwMode="auto">
            <a:xfrm>
              <a:off x="8611420" y="1661704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707"/>
            <p:cNvSpPr>
              <a:spLocks/>
            </p:cNvSpPr>
            <p:nvPr/>
          </p:nvSpPr>
          <p:spPr bwMode="auto">
            <a:xfrm>
              <a:off x="8607355" y="1661704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708"/>
            <p:cNvSpPr>
              <a:spLocks/>
            </p:cNvSpPr>
            <p:nvPr/>
          </p:nvSpPr>
          <p:spPr bwMode="auto">
            <a:xfrm>
              <a:off x="8607355" y="1661704"/>
              <a:ext cx="8130" cy="8130"/>
            </a:xfrm>
            <a:custGeom>
              <a:avLst/>
              <a:gdLst>
                <a:gd name="T0" fmla="*/ 2 w 4"/>
                <a:gd name="T1" fmla="*/ 2 h 4"/>
                <a:gd name="T2" fmla="*/ 2 w 4"/>
                <a:gd name="T3" fmla="*/ 2 h 4"/>
                <a:gd name="T4" fmla="*/ 0 w 4"/>
                <a:gd name="T5" fmla="*/ 4 h 4"/>
                <a:gd name="T6" fmla="*/ 2 w 4"/>
                <a:gd name="T7" fmla="*/ 2 h 4"/>
                <a:gd name="T8" fmla="*/ 4 w 4"/>
                <a:gd name="T9" fmla="*/ 0 h 4"/>
                <a:gd name="T10" fmla="*/ 2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Rectangle 709"/>
            <p:cNvSpPr>
              <a:spLocks noChangeArrowheads="1"/>
            </p:cNvSpPr>
            <p:nvPr/>
          </p:nvSpPr>
          <p:spPr bwMode="auto">
            <a:xfrm>
              <a:off x="8611420" y="1665770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710"/>
            <p:cNvSpPr>
              <a:spLocks/>
            </p:cNvSpPr>
            <p:nvPr/>
          </p:nvSpPr>
          <p:spPr bwMode="auto">
            <a:xfrm>
              <a:off x="8641909" y="1651541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711"/>
            <p:cNvSpPr>
              <a:spLocks/>
            </p:cNvSpPr>
            <p:nvPr/>
          </p:nvSpPr>
          <p:spPr bwMode="auto">
            <a:xfrm>
              <a:off x="8664268" y="1612921"/>
              <a:ext cx="406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712"/>
            <p:cNvSpPr>
              <a:spLocks/>
            </p:cNvSpPr>
            <p:nvPr/>
          </p:nvSpPr>
          <p:spPr bwMode="auto">
            <a:xfrm>
              <a:off x="8656138" y="1604791"/>
              <a:ext cx="12196" cy="12196"/>
            </a:xfrm>
            <a:custGeom>
              <a:avLst/>
              <a:gdLst>
                <a:gd name="T0" fmla="*/ 0 w 6"/>
                <a:gd name="T1" fmla="*/ 4 h 6"/>
                <a:gd name="T2" fmla="*/ 0 w 6"/>
                <a:gd name="T3" fmla="*/ 6 h 6"/>
                <a:gd name="T4" fmla="*/ 4 w 6"/>
                <a:gd name="T5" fmla="*/ 4 h 6"/>
                <a:gd name="T6" fmla="*/ 4 w 6"/>
                <a:gd name="T7" fmla="*/ 2 h 6"/>
                <a:gd name="T8" fmla="*/ 6 w 6"/>
                <a:gd name="T9" fmla="*/ 0 h 6"/>
                <a:gd name="T10" fmla="*/ 0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6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713"/>
            <p:cNvSpPr>
              <a:spLocks/>
            </p:cNvSpPr>
            <p:nvPr/>
          </p:nvSpPr>
          <p:spPr bwMode="auto">
            <a:xfrm>
              <a:off x="8664268" y="1604791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14"/>
            <p:cNvSpPr>
              <a:spLocks/>
            </p:cNvSpPr>
            <p:nvPr/>
          </p:nvSpPr>
          <p:spPr bwMode="auto">
            <a:xfrm>
              <a:off x="8680238" y="1587833"/>
              <a:ext cx="12196" cy="16261"/>
            </a:xfrm>
            <a:custGeom>
              <a:avLst/>
              <a:gdLst>
                <a:gd name="T0" fmla="*/ 2 w 6"/>
                <a:gd name="T1" fmla="*/ 8 h 8"/>
                <a:gd name="T2" fmla="*/ 6 w 6"/>
                <a:gd name="T3" fmla="*/ 0 h 8"/>
                <a:gd name="T4" fmla="*/ 0 w 6"/>
                <a:gd name="T5" fmla="*/ 8 h 8"/>
                <a:gd name="T6" fmla="*/ 2 w 6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6" y="0"/>
                  </a:lnTo>
                  <a:lnTo>
                    <a:pt x="0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715"/>
            <p:cNvSpPr>
              <a:spLocks/>
            </p:cNvSpPr>
            <p:nvPr/>
          </p:nvSpPr>
          <p:spPr bwMode="auto">
            <a:xfrm>
              <a:off x="8664268" y="1608856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716"/>
            <p:cNvSpPr>
              <a:spLocks/>
            </p:cNvSpPr>
            <p:nvPr/>
          </p:nvSpPr>
          <p:spPr bwMode="auto">
            <a:xfrm>
              <a:off x="8664268" y="1612921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Rectangle 717"/>
            <p:cNvSpPr>
              <a:spLocks noChangeArrowheads="1"/>
            </p:cNvSpPr>
            <p:nvPr/>
          </p:nvSpPr>
          <p:spPr bwMode="auto">
            <a:xfrm>
              <a:off x="8680238" y="1595964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Rectangle 718"/>
            <p:cNvSpPr>
              <a:spLocks noChangeArrowheads="1"/>
            </p:cNvSpPr>
            <p:nvPr/>
          </p:nvSpPr>
          <p:spPr bwMode="auto">
            <a:xfrm>
              <a:off x="8656138" y="1612921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719"/>
            <p:cNvSpPr>
              <a:spLocks/>
            </p:cNvSpPr>
            <p:nvPr/>
          </p:nvSpPr>
          <p:spPr bwMode="auto">
            <a:xfrm>
              <a:off x="8656138" y="1596660"/>
              <a:ext cx="12196" cy="16261"/>
            </a:xfrm>
            <a:custGeom>
              <a:avLst/>
              <a:gdLst>
                <a:gd name="T0" fmla="*/ 6 w 6"/>
                <a:gd name="T1" fmla="*/ 4 h 8"/>
                <a:gd name="T2" fmla="*/ 6 w 6"/>
                <a:gd name="T3" fmla="*/ 2 h 8"/>
                <a:gd name="T4" fmla="*/ 6 w 6"/>
                <a:gd name="T5" fmla="*/ 0 h 8"/>
                <a:gd name="T6" fmla="*/ 0 w 6"/>
                <a:gd name="T7" fmla="*/ 8 h 8"/>
                <a:gd name="T8" fmla="*/ 0 w 6"/>
                <a:gd name="T9" fmla="*/ 8 h 8"/>
                <a:gd name="T10" fmla="*/ 6 w 6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6" y="4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20"/>
            <p:cNvSpPr>
              <a:spLocks/>
            </p:cNvSpPr>
            <p:nvPr/>
          </p:nvSpPr>
          <p:spPr bwMode="auto">
            <a:xfrm>
              <a:off x="8680238" y="1587833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721"/>
            <p:cNvSpPr>
              <a:spLocks/>
            </p:cNvSpPr>
            <p:nvPr/>
          </p:nvSpPr>
          <p:spPr bwMode="auto">
            <a:xfrm>
              <a:off x="8680238" y="1591898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722"/>
            <p:cNvSpPr>
              <a:spLocks/>
            </p:cNvSpPr>
            <p:nvPr/>
          </p:nvSpPr>
          <p:spPr bwMode="auto">
            <a:xfrm>
              <a:off x="8660203" y="1612921"/>
              <a:ext cx="4065" cy="14228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2 h 7"/>
                <a:gd name="T4" fmla="*/ 2 w 2"/>
                <a:gd name="T5" fmla="*/ 0 h 7"/>
                <a:gd name="T6" fmla="*/ 2 w 2"/>
                <a:gd name="T7" fmla="*/ 0 h 7"/>
                <a:gd name="T8" fmla="*/ 0 w 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723"/>
            <p:cNvSpPr>
              <a:spLocks/>
            </p:cNvSpPr>
            <p:nvPr/>
          </p:nvSpPr>
          <p:spPr bwMode="auto">
            <a:xfrm>
              <a:off x="8641909" y="1651541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Rectangle 724"/>
            <p:cNvSpPr>
              <a:spLocks noChangeArrowheads="1"/>
            </p:cNvSpPr>
            <p:nvPr/>
          </p:nvSpPr>
          <p:spPr bwMode="auto">
            <a:xfrm>
              <a:off x="8664268" y="1631215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Rectangle 725"/>
            <p:cNvSpPr>
              <a:spLocks noChangeArrowheads="1"/>
            </p:cNvSpPr>
            <p:nvPr/>
          </p:nvSpPr>
          <p:spPr bwMode="auto">
            <a:xfrm>
              <a:off x="8680238" y="1622388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726"/>
            <p:cNvSpPr>
              <a:spLocks/>
            </p:cNvSpPr>
            <p:nvPr/>
          </p:nvSpPr>
          <p:spPr bwMode="auto">
            <a:xfrm>
              <a:off x="8680238" y="1622388"/>
              <a:ext cx="406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2 w 2"/>
                <a:gd name="T4" fmla="*/ 2 w 2"/>
                <a:gd name="T5" fmla="*/ 0 w 2"/>
                <a:gd name="T6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727"/>
            <p:cNvSpPr>
              <a:spLocks/>
            </p:cNvSpPr>
            <p:nvPr/>
          </p:nvSpPr>
          <p:spPr bwMode="auto">
            <a:xfrm>
              <a:off x="8660203" y="1623085"/>
              <a:ext cx="8130" cy="8130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4 w 4"/>
                <a:gd name="T5" fmla="*/ 0 h 4"/>
                <a:gd name="T6" fmla="*/ 2 w 4"/>
                <a:gd name="T7" fmla="*/ 0 h 4"/>
                <a:gd name="T8" fmla="*/ 0 w 4"/>
                <a:gd name="T9" fmla="*/ 4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728"/>
            <p:cNvSpPr>
              <a:spLocks/>
            </p:cNvSpPr>
            <p:nvPr/>
          </p:nvSpPr>
          <p:spPr bwMode="auto">
            <a:xfrm>
              <a:off x="8664268" y="1627150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729"/>
            <p:cNvSpPr>
              <a:spLocks/>
            </p:cNvSpPr>
            <p:nvPr/>
          </p:nvSpPr>
          <p:spPr bwMode="auto">
            <a:xfrm>
              <a:off x="8660203" y="1623085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730"/>
            <p:cNvSpPr>
              <a:spLocks/>
            </p:cNvSpPr>
            <p:nvPr/>
          </p:nvSpPr>
          <p:spPr bwMode="auto">
            <a:xfrm>
              <a:off x="8656138" y="1616987"/>
              <a:ext cx="8130" cy="10163"/>
            </a:xfrm>
            <a:custGeom>
              <a:avLst/>
              <a:gdLst>
                <a:gd name="T0" fmla="*/ 0 w 4"/>
                <a:gd name="T1" fmla="*/ 5 h 5"/>
                <a:gd name="T2" fmla="*/ 2 w 4"/>
                <a:gd name="T3" fmla="*/ 3 h 5"/>
                <a:gd name="T4" fmla="*/ 4 w 4"/>
                <a:gd name="T5" fmla="*/ 0 h 5"/>
                <a:gd name="T6" fmla="*/ 2 w 4"/>
                <a:gd name="T7" fmla="*/ 5 h 5"/>
                <a:gd name="T8" fmla="*/ 0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2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731"/>
            <p:cNvSpPr>
              <a:spLocks/>
            </p:cNvSpPr>
            <p:nvPr/>
          </p:nvSpPr>
          <p:spPr bwMode="auto">
            <a:xfrm>
              <a:off x="8656138" y="1623085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732"/>
            <p:cNvSpPr>
              <a:spLocks/>
            </p:cNvSpPr>
            <p:nvPr/>
          </p:nvSpPr>
          <p:spPr bwMode="auto">
            <a:xfrm>
              <a:off x="8660203" y="1621052"/>
              <a:ext cx="4065" cy="6098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0 h 3"/>
                <a:gd name="T4" fmla="*/ 0 w 2"/>
                <a:gd name="T5" fmla="*/ 1 h 3"/>
                <a:gd name="T6" fmla="*/ 0 w 2"/>
                <a:gd name="T7" fmla="*/ 3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733"/>
            <p:cNvSpPr>
              <a:spLocks/>
            </p:cNvSpPr>
            <p:nvPr/>
          </p:nvSpPr>
          <p:spPr bwMode="auto">
            <a:xfrm>
              <a:off x="8652072" y="1596660"/>
              <a:ext cx="12196" cy="20326"/>
            </a:xfrm>
            <a:custGeom>
              <a:avLst/>
              <a:gdLst>
                <a:gd name="T0" fmla="*/ 0 w 6"/>
                <a:gd name="T1" fmla="*/ 10 h 10"/>
                <a:gd name="T2" fmla="*/ 2 w 6"/>
                <a:gd name="T3" fmla="*/ 8 h 10"/>
                <a:gd name="T4" fmla="*/ 2 w 6"/>
                <a:gd name="T5" fmla="*/ 8 h 10"/>
                <a:gd name="T6" fmla="*/ 6 w 6"/>
                <a:gd name="T7" fmla="*/ 0 h 10"/>
                <a:gd name="T8" fmla="*/ 2 w 6"/>
                <a:gd name="T9" fmla="*/ 4 h 10"/>
                <a:gd name="T10" fmla="*/ 0 w 6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0" y="10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734"/>
            <p:cNvSpPr>
              <a:spLocks/>
            </p:cNvSpPr>
            <p:nvPr/>
          </p:nvSpPr>
          <p:spPr bwMode="auto">
            <a:xfrm>
              <a:off x="8581570" y="1617683"/>
              <a:ext cx="20326" cy="22359"/>
            </a:xfrm>
            <a:custGeom>
              <a:avLst/>
              <a:gdLst>
                <a:gd name="T0" fmla="*/ 8 w 10"/>
                <a:gd name="T1" fmla="*/ 0 h 11"/>
                <a:gd name="T2" fmla="*/ 8 w 10"/>
                <a:gd name="T3" fmla="*/ 2 h 11"/>
                <a:gd name="T4" fmla="*/ 0 w 10"/>
                <a:gd name="T5" fmla="*/ 11 h 11"/>
                <a:gd name="T6" fmla="*/ 8 w 10"/>
                <a:gd name="T7" fmla="*/ 5 h 11"/>
                <a:gd name="T8" fmla="*/ 10 w 10"/>
                <a:gd name="T9" fmla="*/ 0 h 11"/>
                <a:gd name="T10" fmla="*/ 8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8" y="0"/>
                  </a:moveTo>
                  <a:lnTo>
                    <a:pt x="8" y="2"/>
                  </a:lnTo>
                  <a:lnTo>
                    <a:pt x="0" y="11"/>
                  </a:lnTo>
                  <a:lnTo>
                    <a:pt x="8" y="5"/>
                  </a:lnTo>
                  <a:lnTo>
                    <a:pt x="1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735"/>
            <p:cNvSpPr>
              <a:spLocks/>
            </p:cNvSpPr>
            <p:nvPr/>
          </p:nvSpPr>
          <p:spPr bwMode="auto">
            <a:xfrm>
              <a:off x="8615485" y="1596660"/>
              <a:ext cx="6098" cy="12196"/>
            </a:xfrm>
            <a:custGeom>
              <a:avLst/>
              <a:gdLst>
                <a:gd name="T0" fmla="*/ 2 w 3"/>
                <a:gd name="T1" fmla="*/ 6 h 6"/>
                <a:gd name="T2" fmla="*/ 3 w 3"/>
                <a:gd name="T3" fmla="*/ 0 h 6"/>
                <a:gd name="T4" fmla="*/ 0 w 3"/>
                <a:gd name="T5" fmla="*/ 4 h 6"/>
                <a:gd name="T6" fmla="*/ 0 w 3"/>
                <a:gd name="T7" fmla="*/ 6 h 6"/>
                <a:gd name="T8" fmla="*/ 2 w 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3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736"/>
            <p:cNvSpPr>
              <a:spLocks/>
            </p:cNvSpPr>
            <p:nvPr/>
          </p:nvSpPr>
          <p:spPr bwMode="auto">
            <a:xfrm>
              <a:off x="8611420" y="1608856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737"/>
            <p:cNvSpPr>
              <a:spLocks/>
            </p:cNvSpPr>
            <p:nvPr/>
          </p:nvSpPr>
          <p:spPr bwMode="auto">
            <a:xfrm>
              <a:off x="8611420" y="1604791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738"/>
            <p:cNvSpPr>
              <a:spLocks/>
            </p:cNvSpPr>
            <p:nvPr/>
          </p:nvSpPr>
          <p:spPr bwMode="auto">
            <a:xfrm>
              <a:off x="8607355" y="1612921"/>
              <a:ext cx="8130" cy="10163"/>
            </a:xfrm>
            <a:custGeom>
              <a:avLst/>
              <a:gdLst>
                <a:gd name="T0" fmla="*/ 4 w 4"/>
                <a:gd name="T1" fmla="*/ 0 h 5"/>
                <a:gd name="T2" fmla="*/ 2 w 4"/>
                <a:gd name="T3" fmla="*/ 0 h 5"/>
                <a:gd name="T4" fmla="*/ 0 w 4"/>
                <a:gd name="T5" fmla="*/ 5 h 5"/>
                <a:gd name="T6" fmla="*/ 2 w 4"/>
                <a:gd name="T7" fmla="*/ 4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739"/>
            <p:cNvSpPr>
              <a:spLocks/>
            </p:cNvSpPr>
            <p:nvPr/>
          </p:nvSpPr>
          <p:spPr bwMode="auto">
            <a:xfrm>
              <a:off x="8607355" y="1612921"/>
              <a:ext cx="406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740"/>
            <p:cNvSpPr>
              <a:spLocks/>
            </p:cNvSpPr>
            <p:nvPr/>
          </p:nvSpPr>
          <p:spPr bwMode="auto">
            <a:xfrm>
              <a:off x="8571406" y="1644108"/>
              <a:ext cx="18294" cy="20326"/>
            </a:xfrm>
            <a:custGeom>
              <a:avLst/>
              <a:gdLst>
                <a:gd name="T0" fmla="*/ 4 w 5"/>
                <a:gd name="T1" fmla="*/ 2 h 5"/>
                <a:gd name="T2" fmla="*/ 5 w 5"/>
                <a:gd name="T3" fmla="*/ 0 h 5"/>
                <a:gd name="T4" fmla="*/ 0 w 5"/>
                <a:gd name="T5" fmla="*/ 4 h 5"/>
                <a:gd name="T6" fmla="*/ 0 w 5"/>
                <a:gd name="T7" fmla="*/ 4 h 5"/>
                <a:gd name="T8" fmla="*/ 0 w 5"/>
                <a:gd name="T9" fmla="*/ 5 h 5"/>
                <a:gd name="T10" fmla="*/ 2 w 5"/>
                <a:gd name="T11" fmla="*/ 4 h 5"/>
                <a:gd name="T12" fmla="*/ 4 w 5"/>
                <a:gd name="T13" fmla="*/ 3 h 5"/>
                <a:gd name="T14" fmla="*/ 4 w 5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741"/>
            <p:cNvSpPr>
              <a:spLocks/>
            </p:cNvSpPr>
            <p:nvPr/>
          </p:nvSpPr>
          <p:spPr bwMode="auto">
            <a:xfrm>
              <a:off x="8577504" y="1656303"/>
              <a:ext cx="8130" cy="4065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4 w 4"/>
                <a:gd name="T5" fmla="*/ 0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742"/>
            <p:cNvSpPr>
              <a:spLocks/>
            </p:cNvSpPr>
            <p:nvPr/>
          </p:nvSpPr>
          <p:spPr bwMode="auto">
            <a:xfrm>
              <a:off x="8585635" y="1640042"/>
              <a:ext cx="8130" cy="12196"/>
            </a:xfrm>
            <a:custGeom>
              <a:avLst/>
              <a:gdLst>
                <a:gd name="T0" fmla="*/ 2 w 4"/>
                <a:gd name="T1" fmla="*/ 4 h 6"/>
                <a:gd name="T2" fmla="*/ 4 w 4"/>
                <a:gd name="T3" fmla="*/ 0 h 6"/>
                <a:gd name="T4" fmla="*/ 2 w 4"/>
                <a:gd name="T5" fmla="*/ 2 h 6"/>
                <a:gd name="T6" fmla="*/ 0 w 4"/>
                <a:gd name="T7" fmla="*/ 6 h 6"/>
                <a:gd name="T8" fmla="*/ 2 w 4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4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Rectangle 743"/>
            <p:cNvSpPr>
              <a:spLocks noChangeArrowheads="1"/>
            </p:cNvSpPr>
            <p:nvPr/>
          </p:nvSpPr>
          <p:spPr bwMode="auto">
            <a:xfrm>
              <a:off x="8652072" y="1588530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744"/>
            <p:cNvSpPr>
              <a:spLocks/>
            </p:cNvSpPr>
            <p:nvPr/>
          </p:nvSpPr>
          <p:spPr bwMode="auto">
            <a:xfrm>
              <a:off x="8629713" y="1600726"/>
              <a:ext cx="4065" cy="12196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4 h 6"/>
                <a:gd name="T4" fmla="*/ 2 w 2"/>
                <a:gd name="T5" fmla="*/ 0 h 6"/>
                <a:gd name="T6" fmla="*/ 0 w 2"/>
                <a:gd name="T7" fmla="*/ 2 h 6"/>
                <a:gd name="T8" fmla="*/ 0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745"/>
            <p:cNvSpPr>
              <a:spLocks/>
            </p:cNvSpPr>
            <p:nvPr/>
          </p:nvSpPr>
          <p:spPr bwMode="auto">
            <a:xfrm>
              <a:off x="8641909" y="1592595"/>
              <a:ext cx="8130" cy="12196"/>
            </a:xfrm>
            <a:custGeom>
              <a:avLst/>
              <a:gdLst>
                <a:gd name="T0" fmla="*/ 2 w 4"/>
                <a:gd name="T1" fmla="*/ 4 h 6"/>
                <a:gd name="T2" fmla="*/ 4 w 4"/>
                <a:gd name="T3" fmla="*/ 0 h 6"/>
                <a:gd name="T4" fmla="*/ 0 w 4"/>
                <a:gd name="T5" fmla="*/ 2 h 6"/>
                <a:gd name="T6" fmla="*/ 0 w 4"/>
                <a:gd name="T7" fmla="*/ 6 h 6"/>
                <a:gd name="T8" fmla="*/ 2 w 4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4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Rectangle 746"/>
            <p:cNvSpPr>
              <a:spLocks noChangeArrowheads="1"/>
            </p:cNvSpPr>
            <p:nvPr/>
          </p:nvSpPr>
          <p:spPr bwMode="auto">
            <a:xfrm>
              <a:off x="8621583" y="1661704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747"/>
            <p:cNvSpPr>
              <a:spLocks/>
            </p:cNvSpPr>
            <p:nvPr/>
          </p:nvSpPr>
          <p:spPr bwMode="auto">
            <a:xfrm>
              <a:off x="8615485" y="160885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748"/>
            <p:cNvSpPr>
              <a:spLocks/>
            </p:cNvSpPr>
            <p:nvPr/>
          </p:nvSpPr>
          <p:spPr bwMode="auto">
            <a:xfrm>
              <a:off x="8581570" y="1656303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749"/>
            <p:cNvSpPr>
              <a:spLocks/>
            </p:cNvSpPr>
            <p:nvPr/>
          </p:nvSpPr>
          <p:spPr bwMode="auto">
            <a:xfrm>
              <a:off x="8645974" y="1592595"/>
              <a:ext cx="6098" cy="8130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0 h 4"/>
                <a:gd name="T4" fmla="*/ 2 w 3"/>
                <a:gd name="T5" fmla="*/ 0 h 4"/>
                <a:gd name="T6" fmla="*/ 0 w 3"/>
                <a:gd name="T7" fmla="*/ 4 h 4"/>
                <a:gd name="T8" fmla="*/ 0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3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750"/>
            <p:cNvSpPr>
              <a:spLocks/>
            </p:cNvSpPr>
            <p:nvPr/>
          </p:nvSpPr>
          <p:spPr bwMode="auto">
            <a:xfrm>
              <a:off x="8645974" y="1592595"/>
              <a:ext cx="6098" cy="8130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0 h 4"/>
                <a:gd name="T4" fmla="*/ 3 w 3"/>
                <a:gd name="T5" fmla="*/ 0 h 4"/>
                <a:gd name="T6" fmla="*/ 0 w 3"/>
                <a:gd name="T7" fmla="*/ 4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751"/>
            <p:cNvSpPr>
              <a:spLocks/>
            </p:cNvSpPr>
            <p:nvPr/>
          </p:nvSpPr>
          <p:spPr bwMode="auto">
            <a:xfrm>
              <a:off x="8619550" y="1600726"/>
              <a:ext cx="6098" cy="8130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0 h 4"/>
                <a:gd name="T4" fmla="*/ 1 w 3"/>
                <a:gd name="T5" fmla="*/ 4 h 4"/>
                <a:gd name="T6" fmla="*/ 0 w 3"/>
                <a:gd name="T7" fmla="*/ 4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3" y="0"/>
                  </a:lnTo>
                  <a:lnTo>
                    <a:pt x="1" y="4"/>
                  </a:lnTo>
                  <a:lnTo>
                    <a:pt x="0" y="4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752"/>
            <p:cNvSpPr>
              <a:spLocks/>
            </p:cNvSpPr>
            <p:nvPr/>
          </p:nvSpPr>
          <p:spPr bwMode="auto">
            <a:xfrm>
              <a:off x="8619550" y="1608856"/>
              <a:ext cx="2033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753"/>
            <p:cNvSpPr>
              <a:spLocks/>
            </p:cNvSpPr>
            <p:nvPr/>
          </p:nvSpPr>
          <p:spPr bwMode="auto">
            <a:xfrm>
              <a:off x="8625648" y="1600726"/>
              <a:ext cx="8130" cy="4065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0 h 2"/>
                <a:gd name="T4" fmla="*/ 0 w 4"/>
                <a:gd name="T5" fmla="*/ 0 h 2"/>
                <a:gd name="T6" fmla="*/ 0 w 4"/>
                <a:gd name="T7" fmla="*/ 2 h 2"/>
                <a:gd name="T8" fmla="*/ 2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754"/>
            <p:cNvSpPr>
              <a:spLocks/>
            </p:cNvSpPr>
            <p:nvPr/>
          </p:nvSpPr>
          <p:spPr bwMode="auto">
            <a:xfrm>
              <a:off x="8629713" y="1600726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755"/>
            <p:cNvSpPr>
              <a:spLocks/>
            </p:cNvSpPr>
            <p:nvPr/>
          </p:nvSpPr>
          <p:spPr bwMode="auto">
            <a:xfrm>
              <a:off x="8589700" y="1625814"/>
              <a:ext cx="12196" cy="18294"/>
            </a:xfrm>
            <a:custGeom>
              <a:avLst/>
              <a:gdLst>
                <a:gd name="T0" fmla="*/ 6 w 6"/>
                <a:gd name="T1" fmla="*/ 3 h 9"/>
                <a:gd name="T2" fmla="*/ 6 w 6"/>
                <a:gd name="T3" fmla="*/ 0 h 9"/>
                <a:gd name="T4" fmla="*/ 4 w 6"/>
                <a:gd name="T5" fmla="*/ 1 h 9"/>
                <a:gd name="T6" fmla="*/ 0 w 6"/>
                <a:gd name="T7" fmla="*/ 9 h 9"/>
                <a:gd name="T8" fmla="*/ 2 w 6"/>
                <a:gd name="T9" fmla="*/ 7 h 9"/>
                <a:gd name="T10" fmla="*/ 6 w 6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lnTo>
                    <a:pt x="6" y="0"/>
                  </a:lnTo>
                  <a:lnTo>
                    <a:pt x="4" y="1"/>
                  </a:lnTo>
                  <a:lnTo>
                    <a:pt x="0" y="9"/>
                  </a:lnTo>
                  <a:lnTo>
                    <a:pt x="2" y="7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Rectangle 756"/>
            <p:cNvSpPr>
              <a:spLocks noChangeArrowheads="1"/>
            </p:cNvSpPr>
            <p:nvPr/>
          </p:nvSpPr>
          <p:spPr bwMode="auto">
            <a:xfrm>
              <a:off x="8605961" y="168679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757"/>
            <p:cNvSpPr>
              <a:spLocks/>
            </p:cNvSpPr>
            <p:nvPr/>
          </p:nvSpPr>
          <p:spPr bwMode="auto">
            <a:xfrm>
              <a:off x="8615485" y="1655606"/>
              <a:ext cx="26424" cy="26424"/>
            </a:xfrm>
            <a:custGeom>
              <a:avLst/>
              <a:gdLst>
                <a:gd name="T0" fmla="*/ 11 w 13"/>
                <a:gd name="T1" fmla="*/ 2 h 13"/>
                <a:gd name="T2" fmla="*/ 13 w 13"/>
                <a:gd name="T3" fmla="*/ 0 h 13"/>
                <a:gd name="T4" fmla="*/ 3 w 13"/>
                <a:gd name="T5" fmla="*/ 9 h 13"/>
                <a:gd name="T6" fmla="*/ 0 w 13"/>
                <a:gd name="T7" fmla="*/ 13 h 13"/>
                <a:gd name="T8" fmla="*/ 0 w 13"/>
                <a:gd name="T9" fmla="*/ 13 h 13"/>
                <a:gd name="T10" fmla="*/ 11 w 13"/>
                <a:gd name="T11" fmla="*/ 2 h 13"/>
                <a:gd name="T12" fmla="*/ 11 w 13"/>
                <a:gd name="T1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1" y="2"/>
                  </a:moveTo>
                  <a:lnTo>
                    <a:pt x="13" y="0"/>
                  </a:lnTo>
                  <a:lnTo>
                    <a:pt x="3" y="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758"/>
            <p:cNvSpPr>
              <a:spLocks/>
            </p:cNvSpPr>
            <p:nvPr/>
          </p:nvSpPr>
          <p:spPr bwMode="auto">
            <a:xfrm>
              <a:off x="8601896" y="1686793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2 w 2"/>
                <a:gd name="T5" fmla="*/ 0 h 4"/>
                <a:gd name="T6" fmla="*/ 2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759"/>
            <p:cNvSpPr>
              <a:spLocks/>
            </p:cNvSpPr>
            <p:nvPr/>
          </p:nvSpPr>
          <p:spPr bwMode="auto">
            <a:xfrm>
              <a:off x="8680238" y="1595964"/>
              <a:ext cx="30489" cy="26424"/>
            </a:xfrm>
            <a:custGeom>
              <a:avLst/>
              <a:gdLst>
                <a:gd name="T0" fmla="*/ 0 w 15"/>
                <a:gd name="T1" fmla="*/ 13 h 13"/>
                <a:gd name="T2" fmla="*/ 4 w 15"/>
                <a:gd name="T3" fmla="*/ 11 h 13"/>
                <a:gd name="T4" fmla="*/ 13 w 15"/>
                <a:gd name="T5" fmla="*/ 2 h 13"/>
                <a:gd name="T6" fmla="*/ 15 w 15"/>
                <a:gd name="T7" fmla="*/ 0 h 13"/>
                <a:gd name="T8" fmla="*/ 2 w 15"/>
                <a:gd name="T9" fmla="*/ 11 h 13"/>
                <a:gd name="T10" fmla="*/ 0 w 15"/>
                <a:gd name="T11" fmla="*/ 11 h 13"/>
                <a:gd name="T12" fmla="*/ 0 w 1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0" y="13"/>
                  </a:moveTo>
                  <a:lnTo>
                    <a:pt x="4" y="11"/>
                  </a:lnTo>
                  <a:lnTo>
                    <a:pt x="13" y="2"/>
                  </a:lnTo>
                  <a:lnTo>
                    <a:pt x="15" y="0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760"/>
            <p:cNvSpPr>
              <a:spLocks/>
            </p:cNvSpPr>
            <p:nvPr/>
          </p:nvSpPr>
          <p:spPr bwMode="auto">
            <a:xfrm>
              <a:off x="8597831" y="1682727"/>
              <a:ext cx="8130" cy="12196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1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761"/>
            <p:cNvSpPr>
              <a:spLocks/>
            </p:cNvSpPr>
            <p:nvPr/>
          </p:nvSpPr>
          <p:spPr bwMode="auto">
            <a:xfrm>
              <a:off x="8601896" y="1690858"/>
              <a:ext cx="0" cy="406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762"/>
            <p:cNvSpPr>
              <a:spLocks/>
            </p:cNvSpPr>
            <p:nvPr/>
          </p:nvSpPr>
          <p:spPr bwMode="auto">
            <a:xfrm>
              <a:off x="8680238" y="1604094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2 w 2"/>
                <a:gd name="T5" fmla="*/ 0 h 4"/>
                <a:gd name="T6" fmla="*/ 0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Rectangle 763"/>
            <p:cNvSpPr>
              <a:spLocks noChangeArrowheads="1"/>
            </p:cNvSpPr>
            <p:nvPr/>
          </p:nvSpPr>
          <p:spPr bwMode="auto">
            <a:xfrm>
              <a:off x="8585635" y="1656303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Rectangle 764"/>
            <p:cNvSpPr>
              <a:spLocks noChangeArrowheads="1"/>
            </p:cNvSpPr>
            <p:nvPr/>
          </p:nvSpPr>
          <p:spPr bwMode="auto">
            <a:xfrm>
              <a:off x="8680238" y="1604094"/>
              <a:ext cx="4065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765"/>
            <p:cNvSpPr>
              <a:spLocks/>
            </p:cNvSpPr>
            <p:nvPr/>
          </p:nvSpPr>
          <p:spPr bwMode="auto">
            <a:xfrm>
              <a:off x="8680238" y="1600029"/>
              <a:ext cx="8130" cy="16261"/>
            </a:xfrm>
            <a:custGeom>
              <a:avLst/>
              <a:gdLst>
                <a:gd name="T0" fmla="*/ 0 w 4"/>
                <a:gd name="T1" fmla="*/ 8 h 8"/>
                <a:gd name="T2" fmla="*/ 2 w 4"/>
                <a:gd name="T3" fmla="*/ 6 h 8"/>
                <a:gd name="T4" fmla="*/ 4 w 4"/>
                <a:gd name="T5" fmla="*/ 0 h 8"/>
                <a:gd name="T6" fmla="*/ 2 w 4"/>
                <a:gd name="T7" fmla="*/ 2 h 8"/>
                <a:gd name="T8" fmla="*/ 0 w 4"/>
                <a:gd name="T9" fmla="*/ 6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2" y="6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766"/>
            <p:cNvSpPr>
              <a:spLocks/>
            </p:cNvSpPr>
            <p:nvPr/>
          </p:nvSpPr>
          <p:spPr bwMode="auto">
            <a:xfrm>
              <a:off x="8680238" y="1612225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767"/>
            <p:cNvSpPr>
              <a:spLocks/>
            </p:cNvSpPr>
            <p:nvPr/>
          </p:nvSpPr>
          <p:spPr bwMode="auto">
            <a:xfrm>
              <a:off x="8589700" y="1670532"/>
              <a:ext cx="8130" cy="813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768"/>
            <p:cNvSpPr>
              <a:spLocks/>
            </p:cNvSpPr>
            <p:nvPr/>
          </p:nvSpPr>
          <p:spPr bwMode="auto">
            <a:xfrm>
              <a:off x="8597831" y="1666466"/>
              <a:ext cx="14228" cy="24391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0 w 4"/>
                <a:gd name="T5" fmla="*/ 5 h 6"/>
                <a:gd name="T6" fmla="*/ 0 w 4"/>
                <a:gd name="T7" fmla="*/ 6 h 6"/>
                <a:gd name="T8" fmla="*/ 2 w 4"/>
                <a:gd name="T9" fmla="*/ 4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" y="4"/>
                    <a:pt x="2" y="4"/>
                    <a:pt x="2" y="4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769"/>
            <p:cNvSpPr>
              <a:spLocks/>
            </p:cNvSpPr>
            <p:nvPr/>
          </p:nvSpPr>
          <p:spPr bwMode="auto">
            <a:xfrm>
              <a:off x="8577504" y="1664434"/>
              <a:ext cx="4065" cy="203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1 h 1"/>
                <a:gd name="T6" fmla="*/ 0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770"/>
            <p:cNvSpPr>
              <a:spLocks/>
            </p:cNvSpPr>
            <p:nvPr/>
          </p:nvSpPr>
          <p:spPr bwMode="auto">
            <a:xfrm>
              <a:off x="8589700" y="1678662"/>
              <a:ext cx="4065" cy="406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771"/>
            <p:cNvSpPr>
              <a:spLocks/>
            </p:cNvSpPr>
            <p:nvPr/>
          </p:nvSpPr>
          <p:spPr bwMode="auto">
            <a:xfrm>
              <a:off x="8581570" y="1660368"/>
              <a:ext cx="4065" cy="6098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772"/>
            <p:cNvSpPr>
              <a:spLocks/>
            </p:cNvSpPr>
            <p:nvPr/>
          </p:nvSpPr>
          <p:spPr bwMode="auto">
            <a:xfrm>
              <a:off x="8577504" y="1666466"/>
              <a:ext cx="4065" cy="406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773"/>
            <p:cNvSpPr>
              <a:spLocks/>
            </p:cNvSpPr>
            <p:nvPr/>
          </p:nvSpPr>
          <p:spPr bwMode="auto">
            <a:xfrm>
              <a:off x="8593765" y="1678662"/>
              <a:ext cx="4065" cy="813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774"/>
            <p:cNvSpPr>
              <a:spLocks/>
            </p:cNvSpPr>
            <p:nvPr/>
          </p:nvSpPr>
          <p:spPr bwMode="auto">
            <a:xfrm>
              <a:off x="8593765" y="1666466"/>
              <a:ext cx="18294" cy="20326"/>
            </a:xfrm>
            <a:custGeom>
              <a:avLst/>
              <a:gdLst>
                <a:gd name="T0" fmla="*/ 5 w 5"/>
                <a:gd name="T1" fmla="*/ 0 h 5"/>
                <a:gd name="T2" fmla="*/ 2 w 5"/>
                <a:gd name="T3" fmla="*/ 2 h 5"/>
                <a:gd name="T4" fmla="*/ 1 w 5"/>
                <a:gd name="T5" fmla="*/ 3 h 5"/>
                <a:gd name="T6" fmla="*/ 0 w 5"/>
                <a:gd name="T7" fmla="*/ 5 h 5"/>
                <a:gd name="T8" fmla="*/ 1 w 5"/>
                <a:gd name="T9" fmla="*/ 5 h 5"/>
                <a:gd name="T10" fmla="*/ 5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775"/>
            <p:cNvSpPr>
              <a:spLocks/>
            </p:cNvSpPr>
            <p:nvPr/>
          </p:nvSpPr>
          <p:spPr bwMode="auto">
            <a:xfrm>
              <a:off x="8593765" y="1674597"/>
              <a:ext cx="4065" cy="813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776"/>
            <p:cNvSpPr>
              <a:spLocks/>
            </p:cNvSpPr>
            <p:nvPr/>
          </p:nvSpPr>
          <p:spPr bwMode="auto">
            <a:xfrm>
              <a:off x="8589700" y="1678662"/>
              <a:ext cx="4065" cy="406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777"/>
            <p:cNvSpPr>
              <a:spLocks/>
            </p:cNvSpPr>
            <p:nvPr/>
          </p:nvSpPr>
          <p:spPr bwMode="auto">
            <a:xfrm>
              <a:off x="8629713" y="1596660"/>
              <a:ext cx="12196" cy="12196"/>
            </a:xfrm>
            <a:custGeom>
              <a:avLst/>
              <a:gdLst>
                <a:gd name="T0" fmla="*/ 6 w 6"/>
                <a:gd name="T1" fmla="*/ 4 h 6"/>
                <a:gd name="T2" fmla="*/ 6 w 6"/>
                <a:gd name="T3" fmla="*/ 0 h 6"/>
                <a:gd name="T4" fmla="*/ 2 w 6"/>
                <a:gd name="T5" fmla="*/ 2 h 6"/>
                <a:gd name="T6" fmla="*/ 0 w 6"/>
                <a:gd name="T7" fmla="*/ 6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778"/>
            <p:cNvSpPr>
              <a:spLocks/>
            </p:cNvSpPr>
            <p:nvPr/>
          </p:nvSpPr>
          <p:spPr bwMode="auto">
            <a:xfrm>
              <a:off x="8664268" y="1608856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779"/>
            <p:cNvSpPr>
              <a:spLocks/>
            </p:cNvSpPr>
            <p:nvPr/>
          </p:nvSpPr>
          <p:spPr bwMode="auto">
            <a:xfrm>
              <a:off x="8680238" y="1604094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Rectangle 780"/>
            <p:cNvSpPr>
              <a:spLocks noChangeArrowheads="1"/>
            </p:cNvSpPr>
            <p:nvPr/>
          </p:nvSpPr>
          <p:spPr bwMode="auto">
            <a:xfrm>
              <a:off x="8680238" y="1604094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781"/>
            <p:cNvSpPr>
              <a:spLocks/>
            </p:cNvSpPr>
            <p:nvPr/>
          </p:nvSpPr>
          <p:spPr bwMode="auto">
            <a:xfrm>
              <a:off x="8664268" y="1616987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782"/>
            <p:cNvSpPr>
              <a:spLocks/>
            </p:cNvSpPr>
            <p:nvPr/>
          </p:nvSpPr>
          <p:spPr bwMode="auto">
            <a:xfrm>
              <a:off x="8660203" y="1612921"/>
              <a:ext cx="8130" cy="10163"/>
            </a:xfrm>
            <a:custGeom>
              <a:avLst/>
              <a:gdLst>
                <a:gd name="T0" fmla="*/ 0 w 4"/>
                <a:gd name="T1" fmla="*/ 5 h 5"/>
                <a:gd name="T2" fmla="*/ 2 w 4"/>
                <a:gd name="T3" fmla="*/ 4 h 5"/>
                <a:gd name="T4" fmla="*/ 4 w 4"/>
                <a:gd name="T5" fmla="*/ 2 h 5"/>
                <a:gd name="T6" fmla="*/ 4 w 4"/>
                <a:gd name="T7" fmla="*/ 0 h 5"/>
                <a:gd name="T8" fmla="*/ 2 w 4"/>
                <a:gd name="T9" fmla="*/ 2 h 5"/>
                <a:gd name="T10" fmla="*/ 0 w 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783"/>
            <p:cNvSpPr>
              <a:spLocks/>
            </p:cNvSpPr>
            <p:nvPr/>
          </p:nvSpPr>
          <p:spPr bwMode="auto">
            <a:xfrm>
              <a:off x="8664268" y="1631215"/>
              <a:ext cx="8130" cy="8130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4 w 4"/>
                <a:gd name="T7" fmla="*/ 0 h 4"/>
                <a:gd name="T8" fmla="*/ 2 w 4"/>
                <a:gd name="T9" fmla="*/ 0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784"/>
            <p:cNvSpPr>
              <a:spLocks/>
            </p:cNvSpPr>
            <p:nvPr/>
          </p:nvSpPr>
          <p:spPr bwMode="auto">
            <a:xfrm>
              <a:off x="8680238" y="1591898"/>
              <a:ext cx="4065" cy="12196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6 h 6"/>
                <a:gd name="T6" fmla="*/ 0 w 2"/>
                <a:gd name="T7" fmla="*/ 4 h 6"/>
                <a:gd name="T8" fmla="*/ 2 w 2"/>
                <a:gd name="T9" fmla="*/ 2 h 6"/>
                <a:gd name="T10" fmla="*/ 2 w 2"/>
                <a:gd name="T11" fmla="*/ 0 h 6"/>
                <a:gd name="T12" fmla="*/ 2 w 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Rectangle 785"/>
            <p:cNvSpPr>
              <a:spLocks noChangeArrowheads="1"/>
            </p:cNvSpPr>
            <p:nvPr/>
          </p:nvSpPr>
          <p:spPr bwMode="auto">
            <a:xfrm>
              <a:off x="8680238" y="1595964"/>
              <a:ext cx="2033" cy="4065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786"/>
            <p:cNvSpPr>
              <a:spLocks/>
            </p:cNvSpPr>
            <p:nvPr/>
          </p:nvSpPr>
          <p:spPr bwMode="auto">
            <a:xfrm>
              <a:off x="8680238" y="1600029"/>
              <a:ext cx="0" cy="8130"/>
            </a:xfrm>
            <a:custGeom>
              <a:avLst/>
              <a:gdLst>
                <a:gd name="T0" fmla="*/ 2 h 4"/>
                <a:gd name="T1" fmla="*/ 0 h 4"/>
                <a:gd name="T2" fmla="*/ 4 h 4"/>
                <a:gd name="T3" fmla="*/ 2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787"/>
            <p:cNvSpPr>
              <a:spLocks/>
            </p:cNvSpPr>
            <p:nvPr/>
          </p:nvSpPr>
          <p:spPr bwMode="auto">
            <a:xfrm>
              <a:off x="8664268" y="160885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788"/>
            <p:cNvSpPr>
              <a:spLocks/>
            </p:cNvSpPr>
            <p:nvPr/>
          </p:nvSpPr>
          <p:spPr bwMode="auto">
            <a:xfrm>
              <a:off x="8621583" y="1659672"/>
              <a:ext cx="4065" cy="203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789"/>
            <p:cNvSpPr>
              <a:spLocks/>
            </p:cNvSpPr>
            <p:nvPr/>
          </p:nvSpPr>
          <p:spPr bwMode="auto">
            <a:xfrm>
              <a:off x="8621583" y="1655606"/>
              <a:ext cx="20326" cy="18294"/>
            </a:xfrm>
            <a:custGeom>
              <a:avLst/>
              <a:gdLst>
                <a:gd name="T0" fmla="*/ 2 w 10"/>
                <a:gd name="T1" fmla="*/ 2 h 9"/>
                <a:gd name="T2" fmla="*/ 0 w 10"/>
                <a:gd name="T3" fmla="*/ 9 h 9"/>
                <a:gd name="T4" fmla="*/ 10 w 10"/>
                <a:gd name="T5" fmla="*/ 0 h 9"/>
                <a:gd name="T6" fmla="*/ 10 w 10"/>
                <a:gd name="T7" fmla="*/ 0 h 9"/>
                <a:gd name="T8" fmla="*/ 2 w 10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2"/>
                  </a:moveTo>
                  <a:lnTo>
                    <a:pt x="0" y="9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Rectangle 790"/>
            <p:cNvSpPr>
              <a:spLocks noChangeArrowheads="1"/>
            </p:cNvSpPr>
            <p:nvPr/>
          </p:nvSpPr>
          <p:spPr bwMode="auto">
            <a:xfrm>
              <a:off x="8641909" y="1655606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791"/>
            <p:cNvSpPr>
              <a:spLocks/>
            </p:cNvSpPr>
            <p:nvPr/>
          </p:nvSpPr>
          <p:spPr bwMode="auto">
            <a:xfrm>
              <a:off x="8680238" y="1587833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0 h 4"/>
                <a:gd name="T8" fmla="*/ 2 w 2"/>
                <a:gd name="T9" fmla="*/ 0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792"/>
            <p:cNvSpPr>
              <a:spLocks/>
            </p:cNvSpPr>
            <p:nvPr/>
          </p:nvSpPr>
          <p:spPr bwMode="auto">
            <a:xfrm>
              <a:off x="8637844" y="1655606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793"/>
            <p:cNvSpPr>
              <a:spLocks/>
            </p:cNvSpPr>
            <p:nvPr/>
          </p:nvSpPr>
          <p:spPr bwMode="auto">
            <a:xfrm>
              <a:off x="8615485" y="1659672"/>
              <a:ext cx="10163" cy="18294"/>
            </a:xfrm>
            <a:custGeom>
              <a:avLst/>
              <a:gdLst>
                <a:gd name="T0" fmla="*/ 5 w 5"/>
                <a:gd name="T1" fmla="*/ 0 h 9"/>
                <a:gd name="T2" fmla="*/ 3 w 5"/>
                <a:gd name="T3" fmla="*/ 1 h 9"/>
                <a:gd name="T4" fmla="*/ 0 w 5"/>
                <a:gd name="T5" fmla="*/ 9 h 9"/>
                <a:gd name="T6" fmla="*/ 3 w 5"/>
                <a:gd name="T7" fmla="*/ 7 h 9"/>
                <a:gd name="T8" fmla="*/ 5 w 5"/>
                <a:gd name="T9" fmla="*/ 0 h 9"/>
                <a:gd name="T10" fmla="*/ 5 w 5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lnTo>
                    <a:pt x="3" y="1"/>
                  </a:lnTo>
                  <a:lnTo>
                    <a:pt x="0" y="9"/>
                  </a:lnTo>
                  <a:lnTo>
                    <a:pt x="3" y="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794"/>
            <p:cNvSpPr>
              <a:spLocks/>
            </p:cNvSpPr>
            <p:nvPr/>
          </p:nvSpPr>
          <p:spPr bwMode="auto">
            <a:xfrm>
              <a:off x="8680238" y="1616290"/>
              <a:ext cx="8130" cy="6098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3 h 3"/>
                <a:gd name="T4" fmla="*/ 4 w 4"/>
                <a:gd name="T5" fmla="*/ 0 h 3"/>
                <a:gd name="T6" fmla="*/ 0 w 4"/>
                <a:gd name="T7" fmla="*/ 1 h 3"/>
                <a:gd name="T8" fmla="*/ 0 w 4"/>
                <a:gd name="T9" fmla="*/ 3 h 3"/>
                <a:gd name="T10" fmla="*/ 2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2" y="3"/>
                  </a:lnTo>
                  <a:lnTo>
                    <a:pt x="4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795"/>
            <p:cNvSpPr>
              <a:spLocks/>
            </p:cNvSpPr>
            <p:nvPr/>
          </p:nvSpPr>
          <p:spPr bwMode="auto">
            <a:xfrm>
              <a:off x="8664268" y="1623085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2 w 2"/>
                <a:gd name="T5" fmla="*/ 0 h 4"/>
                <a:gd name="T6" fmla="*/ 2 w 2"/>
                <a:gd name="T7" fmla="*/ 0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796"/>
            <p:cNvSpPr>
              <a:spLocks/>
            </p:cNvSpPr>
            <p:nvPr/>
          </p:nvSpPr>
          <p:spPr bwMode="auto">
            <a:xfrm>
              <a:off x="8680238" y="1616290"/>
              <a:ext cx="0" cy="2033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797"/>
            <p:cNvSpPr>
              <a:spLocks/>
            </p:cNvSpPr>
            <p:nvPr/>
          </p:nvSpPr>
          <p:spPr bwMode="auto">
            <a:xfrm>
              <a:off x="8641909" y="1655606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798"/>
            <p:cNvSpPr>
              <a:spLocks/>
            </p:cNvSpPr>
            <p:nvPr/>
          </p:nvSpPr>
          <p:spPr bwMode="auto">
            <a:xfrm>
              <a:off x="8637844" y="165560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799"/>
            <p:cNvSpPr>
              <a:spLocks/>
            </p:cNvSpPr>
            <p:nvPr/>
          </p:nvSpPr>
          <p:spPr bwMode="auto">
            <a:xfrm>
              <a:off x="8684304" y="1583768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800"/>
            <p:cNvSpPr>
              <a:spLocks/>
            </p:cNvSpPr>
            <p:nvPr/>
          </p:nvSpPr>
          <p:spPr bwMode="auto">
            <a:xfrm>
              <a:off x="8680238" y="1577670"/>
              <a:ext cx="0" cy="2033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801"/>
            <p:cNvSpPr>
              <a:spLocks/>
            </p:cNvSpPr>
            <p:nvPr/>
          </p:nvSpPr>
          <p:spPr bwMode="auto">
            <a:xfrm>
              <a:off x="8664268" y="1584465"/>
              <a:ext cx="4065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2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Rectangle 802"/>
            <p:cNvSpPr>
              <a:spLocks noChangeArrowheads="1"/>
            </p:cNvSpPr>
            <p:nvPr/>
          </p:nvSpPr>
          <p:spPr bwMode="auto">
            <a:xfrm>
              <a:off x="8680238" y="157970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Rectangle 803"/>
            <p:cNvSpPr>
              <a:spLocks noChangeArrowheads="1"/>
            </p:cNvSpPr>
            <p:nvPr/>
          </p:nvSpPr>
          <p:spPr bwMode="auto">
            <a:xfrm>
              <a:off x="8680238" y="157970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804"/>
            <p:cNvSpPr>
              <a:spLocks/>
            </p:cNvSpPr>
            <p:nvPr/>
          </p:nvSpPr>
          <p:spPr bwMode="auto">
            <a:xfrm>
              <a:off x="8680238" y="1577670"/>
              <a:ext cx="0" cy="203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Rectangle 805"/>
            <p:cNvSpPr>
              <a:spLocks noChangeArrowheads="1"/>
            </p:cNvSpPr>
            <p:nvPr/>
          </p:nvSpPr>
          <p:spPr bwMode="auto">
            <a:xfrm>
              <a:off x="8680238" y="1579703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Rectangle 806"/>
            <p:cNvSpPr>
              <a:spLocks noChangeArrowheads="1"/>
            </p:cNvSpPr>
            <p:nvPr/>
          </p:nvSpPr>
          <p:spPr bwMode="auto">
            <a:xfrm>
              <a:off x="8664268" y="1582432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807"/>
            <p:cNvSpPr>
              <a:spLocks/>
            </p:cNvSpPr>
            <p:nvPr/>
          </p:nvSpPr>
          <p:spPr bwMode="auto">
            <a:xfrm>
              <a:off x="8680238" y="1569540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4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809"/>
            <p:cNvSpPr>
              <a:spLocks/>
            </p:cNvSpPr>
            <p:nvPr/>
          </p:nvSpPr>
          <p:spPr bwMode="auto">
            <a:xfrm>
              <a:off x="8660204" y="1582433"/>
              <a:ext cx="4065" cy="6098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810"/>
            <p:cNvSpPr>
              <a:spLocks/>
            </p:cNvSpPr>
            <p:nvPr/>
          </p:nvSpPr>
          <p:spPr bwMode="auto">
            <a:xfrm>
              <a:off x="8664270" y="1578368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811"/>
            <p:cNvSpPr>
              <a:spLocks/>
            </p:cNvSpPr>
            <p:nvPr/>
          </p:nvSpPr>
          <p:spPr bwMode="auto">
            <a:xfrm>
              <a:off x="8684305" y="1579704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4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812"/>
            <p:cNvSpPr>
              <a:spLocks/>
            </p:cNvSpPr>
            <p:nvPr/>
          </p:nvSpPr>
          <p:spPr bwMode="auto">
            <a:xfrm>
              <a:off x="8656139" y="1592596"/>
              <a:ext cx="12196" cy="20326"/>
            </a:xfrm>
            <a:custGeom>
              <a:avLst/>
              <a:gdLst>
                <a:gd name="T0" fmla="*/ 0 w 6"/>
                <a:gd name="T1" fmla="*/ 10 h 10"/>
                <a:gd name="T2" fmla="*/ 6 w 6"/>
                <a:gd name="T3" fmla="*/ 2 h 10"/>
                <a:gd name="T4" fmla="*/ 6 w 6"/>
                <a:gd name="T5" fmla="*/ 0 h 10"/>
                <a:gd name="T6" fmla="*/ 4 w 6"/>
                <a:gd name="T7" fmla="*/ 2 h 10"/>
                <a:gd name="T8" fmla="*/ 0 w 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0" y="10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813"/>
            <p:cNvSpPr>
              <a:spLocks/>
            </p:cNvSpPr>
            <p:nvPr/>
          </p:nvSpPr>
          <p:spPr bwMode="auto">
            <a:xfrm>
              <a:off x="8680240" y="1583769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4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814"/>
            <p:cNvSpPr>
              <a:spLocks/>
            </p:cNvSpPr>
            <p:nvPr/>
          </p:nvSpPr>
          <p:spPr bwMode="auto">
            <a:xfrm>
              <a:off x="8684305" y="1583769"/>
              <a:ext cx="0" cy="8130"/>
            </a:xfrm>
            <a:custGeom>
              <a:avLst/>
              <a:gdLst>
                <a:gd name="T0" fmla="*/ 2 h 4"/>
                <a:gd name="T1" fmla="*/ 2 h 4"/>
                <a:gd name="T2" fmla="*/ 0 h 4"/>
                <a:gd name="T3" fmla="*/ 0 h 4"/>
                <a:gd name="T4" fmla="*/ 4 h 4"/>
                <a:gd name="T5" fmla="*/ 2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815"/>
            <p:cNvSpPr>
              <a:spLocks/>
            </p:cNvSpPr>
            <p:nvPr/>
          </p:nvSpPr>
          <p:spPr bwMode="auto">
            <a:xfrm>
              <a:off x="8652074" y="1582433"/>
              <a:ext cx="12196" cy="10163"/>
            </a:xfrm>
            <a:custGeom>
              <a:avLst/>
              <a:gdLst>
                <a:gd name="T0" fmla="*/ 4 w 6"/>
                <a:gd name="T1" fmla="*/ 3 h 5"/>
                <a:gd name="T2" fmla="*/ 6 w 6"/>
                <a:gd name="T3" fmla="*/ 0 h 5"/>
                <a:gd name="T4" fmla="*/ 2 w 6"/>
                <a:gd name="T5" fmla="*/ 1 h 5"/>
                <a:gd name="T6" fmla="*/ 0 w 6"/>
                <a:gd name="T7" fmla="*/ 3 h 5"/>
                <a:gd name="T8" fmla="*/ 0 w 6"/>
                <a:gd name="T9" fmla="*/ 5 h 5"/>
                <a:gd name="T10" fmla="*/ 4 w 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3"/>
                  </a:moveTo>
                  <a:lnTo>
                    <a:pt x="6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816"/>
            <p:cNvSpPr>
              <a:spLocks/>
            </p:cNvSpPr>
            <p:nvPr/>
          </p:nvSpPr>
          <p:spPr bwMode="auto">
            <a:xfrm>
              <a:off x="8680240" y="1579704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Rectangle 817"/>
            <p:cNvSpPr>
              <a:spLocks noChangeArrowheads="1"/>
            </p:cNvSpPr>
            <p:nvPr/>
          </p:nvSpPr>
          <p:spPr bwMode="auto">
            <a:xfrm>
              <a:off x="8684305" y="1587834"/>
              <a:ext cx="2033" cy="2033"/>
            </a:xfrm>
            <a:prstGeom prst="rect">
              <a:avLst/>
            </a:pr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818"/>
            <p:cNvSpPr>
              <a:spLocks/>
            </p:cNvSpPr>
            <p:nvPr/>
          </p:nvSpPr>
          <p:spPr bwMode="auto">
            <a:xfrm>
              <a:off x="8664270" y="159259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819"/>
            <p:cNvSpPr>
              <a:spLocks/>
            </p:cNvSpPr>
            <p:nvPr/>
          </p:nvSpPr>
          <p:spPr bwMode="auto">
            <a:xfrm>
              <a:off x="8664270" y="1588531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820"/>
            <p:cNvSpPr>
              <a:spLocks/>
            </p:cNvSpPr>
            <p:nvPr/>
          </p:nvSpPr>
          <p:spPr bwMode="auto">
            <a:xfrm>
              <a:off x="8680240" y="1579704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821"/>
            <p:cNvSpPr>
              <a:spLocks/>
            </p:cNvSpPr>
            <p:nvPr/>
          </p:nvSpPr>
          <p:spPr bwMode="auto">
            <a:xfrm>
              <a:off x="8664270" y="1588531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822"/>
            <p:cNvSpPr>
              <a:spLocks/>
            </p:cNvSpPr>
            <p:nvPr/>
          </p:nvSpPr>
          <p:spPr bwMode="auto">
            <a:xfrm>
              <a:off x="8268548" y="2119741"/>
              <a:ext cx="20326" cy="26424"/>
            </a:xfrm>
            <a:custGeom>
              <a:avLst/>
              <a:gdLst>
                <a:gd name="T0" fmla="*/ 0 w 5"/>
                <a:gd name="T1" fmla="*/ 7 h 7"/>
                <a:gd name="T2" fmla="*/ 5 w 5"/>
                <a:gd name="T3" fmla="*/ 2 h 7"/>
                <a:gd name="T4" fmla="*/ 2 w 5"/>
                <a:gd name="T5" fmla="*/ 0 h 7"/>
                <a:gd name="T6" fmla="*/ 0 w 5"/>
                <a:gd name="T7" fmla="*/ 1 h 7"/>
                <a:gd name="T8" fmla="*/ 0 w 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823"/>
            <p:cNvSpPr>
              <a:spLocks/>
            </p:cNvSpPr>
            <p:nvPr/>
          </p:nvSpPr>
          <p:spPr bwMode="auto">
            <a:xfrm>
              <a:off x="8268548" y="2115676"/>
              <a:ext cx="8130" cy="813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824"/>
            <p:cNvSpPr>
              <a:spLocks/>
            </p:cNvSpPr>
            <p:nvPr/>
          </p:nvSpPr>
          <p:spPr bwMode="auto">
            <a:xfrm>
              <a:off x="8199440" y="2166491"/>
              <a:ext cx="42685" cy="69109"/>
            </a:xfrm>
            <a:custGeom>
              <a:avLst/>
              <a:gdLst>
                <a:gd name="T0" fmla="*/ 21 w 21"/>
                <a:gd name="T1" fmla="*/ 0 h 34"/>
                <a:gd name="T2" fmla="*/ 0 w 21"/>
                <a:gd name="T3" fmla="*/ 13 h 34"/>
                <a:gd name="T4" fmla="*/ 0 w 21"/>
                <a:gd name="T5" fmla="*/ 34 h 34"/>
                <a:gd name="T6" fmla="*/ 15 w 21"/>
                <a:gd name="T7" fmla="*/ 19 h 34"/>
                <a:gd name="T8" fmla="*/ 21 w 2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4">
                  <a:moveTo>
                    <a:pt x="21" y="0"/>
                  </a:moveTo>
                  <a:lnTo>
                    <a:pt x="0" y="13"/>
                  </a:lnTo>
                  <a:lnTo>
                    <a:pt x="0" y="34"/>
                  </a:lnTo>
                  <a:lnTo>
                    <a:pt x="15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825"/>
            <p:cNvSpPr>
              <a:spLocks/>
            </p:cNvSpPr>
            <p:nvPr/>
          </p:nvSpPr>
          <p:spPr bwMode="auto">
            <a:xfrm>
              <a:off x="8260418" y="2115676"/>
              <a:ext cx="8130" cy="12196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2 h 3"/>
                <a:gd name="T4" fmla="*/ 2 w 2"/>
                <a:gd name="T5" fmla="*/ 0 h 3"/>
                <a:gd name="T6" fmla="*/ 2 w 2"/>
                <a:gd name="T7" fmla="*/ 0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826"/>
            <p:cNvSpPr>
              <a:spLocks/>
            </p:cNvSpPr>
            <p:nvPr/>
          </p:nvSpPr>
          <p:spPr bwMode="auto">
            <a:xfrm>
              <a:off x="8199440" y="2178687"/>
              <a:ext cx="30489" cy="56913"/>
            </a:xfrm>
            <a:custGeom>
              <a:avLst/>
              <a:gdLst>
                <a:gd name="T0" fmla="*/ 0 w 15"/>
                <a:gd name="T1" fmla="*/ 15 h 28"/>
                <a:gd name="T2" fmla="*/ 0 w 15"/>
                <a:gd name="T3" fmla="*/ 28 h 28"/>
                <a:gd name="T4" fmla="*/ 15 w 15"/>
                <a:gd name="T5" fmla="*/ 1 h 28"/>
                <a:gd name="T6" fmla="*/ 15 w 15"/>
                <a:gd name="T7" fmla="*/ 0 h 28"/>
                <a:gd name="T8" fmla="*/ 0 w 15"/>
                <a:gd name="T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8">
                  <a:moveTo>
                    <a:pt x="0" y="15"/>
                  </a:moveTo>
                  <a:lnTo>
                    <a:pt x="0" y="28"/>
                  </a:lnTo>
                  <a:lnTo>
                    <a:pt x="15" y="1"/>
                  </a:lnTo>
                  <a:lnTo>
                    <a:pt x="1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827"/>
            <p:cNvSpPr>
              <a:spLocks/>
            </p:cNvSpPr>
            <p:nvPr/>
          </p:nvSpPr>
          <p:spPr bwMode="auto">
            <a:xfrm>
              <a:off x="8229929" y="2178687"/>
              <a:ext cx="4065" cy="203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828"/>
            <p:cNvSpPr>
              <a:spLocks/>
            </p:cNvSpPr>
            <p:nvPr/>
          </p:nvSpPr>
          <p:spPr bwMode="auto">
            <a:xfrm>
              <a:off x="8250255" y="2103480"/>
              <a:ext cx="34554" cy="50815"/>
            </a:xfrm>
            <a:custGeom>
              <a:avLst/>
              <a:gdLst>
                <a:gd name="T0" fmla="*/ 13 w 17"/>
                <a:gd name="T1" fmla="*/ 2 h 25"/>
                <a:gd name="T2" fmla="*/ 0 w 17"/>
                <a:gd name="T3" fmla="*/ 25 h 25"/>
                <a:gd name="T4" fmla="*/ 17 w 17"/>
                <a:gd name="T5" fmla="*/ 10 h 25"/>
                <a:gd name="T6" fmla="*/ 17 w 17"/>
                <a:gd name="T7" fmla="*/ 0 h 25"/>
                <a:gd name="T8" fmla="*/ 13 w 17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13" y="2"/>
                  </a:moveTo>
                  <a:lnTo>
                    <a:pt x="0" y="25"/>
                  </a:lnTo>
                  <a:lnTo>
                    <a:pt x="17" y="10"/>
                  </a:lnTo>
                  <a:lnTo>
                    <a:pt x="17" y="0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829"/>
            <p:cNvSpPr>
              <a:spLocks/>
            </p:cNvSpPr>
            <p:nvPr/>
          </p:nvSpPr>
          <p:spPr bwMode="auto">
            <a:xfrm>
              <a:off x="8254320" y="2111611"/>
              <a:ext cx="10163" cy="58946"/>
            </a:xfrm>
            <a:custGeom>
              <a:avLst/>
              <a:gdLst>
                <a:gd name="T0" fmla="*/ 0 w 5"/>
                <a:gd name="T1" fmla="*/ 10 h 29"/>
                <a:gd name="T2" fmla="*/ 5 w 5"/>
                <a:gd name="T3" fmla="*/ 29 h 29"/>
                <a:gd name="T4" fmla="*/ 5 w 5"/>
                <a:gd name="T5" fmla="*/ 27 h 29"/>
                <a:gd name="T6" fmla="*/ 5 w 5"/>
                <a:gd name="T7" fmla="*/ 0 h 29"/>
                <a:gd name="T8" fmla="*/ 0 w 5"/>
                <a:gd name="T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9">
                  <a:moveTo>
                    <a:pt x="0" y="10"/>
                  </a:moveTo>
                  <a:lnTo>
                    <a:pt x="5" y="29"/>
                  </a:lnTo>
                  <a:lnTo>
                    <a:pt x="5" y="27"/>
                  </a:lnTo>
                  <a:lnTo>
                    <a:pt x="5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830"/>
            <p:cNvSpPr>
              <a:spLocks/>
            </p:cNvSpPr>
            <p:nvPr/>
          </p:nvSpPr>
          <p:spPr bwMode="auto">
            <a:xfrm>
              <a:off x="8207570" y="2140067"/>
              <a:ext cx="52848" cy="111794"/>
            </a:xfrm>
            <a:custGeom>
              <a:avLst/>
              <a:gdLst>
                <a:gd name="T0" fmla="*/ 5 w 14"/>
                <a:gd name="T1" fmla="*/ 8 h 29"/>
                <a:gd name="T2" fmla="*/ 4 w 14"/>
                <a:gd name="T3" fmla="*/ 10 h 29"/>
                <a:gd name="T4" fmla="*/ 0 w 14"/>
                <a:gd name="T5" fmla="*/ 25 h 29"/>
                <a:gd name="T6" fmla="*/ 14 w 14"/>
                <a:gd name="T7" fmla="*/ 29 h 29"/>
                <a:gd name="T8" fmla="*/ 14 w 14"/>
                <a:gd name="T9" fmla="*/ 0 h 29"/>
                <a:gd name="T10" fmla="*/ 5 w 14"/>
                <a:gd name="T11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9">
                  <a:moveTo>
                    <a:pt x="5" y="8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6"/>
                    <a:pt x="9" y="28"/>
                    <a:pt x="14" y="29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5" y="8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831"/>
            <p:cNvSpPr>
              <a:spLocks/>
            </p:cNvSpPr>
            <p:nvPr/>
          </p:nvSpPr>
          <p:spPr bwMode="auto">
            <a:xfrm>
              <a:off x="8199440" y="22356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832"/>
            <p:cNvSpPr>
              <a:spLocks/>
            </p:cNvSpPr>
            <p:nvPr/>
          </p:nvSpPr>
          <p:spPr bwMode="auto">
            <a:xfrm>
              <a:off x="8185211" y="2166491"/>
              <a:ext cx="30489" cy="56913"/>
            </a:xfrm>
            <a:custGeom>
              <a:avLst/>
              <a:gdLst>
                <a:gd name="T0" fmla="*/ 0 w 8"/>
                <a:gd name="T1" fmla="*/ 13 h 15"/>
                <a:gd name="T2" fmla="*/ 0 w 8"/>
                <a:gd name="T3" fmla="*/ 13 h 15"/>
                <a:gd name="T4" fmla="*/ 4 w 8"/>
                <a:gd name="T5" fmla="*/ 15 h 15"/>
                <a:gd name="T6" fmla="*/ 8 w 8"/>
                <a:gd name="T7" fmla="*/ 0 h 15"/>
                <a:gd name="T8" fmla="*/ 0 w 8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3" y="14"/>
                    <a:pt x="4" y="15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833"/>
            <p:cNvSpPr>
              <a:spLocks/>
            </p:cNvSpPr>
            <p:nvPr/>
          </p:nvSpPr>
          <p:spPr bwMode="auto">
            <a:xfrm>
              <a:off x="8181146" y="2213242"/>
              <a:ext cx="18294" cy="26424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5 h 7"/>
                <a:gd name="T4" fmla="*/ 5 w 5"/>
                <a:gd name="T5" fmla="*/ 7 h 7"/>
                <a:gd name="T6" fmla="*/ 5 w 5"/>
                <a:gd name="T7" fmla="*/ 7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3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834"/>
            <p:cNvSpPr>
              <a:spLocks/>
            </p:cNvSpPr>
            <p:nvPr/>
          </p:nvSpPr>
          <p:spPr bwMode="auto">
            <a:xfrm>
              <a:off x="8268548" y="1682728"/>
              <a:ext cx="542709" cy="587427"/>
            </a:xfrm>
            <a:custGeom>
              <a:avLst/>
              <a:gdLst>
                <a:gd name="T0" fmla="*/ 128 w 142"/>
                <a:gd name="T1" fmla="*/ 0 h 152"/>
                <a:gd name="T2" fmla="*/ 102 w 142"/>
                <a:gd name="T3" fmla="*/ 15 h 152"/>
                <a:gd name="T4" fmla="*/ 96 w 142"/>
                <a:gd name="T5" fmla="*/ 23 h 152"/>
                <a:gd name="T6" fmla="*/ 95 w 142"/>
                <a:gd name="T7" fmla="*/ 26 h 152"/>
                <a:gd name="T8" fmla="*/ 99 w 142"/>
                <a:gd name="T9" fmla="*/ 53 h 152"/>
                <a:gd name="T10" fmla="*/ 94 w 142"/>
                <a:gd name="T11" fmla="*/ 79 h 152"/>
                <a:gd name="T12" fmla="*/ 78 w 142"/>
                <a:gd name="T13" fmla="*/ 103 h 152"/>
                <a:gd name="T14" fmla="*/ 32 w 142"/>
                <a:gd name="T15" fmla="*/ 119 h 152"/>
                <a:gd name="T16" fmla="*/ 5 w 142"/>
                <a:gd name="T17" fmla="*/ 115 h 152"/>
                <a:gd name="T18" fmla="*/ 0 w 142"/>
                <a:gd name="T19" fmla="*/ 120 h 152"/>
                <a:gd name="T20" fmla="*/ 0 w 142"/>
                <a:gd name="T21" fmla="*/ 149 h 152"/>
                <a:gd name="T22" fmla="*/ 32 w 142"/>
                <a:gd name="T23" fmla="*/ 152 h 152"/>
                <a:gd name="T24" fmla="*/ 127 w 142"/>
                <a:gd name="T25" fmla="*/ 105 h 152"/>
                <a:gd name="T26" fmla="*/ 142 w 142"/>
                <a:gd name="T27" fmla="*/ 54 h 152"/>
                <a:gd name="T28" fmla="*/ 128 w 142"/>
                <a:gd name="T2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2" h="152">
                  <a:moveTo>
                    <a:pt x="128" y="0"/>
                  </a:moveTo>
                  <a:cubicBezTo>
                    <a:pt x="102" y="15"/>
                    <a:pt x="102" y="15"/>
                    <a:pt x="102" y="15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8" y="34"/>
                    <a:pt x="99" y="43"/>
                    <a:pt x="99" y="53"/>
                  </a:cubicBezTo>
                  <a:cubicBezTo>
                    <a:pt x="99" y="62"/>
                    <a:pt x="98" y="71"/>
                    <a:pt x="94" y="79"/>
                  </a:cubicBezTo>
                  <a:cubicBezTo>
                    <a:pt x="91" y="89"/>
                    <a:pt x="85" y="96"/>
                    <a:pt x="78" y="103"/>
                  </a:cubicBezTo>
                  <a:cubicBezTo>
                    <a:pt x="66" y="114"/>
                    <a:pt x="50" y="119"/>
                    <a:pt x="32" y="119"/>
                  </a:cubicBezTo>
                  <a:cubicBezTo>
                    <a:pt x="22" y="119"/>
                    <a:pt x="13" y="118"/>
                    <a:pt x="5" y="11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0" y="151"/>
                    <a:pt x="20" y="152"/>
                    <a:pt x="32" y="152"/>
                  </a:cubicBezTo>
                  <a:cubicBezTo>
                    <a:pt x="76" y="152"/>
                    <a:pt x="108" y="136"/>
                    <a:pt x="127" y="105"/>
                  </a:cubicBezTo>
                  <a:cubicBezTo>
                    <a:pt x="137" y="89"/>
                    <a:pt x="142" y="72"/>
                    <a:pt x="142" y="54"/>
                  </a:cubicBezTo>
                  <a:cubicBezTo>
                    <a:pt x="142" y="33"/>
                    <a:pt x="137" y="16"/>
                    <a:pt x="128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835"/>
            <p:cNvSpPr>
              <a:spLocks/>
            </p:cNvSpPr>
            <p:nvPr/>
          </p:nvSpPr>
          <p:spPr bwMode="auto">
            <a:xfrm>
              <a:off x="8203505" y="2089252"/>
              <a:ext cx="52848" cy="73174"/>
            </a:xfrm>
            <a:custGeom>
              <a:avLst/>
              <a:gdLst>
                <a:gd name="T0" fmla="*/ 11 w 14"/>
                <a:gd name="T1" fmla="*/ 12 h 19"/>
                <a:gd name="T2" fmla="*/ 14 w 14"/>
                <a:gd name="T3" fmla="*/ 3 h 19"/>
                <a:gd name="T4" fmla="*/ 8 w 14"/>
                <a:gd name="T5" fmla="*/ 0 h 19"/>
                <a:gd name="T6" fmla="*/ 0 w 14"/>
                <a:gd name="T7" fmla="*/ 8 h 19"/>
                <a:gd name="T8" fmla="*/ 0 w 14"/>
                <a:gd name="T9" fmla="*/ 19 h 19"/>
                <a:gd name="T10" fmla="*/ 11 w 14"/>
                <a:gd name="T1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9">
                  <a:moveTo>
                    <a:pt x="11" y="12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2" y="2"/>
                    <a:pt x="10" y="1"/>
                    <a:pt x="8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1" y="12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836"/>
            <p:cNvSpPr>
              <a:spLocks/>
            </p:cNvSpPr>
            <p:nvPr/>
          </p:nvSpPr>
          <p:spPr bwMode="auto">
            <a:xfrm>
              <a:off x="8250255" y="2068926"/>
              <a:ext cx="22359" cy="32522"/>
            </a:xfrm>
            <a:custGeom>
              <a:avLst/>
              <a:gdLst>
                <a:gd name="T0" fmla="*/ 4 w 6"/>
                <a:gd name="T1" fmla="*/ 5 h 8"/>
                <a:gd name="T2" fmla="*/ 6 w 6"/>
                <a:gd name="T3" fmla="*/ 2 h 8"/>
                <a:gd name="T4" fmla="*/ 2 w 6"/>
                <a:gd name="T5" fmla="*/ 0 h 8"/>
                <a:gd name="T6" fmla="*/ 0 w 6"/>
                <a:gd name="T7" fmla="*/ 8 h 8"/>
                <a:gd name="T8" fmla="*/ 4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4" y="5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3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837"/>
            <p:cNvSpPr>
              <a:spLocks/>
            </p:cNvSpPr>
            <p:nvPr/>
          </p:nvSpPr>
          <p:spPr bwMode="auto">
            <a:xfrm>
              <a:off x="8130331" y="2115676"/>
              <a:ext cx="69109" cy="77240"/>
            </a:xfrm>
            <a:custGeom>
              <a:avLst/>
              <a:gdLst>
                <a:gd name="T0" fmla="*/ 18 w 18"/>
                <a:gd name="T1" fmla="*/ 0 h 20"/>
                <a:gd name="T2" fmla="*/ 0 w 18"/>
                <a:gd name="T3" fmla="*/ 18 h 20"/>
                <a:gd name="T4" fmla="*/ 3 w 18"/>
                <a:gd name="T5" fmla="*/ 20 h 20"/>
                <a:gd name="T6" fmla="*/ 18 w 18"/>
                <a:gd name="T7" fmla="*/ 10 h 20"/>
                <a:gd name="T8" fmla="*/ 18 w 1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18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2" y="20"/>
                    <a:pt x="3" y="20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838"/>
            <p:cNvSpPr>
              <a:spLocks/>
            </p:cNvSpPr>
            <p:nvPr/>
          </p:nvSpPr>
          <p:spPr bwMode="auto">
            <a:xfrm>
              <a:off x="8120167" y="2178687"/>
              <a:ext cx="60978" cy="56913"/>
            </a:xfrm>
            <a:custGeom>
              <a:avLst/>
              <a:gdLst>
                <a:gd name="T0" fmla="*/ 16 w 16"/>
                <a:gd name="T1" fmla="*/ 0 h 15"/>
                <a:gd name="T2" fmla="*/ 0 w 16"/>
                <a:gd name="T3" fmla="*/ 10 h 15"/>
                <a:gd name="T4" fmla="*/ 10 w 16"/>
                <a:gd name="T5" fmla="*/ 15 h 15"/>
                <a:gd name="T6" fmla="*/ 16 w 16"/>
                <a:gd name="T7" fmla="*/ 10 h 15"/>
                <a:gd name="T8" fmla="*/ 16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12"/>
                    <a:pt x="7" y="14"/>
                    <a:pt x="10" y="15"/>
                  </a:cubicBezTo>
                  <a:cubicBezTo>
                    <a:pt x="16" y="10"/>
                    <a:pt x="16" y="10"/>
                    <a:pt x="16" y="1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839"/>
            <p:cNvSpPr>
              <a:spLocks/>
            </p:cNvSpPr>
            <p:nvPr/>
          </p:nvSpPr>
          <p:spPr bwMode="auto">
            <a:xfrm>
              <a:off x="7973819" y="1469303"/>
              <a:ext cx="638242" cy="701253"/>
            </a:xfrm>
            <a:custGeom>
              <a:avLst/>
              <a:gdLst>
                <a:gd name="T0" fmla="*/ 64 w 167"/>
                <a:gd name="T1" fmla="*/ 150 h 181"/>
                <a:gd name="T2" fmla="*/ 42 w 167"/>
                <a:gd name="T3" fmla="*/ 100 h 181"/>
                <a:gd name="T4" fmla="*/ 64 w 167"/>
                <a:gd name="T5" fmla="*/ 49 h 181"/>
                <a:gd name="T6" fmla="*/ 110 w 167"/>
                <a:gd name="T7" fmla="*/ 33 h 181"/>
                <a:gd name="T8" fmla="*/ 143 w 167"/>
                <a:gd name="T9" fmla="*/ 41 h 181"/>
                <a:gd name="T10" fmla="*/ 159 w 167"/>
                <a:gd name="T11" fmla="*/ 33 h 181"/>
                <a:gd name="T12" fmla="*/ 164 w 167"/>
                <a:gd name="T13" fmla="*/ 17 h 181"/>
                <a:gd name="T14" fmla="*/ 144 w 167"/>
                <a:gd name="T15" fmla="*/ 40 h 181"/>
                <a:gd name="T16" fmla="*/ 164 w 167"/>
                <a:gd name="T17" fmla="*/ 17 h 181"/>
                <a:gd name="T18" fmla="*/ 165 w 167"/>
                <a:gd name="T19" fmla="*/ 13 h 181"/>
                <a:gd name="T20" fmla="*/ 164 w 167"/>
                <a:gd name="T21" fmla="*/ 17 h 181"/>
                <a:gd name="T22" fmla="*/ 167 w 167"/>
                <a:gd name="T23" fmla="*/ 13 h 181"/>
                <a:gd name="T24" fmla="*/ 110 w 167"/>
                <a:gd name="T25" fmla="*/ 0 h 181"/>
                <a:gd name="T26" fmla="*/ 14 w 167"/>
                <a:gd name="T27" fmla="*/ 47 h 181"/>
                <a:gd name="T28" fmla="*/ 0 w 167"/>
                <a:gd name="T29" fmla="*/ 100 h 181"/>
                <a:gd name="T30" fmla="*/ 7 w 167"/>
                <a:gd name="T31" fmla="*/ 137 h 181"/>
                <a:gd name="T32" fmla="*/ 31 w 167"/>
                <a:gd name="T33" fmla="*/ 172 h 181"/>
                <a:gd name="T34" fmla="*/ 42 w 167"/>
                <a:gd name="T35" fmla="*/ 181 h 181"/>
                <a:gd name="T36" fmla="*/ 59 w 167"/>
                <a:gd name="T37" fmla="*/ 163 h 181"/>
                <a:gd name="T38" fmla="*/ 59 w 167"/>
                <a:gd name="T39" fmla="*/ 162 h 181"/>
                <a:gd name="T40" fmla="*/ 59 w 167"/>
                <a:gd name="T41" fmla="*/ 163 h 181"/>
                <a:gd name="T42" fmla="*/ 69 w 167"/>
                <a:gd name="T43" fmla="*/ 154 h 181"/>
                <a:gd name="T44" fmla="*/ 64 w 167"/>
                <a:gd name="T45" fmla="*/ 1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181">
                  <a:moveTo>
                    <a:pt x="64" y="150"/>
                  </a:moveTo>
                  <a:cubicBezTo>
                    <a:pt x="50" y="137"/>
                    <a:pt x="42" y="121"/>
                    <a:pt x="42" y="100"/>
                  </a:cubicBezTo>
                  <a:cubicBezTo>
                    <a:pt x="42" y="79"/>
                    <a:pt x="50" y="62"/>
                    <a:pt x="64" y="49"/>
                  </a:cubicBezTo>
                  <a:cubicBezTo>
                    <a:pt x="76" y="39"/>
                    <a:pt x="92" y="33"/>
                    <a:pt x="110" y="33"/>
                  </a:cubicBezTo>
                  <a:cubicBezTo>
                    <a:pt x="122" y="33"/>
                    <a:pt x="133" y="36"/>
                    <a:pt x="143" y="41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3"/>
                    <a:pt x="165" y="13"/>
                    <a:pt x="165" y="13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7" y="13"/>
                    <a:pt x="167" y="13"/>
                    <a:pt x="167" y="13"/>
                  </a:cubicBezTo>
                  <a:cubicBezTo>
                    <a:pt x="151" y="5"/>
                    <a:pt x="132" y="0"/>
                    <a:pt x="110" y="0"/>
                  </a:cubicBezTo>
                  <a:cubicBezTo>
                    <a:pt x="65" y="1"/>
                    <a:pt x="33" y="17"/>
                    <a:pt x="14" y="47"/>
                  </a:cubicBezTo>
                  <a:cubicBezTo>
                    <a:pt x="5" y="63"/>
                    <a:pt x="0" y="81"/>
                    <a:pt x="0" y="100"/>
                  </a:cubicBezTo>
                  <a:cubicBezTo>
                    <a:pt x="0" y="113"/>
                    <a:pt x="2" y="125"/>
                    <a:pt x="7" y="137"/>
                  </a:cubicBezTo>
                  <a:cubicBezTo>
                    <a:pt x="12" y="151"/>
                    <a:pt x="20" y="162"/>
                    <a:pt x="31" y="172"/>
                  </a:cubicBezTo>
                  <a:cubicBezTo>
                    <a:pt x="34" y="175"/>
                    <a:pt x="38" y="178"/>
                    <a:pt x="42" y="181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69" y="154"/>
                    <a:pt x="69" y="154"/>
                    <a:pt x="69" y="154"/>
                  </a:cubicBezTo>
                  <a:cubicBezTo>
                    <a:pt x="67" y="153"/>
                    <a:pt x="66" y="152"/>
                    <a:pt x="64" y="15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840"/>
            <p:cNvSpPr>
              <a:spLocks/>
            </p:cNvSpPr>
            <p:nvPr/>
          </p:nvSpPr>
          <p:spPr bwMode="auto">
            <a:xfrm>
              <a:off x="2553122" y="1535683"/>
              <a:ext cx="8130" cy="22359"/>
            </a:xfrm>
            <a:custGeom>
              <a:avLst/>
              <a:gdLst>
                <a:gd name="T0" fmla="*/ 2 w 4"/>
                <a:gd name="T1" fmla="*/ 11 h 11"/>
                <a:gd name="T2" fmla="*/ 4 w 4"/>
                <a:gd name="T3" fmla="*/ 11 h 11"/>
                <a:gd name="T4" fmla="*/ 0 w 4"/>
                <a:gd name="T5" fmla="*/ 2 h 11"/>
                <a:gd name="T6" fmla="*/ 0 w 4"/>
                <a:gd name="T7" fmla="*/ 0 h 11"/>
                <a:gd name="T8" fmla="*/ 2 w 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2" y="11"/>
                  </a:moveTo>
                  <a:lnTo>
                    <a:pt x="4" y="1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Rectangle 841"/>
            <p:cNvSpPr>
              <a:spLocks noChangeArrowheads="1"/>
            </p:cNvSpPr>
            <p:nvPr/>
          </p:nvSpPr>
          <p:spPr bwMode="auto">
            <a:xfrm>
              <a:off x="2553122" y="1531618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842"/>
            <p:cNvSpPr>
              <a:spLocks/>
            </p:cNvSpPr>
            <p:nvPr/>
          </p:nvSpPr>
          <p:spPr bwMode="auto">
            <a:xfrm>
              <a:off x="2549057" y="1535683"/>
              <a:ext cx="8130" cy="22359"/>
            </a:xfrm>
            <a:custGeom>
              <a:avLst/>
              <a:gdLst>
                <a:gd name="T0" fmla="*/ 0 w 4"/>
                <a:gd name="T1" fmla="*/ 2 h 11"/>
                <a:gd name="T2" fmla="*/ 0 w 4"/>
                <a:gd name="T3" fmla="*/ 4 h 11"/>
                <a:gd name="T4" fmla="*/ 4 w 4"/>
                <a:gd name="T5" fmla="*/ 11 h 11"/>
                <a:gd name="T6" fmla="*/ 4 w 4"/>
                <a:gd name="T7" fmla="*/ 11 h 11"/>
                <a:gd name="T8" fmla="*/ 2 w 4"/>
                <a:gd name="T9" fmla="*/ 0 h 11"/>
                <a:gd name="T10" fmla="*/ 0 w 4"/>
                <a:gd name="T11" fmla="*/ 0 h 11"/>
                <a:gd name="T12" fmla="*/ 0 w 4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1">
                  <a:moveTo>
                    <a:pt x="0" y="2"/>
                  </a:moveTo>
                  <a:lnTo>
                    <a:pt x="0" y="4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843"/>
            <p:cNvSpPr>
              <a:spLocks/>
            </p:cNvSpPr>
            <p:nvPr/>
          </p:nvSpPr>
          <p:spPr bwMode="auto">
            <a:xfrm>
              <a:off x="2549057" y="1531618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844"/>
            <p:cNvSpPr>
              <a:spLocks/>
            </p:cNvSpPr>
            <p:nvPr/>
          </p:nvSpPr>
          <p:spPr bwMode="auto">
            <a:xfrm>
              <a:off x="2583321" y="1455075"/>
              <a:ext cx="52848" cy="46750"/>
            </a:xfrm>
            <a:custGeom>
              <a:avLst/>
              <a:gdLst>
                <a:gd name="T0" fmla="*/ 26 w 26"/>
                <a:gd name="T1" fmla="*/ 0 h 23"/>
                <a:gd name="T2" fmla="*/ 2 w 26"/>
                <a:gd name="T3" fmla="*/ 19 h 23"/>
                <a:gd name="T4" fmla="*/ 0 w 26"/>
                <a:gd name="T5" fmla="*/ 23 h 23"/>
                <a:gd name="T6" fmla="*/ 26 w 2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lnTo>
                    <a:pt x="2" y="19"/>
                  </a:lnTo>
                  <a:lnTo>
                    <a:pt x="0" y="2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845"/>
            <p:cNvSpPr>
              <a:spLocks/>
            </p:cNvSpPr>
            <p:nvPr/>
          </p:nvSpPr>
          <p:spPr bwMode="auto">
            <a:xfrm>
              <a:off x="2569092" y="1438814"/>
              <a:ext cx="91468" cy="93500"/>
            </a:xfrm>
            <a:custGeom>
              <a:avLst/>
              <a:gdLst>
                <a:gd name="T0" fmla="*/ 33 w 45"/>
                <a:gd name="T1" fmla="*/ 8 h 46"/>
                <a:gd name="T2" fmla="*/ 7 w 45"/>
                <a:gd name="T3" fmla="*/ 31 h 46"/>
                <a:gd name="T4" fmla="*/ 0 w 45"/>
                <a:gd name="T5" fmla="*/ 44 h 46"/>
                <a:gd name="T6" fmla="*/ 0 w 45"/>
                <a:gd name="T7" fmla="*/ 46 h 46"/>
                <a:gd name="T8" fmla="*/ 45 w 45"/>
                <a:gd name="T9" fmla="*/ 0 h 46"/>
                <a:gd name="T10" fmla="*/ 43 w 45"/>
                <a:gd name="T11" fmla="*/ 0 h 46"/>
                <a:gd name="T12" fmla="*/ 33 w 45"/>
                <a:gd name="T13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6">
                  <a:moveTo>
                    <a:pt x="33" y="8"/>
                  </a:moveTo>
                  <a:lnTo>
                    <a:pt x="7" y="31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33" y="8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846"/>
            <p:cNvSpPr>
              <a:spLocks/>
            </p:cNvSpPr>
            <p:nvPr/>
          </p:nvSpPr>
          <p:spPr bwMode="auto">
            <a:xfrm>
              <a:off x="2553122" y="1531618"/>
              <a:ext cx="0" cy="8130"/>
            </a:xfrm>
            <a:custGeom>
              <a:avLst/>
              <a:gdLst>
                <a:gd name="T0" fmla="*/ 0 h 4"/>
                <a:gd name="T1" fmla="*/ 2 h 4"/>
                <a:gd name="T2" fmla="*/ 4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847"/>
            <p:cNvSpPr>
              <a:spLocks/>
            </p:cNvSpPr>
            <p:nvPr/>
          </p:nvSpPr>
          <p:spPr bwMode="auto">
            <a:xfrm>
              <a:off x="2553122" y="1523487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848"/>
            <p:cNvSpPr>
              <a:spLocks/>
            </p:cNvSpPr>
            <p:nvPr/>
          </p:nvSpPr>
          <p:spPr bwMode="auto">
            <a:xfrm>
              <a:off x="2553122" y="1527552"/>
              <a:ext cx="14228" cy="26424"/>
            </a:xfrm>
            <a:custGeom>
              <a:avLst/>
              <a:gdLst>
                <a:gd name="T0" fmla="*/ 0 w 7"/>
                <a:gd name="T1" fmla="*/ 6 h 13"/>
                <a:gd name="T2" fmla="*/ 7 w 7"/>
                <a:gd name="T3" fmla="*/ 13 h 13"/>
                <a:gd name="T4" fmla="*/ 2 w 7"/>
                <a:gd name="T5" fmla="*/ 0 h 13"/>
                <a:gd name="T6" fmla="*/ 0 w 7"/>
                <a:gd name="T7" fmla="*/ 2 h 13"/>
                <a:gd name="T8" fmla="*/ 0 w 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0" y="6"/>
                  </a:moveTo>
                  <a:lnTo>
                    <a:pt x="7" y="13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849"/>
            <p:cNvSpPr>
              <a:spLocks/>
            </p:cNvSpPr>
            <p:nvPr/>
          </p:nvSpPr>
          <p:spPr bwMode="auto">
            <a:xfrm>
              <a:off x="2579255" y="1558738"/>
              <a:ext cx="8130" cy="4065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2 h 2"/>
                <a:gd name="T4" fmla="*/ 0 w 4"/>
                <a:gd name="T5" fmla="*/ 0 h 2"/>
                <a:gd name="T6" fmla="*/ 2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850"/>
            <p:cNvSpPr>
              <a:spLocks/>
            </p:cNvSpPr>
            <p:nvPr/>
          </p:nvSpPr>
          <p:spPr bwMode="auto">
            <a:xfrm>
              <a:off x="2549057" y="1543813"/>
              <a:ext cx="8130" cy="14228"/>
            </a:xfrm>
            <a:custGeom>
              <a:avLst/>
              <a:gdLst>
                <a:gd name="T0" fmla="*/ 2 w 4"/>
                <a:gd name="T1" fmla="*/ 7 h 7"/>
                <a:gd name="T2" fmla="*/ 4 w 4"/>
                <a:gd name="T3" fmla="*/ 7 h 7"/>
                <a:gd name="T4" fmla="*/ 0 w 4"/>
                <a:gd name="T5" fmla="*/ 0 h 7"/>
                <a:gd name="T6" fmla="*/ 2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lnTo>
                    <a:pt x="4" y="7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851"/>
            <p:cNvSpPr>
              <a:spLocks/>
            </p:cNvSpPr>
            <p:nvPr/>
          </p:nvSpPr>
          <p:spPr bwMode="auto">
            <a:xfrm>
              <a:off x="2565027" y="1544510"/>
              <a:ext cx="18294" cy="18294"/>
            </a:xfrm>
            <a:custGeom>
              <a:avLst/>
              <a:gdLst>
                <a:gd name="T0" fmla="*/ 0 w 9"/>
                <a:gd name="T1" fmla="*/ 0 h 9"/>
                <a:gd name="T2" fmla="*/ 4 w 9"/>
                <a:gd name="T3" fmla="*/ 9 h 9"/>
                <a:gd name="T4" fmla="*/ 9 w 9"/>
                <a:gd name="T5" fmla="*/ 9 h 9"/>
                <a:gd name="T6" fmla="*/ 7 w 9"/>
                <a:gd name="T7" fmla="*/ 7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4" y="9"/>
                  </a:lnTo>
                  <a:lnTo>
                    <a:pt x="9" y="9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852"/>
            <p:cNvSpPr>
              <a:spLocks/>
            </p:cNvSpPr>
            <p:nvPr/>
          </p:nvSpPr>
          <p:spPr bwMode="auto">
            <a:xfrm>
              <a:off x="2636169" y="1438814"/>
              <a:ext cx="20326" cy="16261"/>
            </a:xfrm>
            <a:custGeom>
              <a:avLst/>
              <a:gdLst>
                <a:gd name="T0" fmla="*/ 10 w 10"/>
                <a:gd name="T1" fmla="*/ 0 h 8"/>
                <a:gd name="T2" fmla="*/ 10 w 10"/>
                <a:gd name="T3" fmla="*/ 0 h 8"/>
                <a:gd name="T4" fmla="*/ 0 w 10"/>
                <a:gd name="T5" fmla="*/ 8 h 8"/>
                <a:gd name="T6" fmla="*/ 10 w 10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853"/>
            <p:cNvSpPr>
              <a:spLocks/>
            </p:cNvSpPr>
            <p:nvPr/>
          </p:nvSpPr>
          <p:spPr bwMode="auto">
            <a:xfrm>
              <a:off x="2569092" y="1438814"/>
              <a:ext cx="491893" cy="333349"/>
            </a:xfrm>
            <a:custGeom>
              <a:avLst/>
              <a:gdLst>
                <a:gd name="T0" fmla="*/ 45 w 242"/>
                <a:gd name="T1" fmla="*/ 0 h 164"/>
                <a:gd name="T2" fmla="*/ 0 w 242"/>
                <a:gd name="T3" fmla="*/ 46 h 164"/>
                <a:gd name="T4" fmla="*/ 5 w 242"/>
                <a:gd name="T5" fmla="*/ 59 h 164"/>
                <a:gd name="T6" fmla="*/ 9 w 242"/>
                <a:gd name="T7" fmla="*/ 61 h 164"/>
                <a:gd name="T8" fmla="*/ 103 w 242"/>
                <a:gd name="T9" fmla="*/ 61 h 164"/>
                <a:gd name="T10" fmla="*/ 103 w 242"/>
                <a:gd name="T11" fmla="*/ 164 h 164"/>
                <a:gd name="T12" fmla="*/ 182 w 242"/>
                <a:gd name="T13" fmla="*/ 73 h 164"/>
                <a:gd name="T14" fmla="*/ 182 w 242"/>
                <a:gd name="T15" fmla="*/ 61 h 164"/>
                <a:gd name="T16" fmla="*/ 191 w 242"/>
                <a:gd name="T17" fmla="*/ 61 h 164"/>
                <a:gd name="T18" fmla="*/ 242 w 242"/>
                <a:gd name="T19" fmla="*/ 0 h 164"/>
                <a:gd name="T20" fmla="*/ 45 w 242"/>
                <a:gd name="T2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2" h="164">
                  <a:moveTo>
                    <a:pt x="45" y="0"/>
                  </a:moveTo>
                  <a:lnTo>
                    <a:pt x="0" y="46"/>
                  </a:lnTo>
                  <a:lnTo>
                    <a:pt x="5" y="59"/>
                  </a:lnTo>
                  <a:lnTo>
                    <a:pt x="9" y="61"/>
                  </a:lnTo>
                  <a:lnTo>
                    <a:pt x="103" y="61"/>
                  </a:lnTo>
                  <a:lnTo>
                    <a:pt x="103" y="164"/>
                  </a:lnTo>
                  <a:lnTo>
                    <a:pt x="182" y="73"/>
                  </a:lnTo>
                  <a:lnTo>
                    <a:pt x="182" y="61"/>
                  </a:lnTo>
                  <a:lnTo>
                    <a:pt x="191" y="61"/>
                  </a:lnTo>
                  <a:lnTo>
                    <a:pt x="242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854"/>
            <p:cNvSpPr>
              <a:spLocks/>
            </p:cNvSpPr>
            <p:nvPr/>
          </p:nvSpPr>
          <p:spPr bwMode="auto">
            <a:xfrm>
              <a:off x="2536861" y="1549911"/>
              <a:ext cx="4065" cy="813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855"/>
            <p:cNvSpPr>
              <a:spLocks/>
            </p:cNvSpPr>
            <p:nvPr/>
          </p:nvSpPr>
          <p:spPr bwMode="auto">
            <a:xfrm>
              <a:off x="2540926" y="1553976"/>
              <a:ext cx="8130" cy="4065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0 w 4"/>
                <a:gd name="T5" fmla="*/ 0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856"/>
            <p:cNvSpPr>
              <a:spLocks/>
            </p:cNvSpPr>
            <p:nvPr/>
          </p:nvSpPr>
          <p:spPr bwMode="auto">
            <a:xfrm>
              <a:off x="2540926" y="1539748"/>
              <a:ext cx="12196" cy="18294"/>
            </a:xfrm>
            <a:custGeom>
              <a:avLst/>
              <a:gdLst>
                <a:gd name="T0" fmla="*/ 2 w 6"/>
                <a:gd name="T1" fmla="*/ 0 h 9"/>
                <a:gd name="T2" fmla="*/ 0 w 6"/>
                <a:gd name="T3" fmla="*/ 3 h 9"/>
                <a:gd name="T4" fmla="*/ 4 w 6"/>
                <a:gd name="T5" fmla="*/ 9 h 9"/>
                <a:gd name="T6" fmla="*/ 6 w 6"/>
                <a:gd name="T7" fmla="*/ 9 h 9"/>
                <a:gd name="T8" fmla="*/ 4 w 6"/>
                <a:gd name="T9" fmla="*/ 2 h 9"/>
                <a:gd name="T10" fmla="*/ 2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2" y="0"/>
                  </a:moveTo>
                  <a:lnTo>
                    <a:pt x="0" y="3"/>
                  </a:lnTo>
                  <a:lnTo>
                    <a:pt x="4" y="9"/>
                  </a:lnTo>
                  <a:lnTo>
                    <a:pt x="6" y="9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857"/>
            <p:cNvSpPr>
              <a:spLocks/>
            </p:cNvSpPr>
            <p:nvPr/>
          </p:nvSpPr>
          <p:spPr bwMode="auto">
            <a:xfrm>
              <a:off x="2540926" y="1545846"/>
              <a:ext cx="8130" cy="12196"/>
            </a:xfrm>
            <a:custGeom>
              <a:avLst/>
              <a:gdLst>
                <a:gd name="T0" fmla="*/ 0 w 4"/>
                <a:gd name="T1" fmla="*/ 2 h 6"/>
                <a:gd name="T2" fmla="*/ 0 w 4"/>
                <a:gd name="T3" fmla="*/ 4 h 6"/>
                <a:gd name="T4" fmla="*/ 4 w 4"/>
                <a:gd name="T5" fmla="*/ 6 h 6"/>
                <a:gd name="T6" fmla="*/ 4 w 4"/>
                <a:gd name="T7" fmla="*/ 6 h 6"/>
                <a:gd name="T8" fmla="*/ 0 w 4"/>
                <a:gd name="T9" fmla="*/ 0 h 6"/>
                <a:gd name="T10" fmla="*/ 0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858"/>
            <p:cNvSpPr>
              <a:spLocks/>
            </p:cNvSpPr>
            <p:nvPr/>
          </p:nvSpPr>
          <p:spPr bwMode="auto">
            <a:xfrm>
              <a:off x="2549057" y="1531618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859"/>
            <p:cNvSpPr>
              <a:spLocks/>
            </p:cNvSpPr>
            <p:nvPr/>
          </p:nvSpPr>
          <p:spPr bwMode="auto">
            <a:xfrm>
              <a:off x="2544992" y="1539748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Rectangle 860"/>
            <p:cNvSpPr>
              <a:spLocks noChangeArrowheads="1"/>
            </p:cNvSpPr>
            <p:nvPr/>
          </p:nvSpPr>
          <p:spPr bwMode="auto">
            <a:xfrm>
              <a:off x="2540926" y="1549911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861"/>
            <p:cNvSpPr>
              <a:spLocks/>
            </p:cNvSpPr>
            <p:nvPr/>
          </p:nvSpPr>
          <p:spPr bwMode="auto">
            <a:xfrm>
              <a:off x="2536861" y="1553976"/>
              <a:ext cx="0" cy="406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Rectangle 862"/>
            <p:cNvSpPr>
              <a:spLocks noChangeArrowheads="1"/>
            </p:cNvSpPr>
            <p:nvPr/>
          </p:nvSpPr>
          <p:spPr bwMode="auto">
            <a:xfrm>
              <a:off x="2591451" y="1438814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863"/>
            <p:cNvSpPr>
              <a:spLocks/>
            </p:cNvSpPr>
            <p:nvPr/>
          </p:nvSpPr>
          <p:spPr bwMode="auto">
            <a:xfrm>
              <a:off x="2569092" y="1438814"/>
              <a:ext cx="36587" cy="46750"/>
            </a:xfrm>
            <a:custGeom>
              <a:avLst/>
              <a:gdLst>
                <a:gd name="T0" fmla="*/ 0 w 18"/>
                <a:gd name="T1" fmla="*/ 23 h 23"/>
                <a:gd name="T2" fmla="*/ 0 w 18"/>
                <a:gd name="T3" fmla="*/ 23 h 23"/>
                <a:gd name="T4" fmla="*/ 18 w 18"/>
                <a:gd name="T5" fmla="*/ 0 h 23"/>
                <a:gd name="T6" fmla="*/ 11 w 18"/>
                <a:gd name="T7" fmla="*/ 0 h 23"/>
                <a:gd name="T8" fmla="*/ 11 w 18"/>
                <a:gd name="T9" fmla="*/ 2 h 23"/>
                <a:gd name="T10" fmla="*/ 0 w 18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3">
                  <a:moveTo>
                    <a:pt x="0" y="23"/>
                  </a:moveTo>
                  <a:lnTo>
                    <a:pt x="0" y="23"/>
                  </a:lnTo>
                  <a:lnTo>
                    <a:pt x="18" y="0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864"/>
            <p:cNvSpPr>
              <a:spLocks/>
            </p:cNvSpPr>
            <p:nvPr/>
          </p:nvSpPr>
          <p:spPr bwMode="auto">
            <a:xfrm>
              <a:off x="2575190" y="1438814"/>
              <a:ext cx="50815" cy="46750"/>
            </a:xfrm>
            <a:custGeom>
              <a:avLst/>
              <a:gdLst>
                <a:gd name="T0" fmla="*/ 8 w 25"/>
                <a:gd name="T1" fmla="*/ 23 h 23"/>
                <a:gd name="T2" fmla="*/ 25 w 25"/>
                <a:gd name="T3" fmla="*/ 0 h 23"/>
                <a:gd name="T4" fmla="*/ 25 w 25"/>
                <a:gd name="T5" fmla="*/ 0 h 23"/>
                <a:gd name="T6" fmla="*/ 0 w 25"/>
                <a:gd name="T7" fmla="*/ 23 h 23"/>
                <a:gd name="T8" fmla="*/ 8 w 2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3">
                  <a:moveTo>
                    <a:pt x="8" y="23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0" y="23"/>
                  </a:lnTo>
                  <a:lnTo>
                    <a:pt x="8" y="2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865"/>
            <p:cNvSpPr>
              <a:spLocks/>
            </p:cNvSpPr>
            <p:nvPr/>
          </p:nvSpPr>
          <p:spPr bwMode="auto">
            <a:xfrm>
              <a:off x="2569092" y="1438814"/>
              <a:ext cx="56913" cy="46750"/>
            </a:xfrm>
            <a:custGeom>
              <a:avLst/>
              <a:gdLst>
                <a:gd name="T0" fmla="*/ 3 w 28"/>
                <a:gd name="T1" fmla="*/ 23 h 23"/>
                <a:gd name="T2" fmla="*/ 28 w 28"/>
                <a:gd name="T3" fmla="*/ 0 h 23"/>
                <a:gd name="T4" fmla="*/ 18 w 28"/>
                <a:gd name="T5" fmla="*/ 0 h 23"/>
                <a:gd name="T6" fmla="*/ 0 w 28"/>
                <a:gd name="T7" fmla="*/ 23 h 23"/>
                <a:gd name="T8" fmla="*/ 3 w 28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3" y="23"/>
                  </a:moveTo>
                  <a:lnTo>
                    <a:pt x="28" y="0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" y="2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866"/>
            <p:cNvSpPr>
              <a:spLocks/>
            </p:cNvSpPr>
            <p:nvPr/>
          </p:nvSpPr>
          <p:spPr bwMode="auto">
            <a:xfrm>
              <a:off x="2587386" y="1438814"/>
              <a:ext cx="69109" cy="54881"/>
            </a:xfrm>
            <a:custGeom>
              <a:avLst/>
              <a:gdLst>
                <a:gd name="T0" fmla="*/ 2 w 34"/>
                <a:gd name="T1" fmla="*/ 23 h 27"/>
                <a:gd name="T2" fmla="*/ 0 w 34"/>
                <a:gd name="T3" fmla="*/ 27 h 27"/>
                <a:gd name="T4" fmla="*/ 24 w 34"/>
                <a:gd name="T5" fmla="*/ 8 h 27"/>
                <a:gd name="T6" fmla="*/ 34 w 34"/>
                <a:gd name="T7" fmla="*/ 0 h 27"/>
                <a:gd name="T8" fmla="*/ 19 w 34"/>
                <a:gd name="T9" fmla="*/ 0 h 27"/>
                <a:gd name="T10" fmla="*/ 2 w 34"/>
                <a:gd name="T11" fmla="*/ 23 h 27"/>
                <a:gd name="T12" fmla="*/ 2 w 34"/>
                <a:gd name="T1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7">
                  <a:moveTo>
                    <a:pt x="2" y="23"/>
                  </a:moveTo>
                  <a:lnTo>
                    <a:pt x="0" y="27"/>
                  </a:lnTo>
                  <a:lnTo>
                    <a:pt x="24" y="8"/>
                  </a:lnTo>
                  <a:lnTo>
                    <a:pt x="34" y="0"/>
                  </a:lnTo>
                  <a:lnTo>
                    <a:pt x="19" y="0"/>
                  </a:lnTo>
                  <a:lnTo>
                    <a:pt x="2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867"/>
            <p:cNvSpPr>
              <a:spLocks/>
            </p:cNvSpPr>
            <p:nvPr/>
          </p:nvSpPr>
          <p:spPr bwMode="auto">
            <a:xfrm>
              <a:off x="2510437" y="1539748"/>
              <a:ext cx="0" cy="6098"/>
            </a:xfrm>
            <a:custGeom>
              <a:avLst/>
              <a:gdLst>
                <a:gd name="T0" fmla="*/ 2 h 3"/>
                <a:gd name="T1" fmla="*/ 3 h 3"/>
                <a:gd name="T2" fmla="*/ 2 h 3"/>
                <a:gd name="T3" fmla="*/ 0 h 3"/>
                <a:gd name="T4" fmla="*/ 2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2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868"/>
            <p:cNvSpPr>
              <a:spLocks/>
            </p:cNvSpPr>
            <p:nvPr/>
          </p:nvSpPr>
          <p:spPr bwMode="auto">
            <a:xfrm>
              <a:off x="2526698" y="1504149"/>
              <a:ext cx="2033" cy="406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0 w 1"/>
                <a:gd name="T9" fmla="*/ 2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869"/>
            <p:cNvSpPr>
              <a:spLocks/>
            </p:cNvSpPr>
            <p:nvPr/>
          </p:nvSpPr>
          <p:spPr bwMode="auto">
            <a:xfrm>
              <a:off x="2522633" y="1500083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  <a:gd name="T8" fmla="*/ 0 w 2"/>
                <a:gd name="T9" fmla="*/ 0 h 4"/>
                <a:gd name="T10" fmla="*/ 0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870"/>
            <p:cNvSpPr>
              <a:spLocks/>
            </p:cNvSpPr>
            <p:nvPr/>
          </p:nvSpPr>
          <p:spPr bwMode="auto">
            <a:xfrm>
              <a:off x="2510437" y="1543813"/>
              <a:ext cx="4065" cy="203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871"/>
            <p:cNvSpPr>
              <a:spLocks/>
            </p:cNvSpPr>
            <p:nvPr/>
          </p:nvSpPr>
          <p:spPr bwMode="auto">
            <a:xfrm>
              <a:off x="2463281" y="1553976"/>
              <a:ext cx="18294" cy="12196"/>
            </a:xfrm>
            <a:custGeom>
              <a:avLst/>
              <a:gdLst>
                <a:gd name="T0" fmla="*/ 9 w 9"/>
                <a:gd name="T1" fmla="*/ 4 h 6"/>
                <a:gd name="T2" fmla="*/ 9 w 9"/>
                <a:gd name="T3" fmla="*/ 2 h 6"/>
                <a:gd name="T4" fmla="*/ 4 w 9"/>
                <a:gd name="T5" fmla="*/ 0 h 6"/>
                <a:gd name="T6" fmla="*/ 2 w 9"/>
                <a:gd name="T7" fmla="*/ 0 h 6"/>
                <a:gd name="T8" fmla="*/ 0 w 9"/>
                <a:gd name="T9" fmla="*/ 2 h 6"/>
                <a:gd name="T10" fmla="*/ 0 w 9"/>
                <a:gd name="T11" fmla="*/ 4 h 6"/>
                <a:gd name="T12" fmla="*/ 8 w 9"/>
                <a:gd name="T13" fmla="*/ 6 h 6"/>
                <a:gd name="T14" fmla="*/ 9 w 9"/>
                <a:gd name="T1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9" y="4"/>
                  </a:moveTo>
                  <a:lnTo>
                    <a:pt x="9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8" y="6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Rectangle 872"/>
            <p:cNvSpPr>
              <a:spLocks noChangeArrowheads="1"/>
            </p:cNvSpPr>
            <p:nvPr/>
          </p:nvSpPr>
          <p:spPr bwMode="auto">
            <a:xfrm>
              <a:off x="2526698" y="152755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873"/>
            <p:cNvSpPr>
              <a:spLocks/>
            </p:cNvSpPr>
            <p:nvPr/>
          </p:nvSpPr>
          <p:spPr bwMode="auto">
            <a:xfrm>
              <a:off x="2528731" y="1523487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874"/>
            <p:cNvSpPr>
              <a:spLocks/>
            </p:cNvSpPr>
            <p:nvPr/>
          </p:nvSpPr>
          <p:spPr bwMode="auto">
            <a:xfrm>
              <a:off x="2506372" y="1545846"/>
              <a:ext cx="8130" cy="4065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2 w 4"/>
                <a:gd name="T5" fmla="*/ 0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875"/>
            <p:cNvSpPr>
              <a:spLocks/>
            </p:cNvSpPr>
            <p:nvPr/>
          </p:nvSpPr>
          <p:spPr bwMode="auto">
            <a:xfrm>
              <a:off x="2502307" y="1505194"/>
              <a:ext cx="16261" cy="22359"/>
            </a:xfrm>
            <a:custGeom>
              <a:avLst/>
              <a:gdLst>
                <a:gd name="T0" fmla="*/ 2 w 8"/>
                <a:gd name="T1" fmla="*/ 1 h 11"/>
                <a:gd name="T2" fmla="*/ 0 w 8"/>
                <a:gd name="T3" fmla="*/ 7 h 11"/>
                <a:gd name="T4" fmla="*/ 4 w 8"/>
                <a:gd name="T5" fmla="*/ 11 h 11"/>
                <a:gd name="T6" fmla="*/ 8 w 8"/>
                <a:gd name="T7" fmla="*/ 5 h 11"/>
                <a:gd name="T8" fmla="*/ 8 w 8"/>
                <a:gd name="T9" fmla="*/ 5 h 11"/>
                <a:gd name="T10" fmla="*/ 4 w 8"/>
                <a:gd name="T11" fmla="*/ 0 h 11"/>
                <a:gd name="T12" fmla="*/ 2 w 8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1">
                  <a:moveTo>
                    <a:pt x="2" y="1"/>
                  </a:moveTo>
                  <a:lnTo>
                    <a:pt x="0" y="7"/>
                  </a:lnTo>
                  <a:lnTo>
                    <a:pt x="4" y="11"/>
                  </a:lnTo>
                  <a:lnTo>
                    <a:pt x="8" y="5"/>
                  </a:lnTo>
                  <a:lnTo>
                    <a:pt x="8" y="5"/>
                  </a:lnTo>
                  <a:lnTo>
                    <a:pt x="4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876"/>
            <p:cNvSpPr>
              <a:spLocks/>
            </p:cNvSpPr>
            <p:nvPr/>
          </p:nvSpPr>
          <p:spPr bwMode="auto">
            <a:xfrm>
              <a:off x="2471411" y="1558042"/>
              <a:ext cx="14228" cy="20326"/>
            </a:xfrm>
            <a:custGeom>
              <a:avLst/>
              <a:gdLst>
                <a:gd name="T0" fmla="*/ 0 w 7"/>
                <a:gd name="T1" fmla="*/ 6 h 10"/>
                <a:gd name="T2" fmla="*/ 4 w 7"/>
                <a:gd name="T3" fmla="*/ 10 h 10"/>
                <a:gd name="T4" fmla="*/ 7 w 7"/>
                <a:gd name="T5" fmla="*/ 2 h 10"/>
                <a:gd name="T6" fmla="*/ 5 w 7"/>
                <a:gd name="T7" fmla="*/ 0 h 10"/>
                <a:gd name="T8" fmla="*/ 0 w 7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6"/>
                  </a:moveTo>
                  <a:lnTo>
                    <a:pt x="4" y="10"/>
                  </a:lnTo>
                  <a:lnTo>
                    <a:pt x="7" y="2"/>
                  </a:lnTo>
                  <a:lnTo>
                    <a:pt x="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877"/>
            <p:cNvSpPr>
              <a:spLocks/>
            </p:cNvSpPr>
            <p:nvPr/>
          </p:nvSpPr>
          <p:spPr bwMode="auto">
            <a:xfrm>
              <a:off x="2527104" y="1535683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878"/>
            <p:cNvSpPr>
              <a:spLocks/>
            </p:cNvSpPr>
            <p:nvPr/>
          </p:nvSpPr>
          <p:spPr bwMode="auto">
            <a:xfrm>
              <a:off x="2510437" y="1498051"/>
              <a:ext cx="8130" cy="10163"/>
            </a:xfrm>
            <a:custGeom>
              <a:avLst/>
              <a:gdLst>
                <a:gd name="T0" fmla="*/ 4 w 4"/>
                <a:gd name="T1" fmla="*/ 5 h 5"/>
                <a:gd name="T2" fmla="*/ 0 w 4"/>
                <a:gd name="T3" fmla="*/ 0 h 5"/>
                <a:gd name="T4" fmla="*/ 0 w 4"/>
                <a:gd name="T5" fmla="*/ 0 h 5"/>
                <a:gd name="T6" fmla="*/ 4 w 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Rectangle 879"/>
            <p:cNvSpPr>
              <a:spLocks noChangeArrowheads="1"/>
            </p:cNvSpPr>
            <p:nvPr/>
          </p:nvSpPr>
          <p:spPr bwMode="auto">
            <a:xfrm>
              <a:off x="2518568" y="1508214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Rectangle 880"/>
            <p:cNvSpPr>
              <a:spLocks noChangeArrowheads="1"/>
            </p:cNvSpPr>
            <p:nvPr/>
          </p:nvSpPr>
          <p:spPr bwMode="auto">
            <a:xfrm>
              <a:off x="2526698" y="152755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881"/>
            <p:cNvSpPr>
              <a:spLocks/>
            </p:cNvSpPr>
            <p:nvPr/>
          </p:nvSpPr>
          <p:spPr bwMode="auto">
            <a:xfrm>
              <a:off x="2514502" y="1477724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882"/>
            <p:cNvSpPr>
              <a:spLocks/>
            </p:cNvSpPr>
            <p:nvPr/>
          </p:nvSpPr>
          <p:spPr bwMode="auto">
            <a:xfrm>
              <a:off x="2526698" y="1519422"/>
              <a:ext cx="2033" cy="8130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4 h 4"/>
                <a:gd name="T6" fmla="*/ 0 w 1"/>
                <a:gd name="T7" fmla="*/ 0 h 4"/>
                <a:gd name="T8" fmla="*/ 0 w 1"/>
                <a:gd name="T9" fmla="*/ 0 h 4"/>
                <a:gd name="T10" fmla="*/ 0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Rectangle 883"/>
            <p:cNvSpPr>
              <a:spLocks noChangeArrowheads="1"/>
            </p:cNvSpPr>
            <p:nvPr/>
          </p:nvSpPr>
          <p:spPr bwMode="auto">
            <a:xfrm>
              <a:off x="2522633" y="150008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884"/>
            <p:cNvSpPr>
              <a:spLocks/>
            </p:cNvSpPr>
            <p:nvPr/>
          </p:nvSpPr>
          <p:spPr bwMode="auto">
            <a:xfrm>
              <a:off x="2518568" y="1515357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885"/>
            <p:cNvSpPr>
              <a:spLocks/>
            </p:cNvSpPr>
            <p:nvPr/>
          </p:nvSpPr>
          <p:spPr bwMode="auto">
            <a:xfrm>
              <a:off x="2502307" y="1543813"/>
              <a:ext cx="8130" cy="6098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1 h 3"/>
                <a:gd name="T4" fmla="*/ 2 w 4"/>
                <a:gd name="T5" fmla="*/ 3 h 3"/>
                <a:gd name="T6" fmla="*/ 2 w 4"/>
                <a:gd name="T7" fmla="*/ 3 h 3"/>
                <a:gd name="T8" fmla="*/ 4 w 4"/>
                <a:gd name="T9" fmla="*/ 1 h 3"/>
                <a:gd name="T10" fmla="*/ 4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0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886"/>
            <p:cNvSpPr>
              <a:spLocks/>
            </p:cNvSpPr>
            <p:nvPr/>
          </p:nvSpPr>
          <p:spPr bwMode="auto">
            <a:xfrm>
              <a:off x="2506372" y="1489920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887"/>
            <p:cNvSpPr>
              <a:spLocks/>
            </p:cNvSpPr>
            <p:nvPr/>
          </p:nvSpPr>
          <p:spPr bwMode="auto">
            <a:xfrm>
              <a:off x="2506372" y="1485855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0 w 2"/>
                <a:gd name="T5" fmla="*/ 4 h 4"/>
                <a:gd name="T6" fmla="*/ 0 w 2"/>
                <a:gd name="T7" fmla="*/ 4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888"/>
            <p:cNvSpPr>
              <a:spLocks/>
            </p:cNvSpPr>
            <p:nvPr/>
          </p:nvSpPr>
          <p:spPr bwMode="auto">
            <a:xfrm>
              <a:off x="2518568" y="1507226"/>
              <a:ext cx="8130" cy="12196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2 h 6"/>
                <a:gd name="T4" fmla="*/ 2 w 4"/>
                <a:gd name="T5" fmla="*/ 0 h 6"/>
                <a:gd name="T6" fmla="*/ 0 w 4"/>
                <a:gd name="T7" fmla="*/ 4 h 6"/>
                <a:gd name="T8" fmla="*/ 2 w 4"/>
                <a:gd name="T9" fmla="*/ 6 h 6"/>
                <a:gd name="T10" fmla="*/ 4 w 4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Rectangle 889"/>
            <p:cNvSpPr>
              <a:spLocks noChangeArrowheads="1"/>
            </p:cNvSpPr>
            <p:nvPr/>
          </p:nvSpPr>
          <p:spPr bwMode="auto">
            <a:xfrm>
              <a:off x="2526698" y="1515357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890"/>
            <p:cNvSpPr>
              <a:spLocks/>
            </p:cNvSpPr>
            <p:nvPr/>
          </p:nvSpPr>
          <p:spPr bwMode="auto">
            <a:xfrm>
              <a:off x="2522633" y="1504149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Rectangle 891"/>
            <p:cNvSpPr>
              <a:spLocks noChangeArrowheads="1"/>
            </p:cNvSpPr>
            <p:nvPr/>
          </p:nvSpPr>
          <p:spPr bwMode="auto">
            <a:xfrm>
              <a:off x="2526698" y="1508214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892"/>
            <p:cNvSpPr>
              <a:spLocks/>
            </p:cNvSpPr>
            <p:nvPr/>
          </p:nvSpPr>
          <p:spPr bwMode="auto">
            <a:xfrm>
              <a:off x="2481575" y="1558042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893"/>
            <p:cNvSpPr>
              <a:spLocks/>
            </p:cNvSpPr>
            <p:nvPr/>
          </p:nvSpPr>
          <p:spPr bwMode="auto">
            <a:xfrm>
              <a:off x="2522633" y="1523487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2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894"/>
            <p:cNvSpPr>
              <a:spLocks/>
            </p:cNvSpPr>
            <p:nvPr/>
          </p:nvSpPr>
          <p:spPr bwMode="auto">
            <a:xfrm>
              <a:off x="2485640" y="1553976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895"/>
            <p:cNvSpPr>
              <a:spLocks/>
            </p:cNvSpPr>
            <p:nvPr/>
          </p:nvSpPr>
          <p:spPr bwMode="auto">
            <a:xfrm>
              <a:off x="2485640" y="1553976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896"/>
            <p:cNvSpPr>
              <a:spLocks/>
            </p:cNvSpPr>
            <p:nvPr/>
          </p:nvSpPr>
          <p:spPr bwMode="auto">
            <a:xfrm>
              <a:off x="2485640" y="155397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Rectangle 897"/>
            <p:cNvSpPr>
              <a:spLocks noChangeArrowheads="1"/>
            </p:cNvSpPr>
            <p:nvPr/>
          </p:nvSpPr>
          <p:spPr bwMode="auto">
            <a:xfrm>
              <a:off x="2489705" y="1549911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898"/>
            <p:cNvSpPr>
              <a:spLocks/>
            </p:cNvSpPr>
            <p:nvPr/>
          </p:nvSpPr>
          <p:spPr bwMode="auto">
            <a:xfrm>
              <a:off x="2518568" y="1481790"/>
              <a:ext cx="0" cy="8130"/>
            </a:xfrm>
            <a:custGeom>
              <a:avLst/>
              <a:gdLst>
                <a:gd name="T0" fmla="*/ 4 h 4"/>
                <a:gd name="T1" fmla="*/ 2 h 4"/>
                <a:gd name="T2" fmla="*/ 0 h 4"/>
                <a:gd name="T3" fmla="*/ 0 h 4"/>
                <a:gd name="T4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Rectangle 899"/>
            <p:cNvSpPr>
              <a:spLocks noChangeArrowheads="1"/>
            </p:cNvSpPr>
            <p:nvPr/>
          </p:nvSpPr>
          <p:spPr bwMode="auto">
            <a:xfrm>
              <a:off x="2510437" y="1489920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900"/>
            <p:cNvSpPr>
              <a:spLocks/>
            </p:cNvSpPr>
            <p:nvPr/>
          </p:nvSpPr>
          <p:spPr bwMode="auto">
            <a:xfrm>
              <a:off x="2485640" y="1549911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901"/>
            <p:cNvSpPr>
              <a:spLocks/>
            </p:cNvSpPr>
            <p:nvPr/>
          </p:nvSpPr>
          <p:spPr bwMode="auto">
            <a:xfrm>
              <a:off x="2526698" y="1511292"/>
              <a:ext cx="6098" cy="16261"/>
            </a:xfrm>
            <a:custGeom>
              <a:avLst/>
              <a:gdLst>
                <a:gd name="T0" fmla="*/ 1 w 3"/>
                <a:gd name="T1" fmla="*/ 0 h 8"/>
                <a:gd name="T2" fmla="*/ 1 w 3"/>
                <a:gd name="T3" fmla="*/ 2 h 8"/>
                <a:gd name="T4" fmla="*/ 0 w 3"/>
                <a:gd name="T5" fmla="*/ 4 h 8"/>
                <a:gd name="T6" fmla="*/ 1 w 3"/>
                <a:gd name="T7" fmla="*/ 8 h 8"/>
                <a:gd name="T8" fmla="*/ 1 w 3"/>
                <a:gd name="T9" fmla="*/ 6 h 8"/>
                <a:gd name="T10" fmla="*/ 3 w 3"/>
                <a:gd name="T11" fmla="*/ 4 h 8"/>
                <a:gd name="T12" fmla="*/ 1 w 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lnTo>
                    <a:pt x="1" y="2"/>
                  </a:lnTo>
                  <a:lnTo>
                    <a:pt x="0" y="4"/>
                  </a:lnTo>
                  <a:lnTo>
                    <a:pt x="1" y="8"/>
                  </a:lnTo>
                  <a:lnTo>
                    <a:pt x="1" y="6"/>
                  </a:lnTo>
                  <a:lnTo>
                    <a:pt x="3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Rectangle 902"/>
            <p:cNvSpPr>
              <a:spLocks noChangeArrowheads="1"/>
            </p:cNvSpPr>
            <p:nvPr/>
          </p:nvSpPr>
          <p:spPr bwMode="auto">
            <a:xfrm>
              <a:off x="2518568" y="1485855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903"/>
            <p:cNvSpPr>
              <a:spLocks/>
            </p:cNvSpPr>
            <p:nvPr/>
          </p:nvSpPr>
          <p:spPr bwMode="auto">
            <a:xfrm>
              <a:off x="2488078" y="1523487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Rectangle 904"/>
            <p:cNvSpPr>
              <a:spLocks noChangeArrowheads="1"/>
            </p:cNvSpPr>
            <p:nvPr/>
          </p:nvSpPr>
          <p:spPr bwMode="auto">
            <a:xfrm>
              <a:off x="2492144" y="1519422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905"/>
            <p:cNvSpPr>
              <a:spLocks/>
            </p:cNvSpPr>
            <p:nvPr/>
          </p:nvSpPr>
          <p:spPr bwMode="auto">
            <a:xfrm>
              <a:off x="2488078" y="1515357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0 w 2"/>
                <a:gd name="T5" fmla="*/ 2 h 4"/>
                <a:gd name="T6" fmla="*/ 2 w 2"/>
                <a:gd name="T7" fmla="*/ 4 h 4"/>
                <a:gd name="T8" fmla="*/ 2 w 2"/>
                <a:gd name="T9" fmla="*/ 2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906"/>
            <p:cNvSpPr>
              <a:spLocks/>
            </p:cNvSpPr>
            <p:nvPr/>
          </p:nvSpPr>
          <p:spPr bwMode="auto">
            <a:xfrm>
              <a:off x="2514502" y="1481790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907"/>
            <p:cNvSpPr>
              <a:spLocks/>
            </p:cNvSpPr>
            <p:nvPr/>
          </p:nvSpPr>
          <p:spPr bwMode="auto">
            <a:xfrm>
              <a:off x="2488078" y="1523487"/>
              <a:ext cx="406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908"/>
            <p:cNvSpPr>
              <a:spLocks/>
            </p:cNvSpPr>
            <p:nvPr/>
          </p:nvSpPr>
          <p:spPr bwMode="auto">
            <a:xfrm>
              <a:off x="2528731" y="1504149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Rectangle 909"/>
            <p:cNvSpPr>
              <a:spLocks noChangeArrowheads="1"/>
            </p:cNvSpPr>
            <p:nvPr/>
          </p:nvSpPr>
          <p:spPr bwMode="auto">
            <a:xfrm>
              <a:off x="2492144" y="1523487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910"/>
            <p:cNvSpPr>
              <a:spLocks/>
            </p:cNvSpPr>
            <p:nvPr/>
          </p:nvSpPr>
          <p:spPr bwMode="auto">
            <a:xfrm>
              <a:off x="2492144" y="1511292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0 w 2"/>
                <a:gd name="T5" fmla="*/ 2 h 4"/>
                <a:gd name="T6" fmla="*/ 0 w 2"/>
                <a:gd name="T7" fmla="*/ 4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911"/>
            <p:cNvSpPr>
              <a:spLocks/>
            </p:cNvSpPr>
            <p:nvPr/>
          </p:nvSpPr>
          <p:spPr bwMode="auto">
            <a:xfrm>
              <a:off x="2496209" y="1504149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912"/>
            <p:cNvSpPr>
              <a:spLocks/>
            </p:cNvSpPr>
            <p:nvPr/>
          </p:nvSpPr>
          <p:spPr bwMode="auto">
            <a:xfrm>
              <a:off x="2522633" y="1527552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913"/>
            <p:cNvSpPr>
              <a:spLocks/>
            </p:cNvSpPr>
            <p:nvPr/>
          </p:nvSpPr>
          <p:spPr bwMode="auto">
            <a:xfrm>
              <a:off x="2514502" y="1489920"/>
              <a:ext cx="8130" cy="10163"/>
            </a:xfrm>
            <a:custGeom>
              <a:avLst/>
              <a:gdLst>
                <a:gd name="T0" fmla="*/ 0 w 4"/>
                <a:gd name="T1" fmla="*/ 2 h 5"/>
                <a:gd name="T2" fmla="*/ 4 w 4"/>
                <a:gd name="T3" fmla="*/ 5 h 5"/>
                <a:gd name="T4" fmla="*/ 2 w 4"/>
                <a:gd name="T5" fmla="*/ 0 h 5"/>
                <a:gd name="T6" fmla="*/ 2 w 4"/>
                <a:gd name="T7" fmla="*/ 0 h 5"/>
                <a:gd name="T8" fmla="*/ 0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lnTo>
                    <a:pt x="4" y="5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914"/>
            <p:cNvSpPr>
              <a:spLocks/>
            </p:cNvSpPr>
            <p:nvPr/>
          </p:nvSpPr>
          <p:spPr bwMode="auto">
            <a:xfrm>
              <a:off x="2479542" y="1498051"/>
              <a:ext cx="6098" cy="6098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0 h 3"/>
                <a:gd name="T4" fmla="*/ 1 w 3"/>
                <a:gd name="T5" fmla="*/ 1 h 3"/>
                <a:gd name="T6" fmla="*/ 0 w 3"/>
                <a:gd name="T7" fmla="*/ 3 h 3"/>
                <a:gd name="T8" fmla="*/ 1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915"/>
            <p:cNvSpPr>
              <a:spLocks/>
            </p:cNvSpPr>
            <p:nvPr/>
          </p:nvSpPr>
          <p:spPr bwMode="auto">
            <a:xfrm>
              <a:off x="2492144" y="1504149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Freeform 916"/>
            <p:cNvSpPr>
              <a:spLocks/>
            </p:cNvSpPr>
            <p:nvPr/>
          </p:nvSpPr>
          <p:spPr bwMode="auto">
            <a:xfrm>
              <a:off x="2518568" y="1531618"/>
              <a:ext cx="8130" cy="8130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4 h 4"/>
                <a:gd name="T4" fmla="*/ 4 w 4"/>
                <a:gd name="T5" fmla="*/ 2 h 4"/>
                <a:gd name="T6" fmla="*/ 2 w 4"/>
                <a:gd name="T7" fmla="*/ 0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Rectangle 917"/>
            <p:cNvSpPr>
              <a:spLocks noChangeArrowheads="1"/>
            </p:cNvSpPr>
            <p:nvPr/>
          </p:nvSpPr>
          <p:spPr bwMode="auto">
            <a:xfrm>
              <a:off x="2518568" y="1489920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918"/>
            <p:cNvSpPr>
              <a:spLocks/>
            </p:cNvSpPr>
            <p:nvPr/>
          </p:nvSpPr>
          <p:spPr bwMode="auto">
            <a:xfrm>
              <a:off x="2518568" y="1527552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919"/>
            <p:cNvSpPr>
              <a:spLocks/>
            </p:cNvSpPr>
            <p:nvPr/>
          </p:nvSpPr>
          <p:spPr bwMode="auto">
            <a:xfrm>
              <a:off x="2481575" y="1485855"/>
              <a:ext cx="8130" cy="8130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2 h 4"/>
                <a:gd name="T4" fmla="*/ 0 w 4"/>
                <a:gd name="T5" fmla="*/ 4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920"/>
            <p:cNvSpPr>
              <a:spLocks/>
            </p:cNvSpPr>
            <p:nvPr/>
          </p:nvSpPr>
          <p:spPr bwMode="auto">
            <a:xfrm>
              <a:off x="2510437" y="1493985"/>
              <a:ext cx="12196" cy="14228"/>
            </a:xfrm>
            <a:custGeom>
              <a:avLst/>
              <a:gdLst>
                <a:gd name="T0" fmla="*/ 0 w 6"/>
                <a:gd name="T1" fmla="*/ 2 h 7"/>
                <a:gd name="T2" fmla="*/ 4 w 6"/>
                <a:gd name="T3" fmla="*/ 7 h 7"/>
                <a:gd name="T4" fmla="*/ 4 w 6"/>
                <a:gd name="T5" fmla="*/ 7 h 7"/>
                <a:gd name="T6" fmla="*/ 6 w 6"/>
                <a:gd name="T7" fmla="*/ 3 h 7"/>
                <a:gd name="T8" fmla="*/ 6 w 6"/>
                <a:gd name="T9" fmla="*/ 3 h 7"/>
                <a:gd name="T10" fmla="*/ 2 w 6"/>
                <a:gd name="T11" fmla="*/ 0 h 7"/>
                <a:gd name="T12" fmla="*/ 0 w 6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lnTo>
                    <a:pt x="4" y="7"/>
                  </a:lnTo>
                  <a:lnTo>
                    <a:pt x="4" y="7"/>
                  </a:lnTo>
                  <a:lnTo>
                    <a:pt x="6" y="3"/>
                  </a:lnTo>
                  <a:lnTo>
                    <a:pt x="6" y="3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921"/>
            <p:cNvSpPr>
              <a:spLocks/>
            </p:cNvSpPr>
            <p:nvPr/>
          </p:nvSpPr>
          <p:spPr bwMode="auto">
            <a:xfrm>
              <a:off x="2510437" y="1477724"/>
              <a:ext cx="4065" cy="12196"/>
            </a:xfrm>
            <a:custGeom>
              <a:avLst/>
              <a:gdLst>
                <a:gd name="T0" fmla="*/ 2 w 2"/>
                <a:gd name="T1" fmla="*/ 4 h 6"/>
                <a:gd name="T2" fmla="*/ 2 w 2"/>
                <a:gd name="T3" fmla="*/ 2 h 6"/>
                <a:gd name="T4" fmla="*/ 2 w 2"/>
                <a:gd name="T5" fmla="*/ 0 h 6"/>
                <a:gd name="T6" fmla="*/ 0 w 2"/>
                <a:gd name="T7" fmla="*/ 6 h 6"/>
                <a:gd name="T8" fmla="*/ 0 w 2"/>
                <a:gd name="T9" fmla="*/ 6 h 6"/>
                <a:gd name="T10" fmla="*/ 2 w 2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922"/>
            <p:cNvSpPr>
              <a:spLocks/>
            </p:cNvSpPr>
            <p:nvPr/>
          </p:nvSpPr>
          <p:spPr bwMode="auto">
            <a:xfrm>
              <a:off x="2514502" y="1481790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923"/>
            <p:cNvSpPr>
              <a:spLocks/>
            </p:cNvSpPr>
            <p:nvPr/>
          </p:nvSpPr>
          <p:spPr bwMode="auto">
            <a:xfrm>
              <a:off x="2526698" y="1527552"/>
              <a:ext cx="0" cy="406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924"/>
            <p:cNvSpPr>
              <a:spLocks/>
            </p:cNvSpPr>
            <p:nvPr/>
          </p:nvSpPr>
          <p:spPr bwMode="auto">
            <a:xfrm>
              <a:off x="2510437" y="1481790"/>
              <a:ext cx="8130" cy="12196"/>
            </a:xfrm>
            <a:custGeom>
              <a:avLst/>
              <a:gdLst>
                <a:gd name="T0" fmla="*/ 0 w 4"/>
                <a:gd name="T1" fmla="*/ 4 h 6"/>
                <a:gd name="T2" fmla="*/ 2 w 4"/>
                <a:gd name="T3" fmla="*/ 6 h 6"/>
                <a:gd name="T4" fmla="*/ 4 w 4"/>
                <a:gd name="T5" fmla="*/ 4 h 6"/>
                <a:gd name="T6" fmla="*/ 4 w 4"/>
                <a:gd name="T7" fmla="*/ 4 h 6"/>
                <a:gd name="T8" fmla="*/ 4 w 4"/>
                <a:gd name="T9" fmla="*/ 0 h 6"/>
                <a:gd name="T10" fmla="*/ 2 w 4"/>
                <a:gd name="T11" fmla="*/ 2 h 6"/>
                <a:gd name="T12" fmla="*/ 0 w 4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4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925"/>
            <p:cNvSpPr>
              <a:spLocks/>
            </p:cNvSpPr>
            <p:nvPr/>
          </p:nvSpPr>
          <p:spPr bwMode="auto">
            <a:xfrm>
              <a:off x="2528731" y="1511292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4 h 4"/>
                <a:gd name="T4" fmla="*/ 0 w 2"/>
                <a:gd name="T5" fmla="*/ 0 h 4"/>
                <a:gd name="T6" fmla="*/ 0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Rectangle 926"/>
            <p:cNvSpPr>
              <a:spLocks noChangeArrowheads="1"/>
            </p:cNvSpPr>
            <p:nvPr/>
          </p:nvSpPr>
          <p:spPr bwMode="auto">
            <a:xfrm>
              <a:off x="2522633" y="150008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927"/>
            <p:cNvSpPr>
              <a:spLocks/>
            </p:cNvSpPr>
            <p:nvPr/>
          </p:nvSpPr>
          <p:spPr bwMode="auto">
            <a:xfrm>
              <a:off x="2479948" y="1527552"/>
              <a:ext cx="12196" cy="12196"/>
            </a:xfrm>
            <a:custGeom>
              <a:avLst/>
              <a:gdLst>
                <a:gd name="T0" fmla="*/ 2 w 6"/>
                <a:gd name="T1" fmla="*/ 0 h 6"/>
                <a:gd name="T2" fmla="*/ 0 w 6"/>
                <a:gd name="T3" fmla="*/ 2 h 6"/>
                <a:gd name="T4" fmla="*/ 2 w 6"/>
                <a:gd name="T5" fmla="*/ 6 h 6"/>
                <a:gd name="T6" fmla="*/ 4 w 6"/>
                <a:gd name="T7" fmla="*/ 2 h 6"/>
                <a:gd name="T8" fmla="*/ 6 w 6"/>
                <a:gd name="T9" fmla="*/ 2 h 6"/>
                <a:gd name="T10" fmla="*/ 2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2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928"/>
            <p:cNvSpPr>
              <a:spLocks/>
            </p:cNvSpPr>
            <p:nvPr/>
          </p:nvSpPr>
          <p:spPr bwMode="auto">
            <a:xfrm>
              <a:off x="2510437" y="1493985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929"/>
            <p:cNvSpPr>
              <a:spLocks/>
            </p:cNvSpPr>
            <p:nvPr/>
          </p:nvSpPr>
          <p:spPr bwMode="auto">
            <a:xfrm>
              <a:off x="2484013" y="1527552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Rectangle 930"/>
            <p:cNvSpPr>
              <a:spLocks noChangeArrowheads="1"/>
            </p:cNvSpPr>
            <p:nvPr/>
          </p:nvSpPr>
          <p:spPr bwMode="auto">
            <a:xfrm>
              <a:off x="2514502" y="1535683"/>
              <a:ext cx="4065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931"/>
            <p:cNvSpPr>
              <a:spLocks/>
            </p:cNvSpPr>
            <p:nvPr/>
          </p:nvSpPr>
          <p:spPr bwMode="auto">
            <a:xfrm>
              <a:off x="2481575" y="1493985"/>
              <a:ext cx="8130" cy="6098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0 h 3"/>
                <a:gd name="T4" fmla="*/ 0 w 4"/>
                <a:gd name="T5" fmla="*/ 3 h 3"/>
                <a:gd name="T6" fmla="*/ 2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Rectangle 932"/>
            <p:cNvSpPr>
              <a:spLocks noChangeArrowheads="1"/>
            </p:cNvSpPr>
            <p:nvPr/>
          </p:nvSpPr>
          <p:spPr bwMode="auto">
            <a:xfrm>
              <a:off x="2488078" y="152755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933"/>
            <p:cNvSpPr>
              <a:spLocks/>
            </p:cNvSpPr>
            <p:nvPr/>
          </p:nvSpPr>
          <p:spPr bwMode="auto">
            <a:xfrm>
              <a:off x="2510437" y="1493985"/>
              <a:ext cx="0" cy="4065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2 h 2"/>
                <a:gd name="T4" fmla="*/ 0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Rectangle 934"/>
            <p:cNvSpPr>
              <a:spLocks noChangeArrowheads="1"/>
            </p:cNvSpPr>
            <p:nvPr/>
          </p:nvSpPr>
          <p:spPr bwMode="auto">
            <a:xfrm>
              <a:off x="2528731" y="1504149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935"/>
            <p:cNvSpPr>
              <a:spLocks/>
            </p:cNvSpPr>
            <p:nvPr/>
          </p:nvSpPr>
          <p:spPr bwMode="auto">
            <a:xfrm>
              <a:off x="2514502" y="1489920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936"/>
            <p:cNvSpPr>
              <a:spLocks/>
            </p:cNvSpPr>
            <p:nvPr/>
          </p:nvSpPr>
          <p:spPr bwMode="auto">
            <a:xfrm>
              <a:off x="2496209" y="1531618"/>
              <a:ext cx="6098" cy="813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2 h 4"/>
                <a:gd name="T8" fmla="*/ 1 w 3"/>
                <a:gd name="T9" fmla="*/ 0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3" y="2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Rectangle 937"/>
            <p:cNvSpPr>
              <a:spLocks noChangeArrowheads="1"/>
            </p:cNvSpPr>
            <p:nvPr/>
          </p:nvSpPr>
          <p:spPr bwMode="auto">
            <a:xfrm>
              <a:off x="2506372" y="1531618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Rectangle 938"/>
            <p:cNvSpPr>
              <a:spLocks noChangeArrowheads="1"/>
            </p:cNvSpPr>
            <p:nvPr/>
          </p:nvSpPr>
          <p:spPr bwMode="auto">
            <a:xfrm>
              <a:off x="2479542" y="154381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939"/>
            <p:cNvSpPr>
              <a:spLocks/>
            </p:cNvSpPr>
            <p:nvPr/>
          </p:nvSpPr>
          <p:spPr bwMode="auto">
            <a:xfrm>
              <a:off x="2518568" y="1519422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2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Freeform 940"/>
            <p:cNvSpPr>
              <a:spLocks/>
            </p:cNvSpPr>
            <p:nvPr/>
          </p:nvSpPr>
          <p:spPr bwMode="auto">
            <a:xfrm>
              <a:off x="2475477" y="1543813"/>
              <a:ext cx="4065" cy="203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941"/>
            <p:cNvSpPr>
              <a:spLocks/>
            </p:cNvSpPr>
            <p:nvPr/>
          </p:nvSpPr>
          <p:spPr bwMode="auto">
            <a:xfrm>
              <a:off x="2496209" y="1535683"/>
              <a:ext cx="2033" cy="406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Rectangle 942"/>
            <p:cNvSpPr>
              <a:spLocks noChangeArrowheads="1"/>
            </p:cNvSpPr>
            <p:nvPr/>
          </p:nvSpPr>
          <p:spPr bwMode="auto">
            <a:xfrm>
              <a:off x="2496209" y="153568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Rectangle 943"/>
            <p:cNvSpPr>
              <a:spLocks noChangeArrowheads="1"/>
            </p:cNvSpPr>
            <p:nvPr/>
          </p:nvSpPr>
          <p:spPr bwMode="auto">
            <a:xfrm>
              <a:off x="2479542" y="154381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944"/>
            <p:cNvSpPr>
              <a:spLocks/>
            </p:cNvSpPr>
            <p:nvPr/>
          </p:nvSpPr>
          <p:spPr bwMode="auto">
            <a:xfrm>
              <a:off x="2479542" y="1543813"/>
              <a:ext cx="2033" cy="203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945"/>
            <p:cNvSpPr>
              <a:spLocks/>
            </p:cNvSpPr>
            <p:nvPr/>
          </p:nvSpPr>
          <p:spPr bwMode="auto">
            <a:xfrm>
              <a:off x="2510437" y="1515357"/>
              <a:ext cx="8130" cy="12196"/>
            </a:xfrm>
            <a:custGeom>
              <a:avLst/>
              <a:gdLst>
                <a:gd name="T0" fmla="*/ 4 w 4"/>
                <a:gd name="T1" fmla="*/ 4 h 6"/>
                <a:gd name="T2" fmla="*/ 4 w 4"/>
                <a:gd name="T3" fmla="*/ 2 h 6"/>
                <a:gd name="T4" fmla="*/ 4 w 4"/>
                <a:gd name="T5" fmla="*/ 0 h 6"/>
                <a:gd name="T6" fmla="*/ 0 w 4"/>
                <a:gd name="T7" fmla="*/ 6 h 6"/>
                <a:gd name="T8" fmla="*/ 0 w 4"/>
                <a:gd name="T9" fmla="*/ 6 h 6"/>
                <a:gd name="T10" fmla="*/ 4 w 4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4" y="2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946"/>
            <p:cNvSpPr>
              <a:spLocks/>
            </p:cNvSpPr>
            <p:nvPr/>
          </p:nvSpPr>
          <p:spPr bwMode="auto">
            <a:xfrm>
              <a:off x="2518568" y="1519422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947"/>
            <p:cNvSpPr>
              <a:spLocks/>
            </p:cNvSpPr>
            <p:nvPr/>
          </p:nvSpPr>
          <p:spPr bwMode="auto">
            <a:xfrm>
              <a:off x="2481575" y="1545846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0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Rectangle 948"/>
            <p:cNvSpPr>
              <a:spLocks noChangeArrowheads="1"/>
            </p:cNvSpPr>
            <p:nvPr/>
          </p:nvSpPr>
          <p:spPr bwMode="auto">
            <a:xfrm>
              <a:off x="2496209" y="1508214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949"/>
            <p:cNvSpPr>
              <a:spLocks/>
            </p:cNvSpPr>
            <p:nvPr/>
          </p:nvSpPr>
          <p:spPr bwMode="auto">
            <a:xfrm>
              <a:off x="2492144" y="1519422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Rectangle 950"/>
            <p:cNvSpPr>
              <a:spLocks noChangeArrowheads="1"/>
            </p:cNvSpPr>
            <p:nvPr/>
          </p:nvSpPr>
          <p:spPr bwMode="auto">
            <a:xfrm>
              <a:off x="2492144" y="1531618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Rectangle 951"/>
            <p:cNvSpPr>
              <a:spLocks noChangeArrowheads="1"/>
            </p:cNvSpPr>
            <p:nvPr/>
          </p:nvSpPr>
          <p:spPr bwMode="auto">
            <a:xfrm>
              <a:off x="2492144" y="152755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952"/>
            <p:cNvSpPr>
              <a:spLocks/>
            </p:cNvSpPr>
            <p:nvPr/>
          </p:nvSpPr>
          <p:spPr bwMode="auto">
            <a:xfrm>
              <a:off x="2496209" y="1515357"/>
              <a:ext cx="2033" cy="406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953"/>
            <p:cNvSpPr>
              <a:spLocks/>
            </p:cNvSpPr>
            <p:nvPr/>
          </p:nvSpPr>
          <p:spPr bwMode="auto">
            <a:xfrm>
              <a:off x="2496209" y="1515357"/>
              <a:ext cx="2033" cy="406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Rectangle 954"/>
            <p:cNvSpPr>
              <a:spLocks noChangeArrowheads="1"/>
            </p:cNvSpPr>
            <p:nvPr/>
          </p:nvSpPr>
          <p:spPr bwMode="auto">
            <a:xfrm>
              <a:off x="2496209" y="1508214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Rectangle 955"/>
            <p:cNvSpPr>
              <a:spLocks noChangeArrowheads="1"/>
            </p:cNvSpPr>
            <p:nvPr/>
          </p:nvSpPr>
          <p:spPr bwMode="auto">
            <a:xfrm>
              <a:off x="2498242" y="151942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956"/>
            <p:cNvSpPr>
              <a:spLocks/>
            </p:cNvSpPr>
            <p:nvPr/>
          </p:nvSpPr>
          <p:spPr bwMode="auto">
            <a:xfrm>
              <a:off x="2518568" y="1519422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957"/>
            <p:cNvSpPr>
              <a:spLocks/>
            </p:cNvSpPr>
            <p:nvPr/>
          </p:nvSpPr>
          <p:spPr bwMode="auto">
            <a:xfrm>
              <a:off x="2496209" y="1519422"/>
              <a:ext cx="6098" cy="16261"/>
            </a:xfrm>
            <a:custGeom>
              <a:avLst/>
              <a:gdLst>
                <a:gd name="T0" fmla="*/ 0 w 3"/>
                <a:gd name="T1" fmla="*/ 8 h 8"/>
                <a:gd name="T2" fmla="*/ 3 w 3"/>
                <a:gd name="T3" fmla="*/ 2 h 8"/>
                <a:gd name="T4" fmla="*/ 1 w 3"/>
                <a:gd name="T5" fmla="*/ 0 h 8"/>
                <a:gd name="T6" fmla="*/ 0 w 3"/>
                <a:gd name="T7" fmla="*/ 4 h 8"/>
                <a:gd name="T8" fmla="*/ 0 w 3"/>
                <a:gd name="T9" fmla="*/ 8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3" y="2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958"/>
            <p:cNvSpPr>
              <a:spLocks/>
            </p:cNvSpPr>
            <p:nvPr/>
          </p:nvSpPr>
          <p:spPr bwMode="auto">
            <a:xfrm>
              <a:off x="2496209" y="1539748"/>
              <a:ext cx="2033" cy="406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959"/>
            <p:cNvSpPr>
              <a:spLocks/>
            </p:cNvSpPr>
            <p:nvPr/>
          </p:nvSpPr>
          <p:spPr bwMode="auto">
            <a:xfrm>
              <a:off x="2471411" y="1489920"/>
              <a:ext cx="8130" cy="8130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4 w 4"/>
                <a:gd name="T9" fmla="*/ 2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960"/>
            <p:cNvSpPr>
              <a:spLocks/>
            </p:cNvSpPr>
            <p:nvPr/>
          </p:nvSpPr>
          <p:spPr bwMode="auto">
            <a:xfrm>
              <a:off x="2496209" y="1515357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Rectangle 961"/>
            <p:cNvSpPr>
              <a:spLocks noChangeArrowheads="1"/>
            </p:cNvSpPr>
            <p:nvPr/>
          </p:nvSpPr>
          <p:spPr bwMode="auto">
            <a:xfrm>
              <a:off x="2498242" y="1539748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962"/>
            <p:cNvSpPr>
              <a:spLocks/>
            </p:cNvSpPr>
            <p:nvPr/>
          </p:nvSpPr>
          <p:spPr bwMode="auto">
            <a:xfrm>
              <a:off x="2498242" y="1519422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963"/>
            <p:cNvSpPr>
              <a:spLocks/>
            </p:cNvSpPr>
            <p:nvPr/>
          </p:nvSpPr>
          <p:spPr bwMode="auto">
            <a:xfrm>
              <a:off x="2496209" y="1535683"/>
              <a:ext cx="2033" cy="406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964"/>
            <p:cNvSpPr>
              <a:spLocks/>
            </p:cNvSpPr>
            <p:nvPr/>
          </p:nvSpPr>
          <p:spPr bwMode="auto">
            <a:xfrm>
              <a:off x="2498242" y="1539748"/>
              <a:ext cx="0" cy="406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965"/>
            <p:cNvSpPr>
              <a:spLocks/>
            </p:cNvSpPr>
            <p:nvPr/>
          </p:nvSpPr>
          <p:spPr bwMode="auto">
            <a:xfrm>
              <a:off x="2488078" y="1523487"/>
              <a:ext cx="10163" cy="16261"/>
            </a:xfrm>
            <a:custGeom>
              <a:avLst/>
              <a:gdLst>
                <a:gd name="T0" fmla="*/ 0 w 5"/>
                <a:gd name="T1" fmla="*/ 6 h 8"/>
                <a:gd name="T2" fmla="*/ 2 w 5"/>
                <a:gd name="T3" fmla="*/ 8 h 8"/>
                <a:gd name="T4" fmla="*/ 5 w 5"/>
                <a:gd name="T5" fmla="*/ 4 h 8"/>
                <a:gd name="T6" fmla="*/ 2 w 5"/>
                <a:gd name="T7" fmla="*/ 0 h 8"/>
                <a:gd name="T8" fmla="*/ 0 w 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6"/>
                  </a:moveTo>
                  <a:lnTo>
                    <a:pt x="2" y="8"/>
                  </a:lnTo>
                  <a:lnTo>
                    <a:pt x="5" y="4"/>
                  </a:lnTo>
                  <a:lnTo>
                    <a:pt x="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966"/>
            <p:cNvSpPr>
              <a:spLocks/>
            </p:cNvSpPr>
            <p:nvPr/>
          </p:nvSpPr>
          <p:spPr bwMode="auto">
            <a:xfrm>
              <a:off x="2502307" y="1523487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4 h 4"/>
                <a:gd name="T4" fmla="*/ 0 w 2"/>
                <a:gd name="T5" fmla="*/ 0 h 4"/>
                <a:gd name="T6" fmla="*/ 0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967"/>
            <p:cNvSpPr>
              <a:spLocks/>
            </p:cNvSpPr>
            <p:nvPr/>
          </p:nvSpPr>
          <p:spPr bwMode="auto">
            <a:xfrm>
              <a:off x="2522633" y="1515357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Rectangle 968"/>
            <p:cNvSpPr>
              <a:spLocks noChangeArrowheads="1"/>
            </p:cNvSpPr>
            <p:nvPr/>
          </p:nvSpPr>
          <p:spPr bwMode="auto">
            <a:xfrm>
              <a:off x="2514502" y="1592596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Rectangle 969"/>
            <p:cNvSpPr>
              <a:spLocks noChangeArrowheads="1"/>
            </p:cNvSpPr>
            <p:nvPr/>
          </p:nvSpPr>
          <p:spPr bwMode="auto">
            <a:xfrm>
              <a:off x="2479542" y="1592596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970"/>
            <p:cNvSpPr>
              <a:spLocks/>
            </p:cNvSpPr>
            <p:nvPr/>
          </p:nvSpPr>
          <p:spPr bwMode="auto">
            <a:xfrm>
              <a:off x="2471411" y="1489920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Rectangle 971"/>
            <p:cNvSpPr>
              <a:spLocks noChangeArrowheads="1"/>
            </p:cNvSpPr>
            <p:nvPr/>
          </p:nvSpPr>
          <p:spPr bwMode="auto">
            <a:xfrm>
              <a:off x="2467346" y="1498051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972"/>
            <p:cNvSpPr>
              <a:spLocks/>
            </p:cNvSpPr>
            <p:nvPr/>
          </p:nvSpPr>
          <p:spPr bwMode="auto">
            <a:xfrm>
              <a:off x="2528731" y="1473659"/>
              <a:ext cx="406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973"/>
            <p:cNvSpPr>
              <a:spLocks/>
            </p:cNvSpPr>
            <p:nvPr/>
          </p:nvSpPr>
          <p:spPr bwMode="auto">
            <a:xfrm>
              <a:off x="2514502" y="1465529"/>
              <a:ext cx="4065" cy="406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Rectangle 974"/>
            <p:cNvSpPr>
              <a:spLocks noChangeArrowheads="1"/>
            </p:cNvSpPr>
            <p:nvPr/>
          </p:nvSpPr>
          <p:spPr bwMode="auto">
            <a:xfrm>
              <a:off x="2484013" y="1523487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Rectangle 975"/>
            <p:cNvSpPr>
              <a:spLocks noChangeArrowheads="1"/>
            </p:cNvSpPr>
            <p:nvPr/>
          </p:nvSpPr>
          <p:spPr bwMode="auto">
            <a:xfrm>
              <a:off x="2544992" y="1497063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Rectangle 976"/>
            <p:cNvSpPr>
              <a:spLocks noChangeArrowheads="1"/>
            </p:cNvSpPr>
            <p:nvPr/>
          </p:nvSpPr>
          <p:spPr bwMode="auto">
            <a:xfrm>
              <a:off x="2467346" y="1596661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977"/>
            <p:cNvSpPr>
              <a:spLocks/>
            </p:cNvSpPr>
            <p:nvPr/>
          </p:nvSpPr>
          <p:spPr bwMode="auto">
            <a:xfrm>
              <a:off x="2496209" y="1612922"/>
              <a:ext cx="6098" cy="406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978"/>
            <p:cNvSpPr>
              <a:spLocks/>
            </p:cNvSpPr>
            <p:nvPr/>
          </p:nvSpPr>
          <p:spPr bwMode="auto">
            <a:xfrm>
              <a:off x="2484013" y="1631216"/>
              <a:ext cx="12196" cy="12196"/>
            </a:xfrm>
            <a:custGeom>
              <a:avLst/>
              <a:gdLst>
                <a:gd name="T0" fmla="*/ 0 w 6"/>
                <a:gd name="T1" fmla="*/ 6 h 6"/>
                <a:gd name="T2" fmla="*/ 4 w 6"/>
                <a:gd name="T3" fmla="*/ 6 h 6"/>
                <a:gd name="T4" fmla="*/ 6 w 6"/>
                <a:gd name="T5" fmla="*/ 4 h 6"/>
                <a:gd name="T6" fmla="*/ 0 w 6"/>
                <a:gd name="T7" fmla="*/ 0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4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Rectangle 979"/>
            <p:cNvSpPr>
              <a:spLocks noChangeArrowheads="1"/>
            </p:cNvSpPr>
            <p:nvPr/>
          </p:nvSpPr>
          <p:spPr bwMode="auto">
            <a:xfrm>
              <a:off x="2484013" y="1608857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980"/>
            <p:cNvSpPr>
              <a:spLocks/>
            </p:cNvSpPr>
            <p:nvPr/>
          </p:nvSpPr>
          <p:spPr bwMode="auto">
            <a:xfrm>
              <a:off x="2544992" y="1480802"/>
              <a:ext cx="12196" cy="16261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6 h 8"/>
                <a:gd name="T4" fmla="*/ 0 w 6"/>
                <a:gd name="T5" fmla="*/ 8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981"/>
            <p:cNvSpPr>
              <a:spLocks/>
            </p:cNvSpPr>
            <p:nvPr/>
          </p:nvSpPr>
          <p:spPr bwMode="auto">
            <a:xfrm>
              <a:off x="2475477" y="1443170"/>
              <a:ext cx="6098" cy="12196"/>
            </a:xfrm>
            <a:custGeom>
              <a:avLst/>
              <a:gdLst>
                <a:gd name="T0" fmla="*/ 2 w 3"/>
                <a:gd name="T1" fmla="*/ 0 h 6"/>
                <a:gd name="T2" fmla="*/ 0 w 3"/>
                <a:gd name="T3" fmla="*/ 2 h 6"/>
                <a:gd name="T4" fmla="*/ 2 w 3"/>
                <a:gd name="T5" fmla="*/ 6 h 6"/>
                <a:gd name="T6" fmla="*/ 3 w 3"/>
                <a:gd name="T7" fmla="*/ 2 h 6"/>
                <a:gd name="T8" fmla="*/ 2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0" y="2"/>
                  </a:lnTo>
                  <a:lnTo>
                    <a:pt x="2" y="6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982"/>
            <p:cNvSpPr>
              <a:spLocks/>
            </p:cNvSpPr>
            <p:nvPr/>
          </p:nvSpPr>
          <p:spPr bwMode="auto">
            <a:xfrm>
              <a:off x="2540926" y="1473659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983"/>
            <p:cNvSpPr>
              <a:spLocks/>
            </p:cNvSpPr>
            <p:nvPr/>
          </p:nvSpPr>
          <p:spPr bwMode="auto">
            <a:xfrm>
              <a:off x="2485640" y="1493985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984"/>
            <p:cNvSpPr>
              <a:spLocks/>
            </p:cNvSpPr>
            <p:nvPr/>
          </p:nvSpPr>
          <p:spPr bwMode="auto">
            <a:xfrm>
              <a:off x="2481575" y="1553976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985"/>
            <p:cNvSpPr>
              <a:spLocks/>
            </p:cNvSpPr>
            <p:nvPr/>
          </p:nvSpPr>
          <p:spPr bwMode="auto">
            <a:xfrm>
              <a:off x="2492144" y="1527552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Rectangle 986"/>
            <p:cNvSpPr>
              <a:spLocks noChangeArrowheads="1"/>
            </p:cNvSpPr>
            <p:nvPr/>
          </p:nvSpPr>
          <p:spPr bwMode="auto">
            <a:xfrm>
              <a:off x="2485640" y="1553976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987"/>
            <p:cNvSpPr>
              <a:spLocks/>
            </p:cNvSpPr>
            <p:nvPr/>
          </p:nvSpPr>
          <p:spPr bwMode="auto">
            <a:xfrm>
              <a:off x="2510437" y="1485855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988"/>
            <p:cNvSpPr>
              <a:spLocks/>
            </p:cNvSpPr>
            <p:nvPr/>
          </p:nvSpPr>
          <p:spPr bwMode="auto">
            <a:xfrm>
              <a:off x="2522633" y="1515357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989"/>
            <p:cNvSpPr>
              <a:spLocks/>
            </p:cNvSpPr>
            <p:nvPr/>
          </p:nvSpPr>
          <p:spPr bwMode="auto">
            <a:xfrm>
              <a:off x="2522633" y="1519422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2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990"/>
            <p:cNvSpPr>
              <a:spLocks/>
            </p:cNvSpPr>
            <p:nvPr/>
          </p:nvSpPr>
          <p:spPr bwMode="auto">
            <a:xfrm>
              <a:off x="2526698" y="1515357"/>
              <a:ext cx="2033" cy="406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991"/>
            <p:cNvSpPr>
              <a:spLocks/>
            </p:cNvSpPr>
            <p:nvPr/>
          </p:nvSpPr>
          <p:spPr bwMode="auto">
            <a:xfrm>
              <a:off x="2467346" y="156617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Rectangle 992"/>
            <p:cNvSpPr>
              <a:spLocks noChangeArrowheads="1"/>
            </p:cNvSpPr>
            <p:nvPr/>
          </p:nvSpPr>
          <p:spPr bwMode="auto">
            <a:xfrm>
              <a:off x="2489705" y="1558042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Rectangle 993"/>
            <p:cNvSpPr>
              <a:spLocks noChangeArrowheads="1"/>
            </p:cNvSpPr>
            <p:nvPr/>
          </p:nvSpPr>
          <p:spPr bwMode="auto">
            <a:xfrm>
              <a:off x="2489705" y="1562107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994"/>
            <p:cNvSpPr>
              <a:spLocks/>
            </p:cNvSpPr>
            <p:nvPr/>
          </p:nvSpPr>
          <p:spPr bwMode="auto">
            <a:xfrm>
              <a:off x="2518568" y="1469594"/>
              <a:ext cx="4065" cy="813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Rectangle 995"/>
            <p:cNvSpPr>
              <a:spLocks noChangeArrowheads="1"/>
            </p:cNvSpPr>
            <p:nvPr/>
          </p:nvSpPr>
          <p:spPr bwMode="auto">
            <a:xfrm>
              <a:off x="2514502" y="1477724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996"/>
            <p:cNvSpPr>
              <a:spLocks/>
            </p:cNvSpPr>
            <p:nvPr/>
          </p:nvSpPr>
          <p:spPr bwMode="auto">
            <a:xfrm>
              <a:off x="2488078" y="1500083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997"/>
            <p:cNvSpPr>
              <a:spLocks/>
            </p:cNvSpPr>
            <p:nvPr/>
          </p:nvSpPr>
          <p:spPr bwMode="auto">
            <a:xfrm>
              <a:off x="2522633" y="1500083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998"/>
            <p:cNvSpPr>
              <a:spLocks/>
            </p:cNvSpPr>
            <p:nvPr/>
          </p:nvSpPr>
          <p:spPr bwMode="auto">
            <a:xfrm>
              <a:off x="2496209" y="1535683"/>
              <a:ext cx="2033" cy="813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2 h 4"/>
                <a:gd name="T4" fmla="*/ 0 w 1"/>
                <a:gd name="T5" fmla="*/ 4 h 4"/>
                <a:gd name="T6" fmla="*/ 1 w 1"/>
                <a:gd name="T7" fmla="*/ 2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999"/>
            <p:cNvSpPr>
              <a:spLocks/>
            </p:cNvSpPr>
            <p:nvPr/>
          </p:nvSpPr>
          <p:spPr bwMode="auto">
            <a:xfrm>
              <a:off x="2467346" y="1543813"/>
              <a:ext cx="8130" cy="10163"/>
            </a:xfrm>
            <a:custGeom>
              <a:avLst/>
              <a:gdLst>
                <a:gd name="T0" fmla="*/ 4 w 4"/>
                <a:gd name="T1" fmla="*/ 1 h 5"/>
                <a:gd name="T2" fmla="*/ 0 w 4"/>
                <a:gd name="T3" fmla="*/ 0 h 5"/>
                <a:gd name="T4" fmla="*/ 0 w 4"/>
                <a:gd name="T5" fmla="*/ 5 h 5"/>
                <a:gd name="T6" fmla="*/ 4 w 4"/>
                <a:gd name="T7" fmla="*/ 1 h 5"/>
                <a:gd name="T8" fmla="*/ 4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1000"/>
            <p:cNvSpPr>
              <a:spLocks/>
            </p:cNvSpPr>
            <p:nvPr/>
          </p:nvSpPr>
          <p:spPr bwMode="auto">
            <a:xfrm>
              <a:off x="2467346" y="155804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1001"/>
            <p:cNvSpPr>
              <a:spLocks/>
            </p:cNvSpPr>
            <p:nvPr/>
          </p:nvSpPr>
          <p:spPr bwMode="auto">
            <a:xfrm>
              <a:off x="2467346" y="1531618"/>
              <a:ext cx="12196" cy="14228"/>
            </a:xfrm>
            <a:custGeom>
              <a:avLst/>
              <a:gdLst>
                <a:gd name="T0" fmla="*/ 6 w 6"/>
                <a:gd name="T1" fmla="*/ 6 h 7"/>
                <a:gd name="T2" fmla="*/ 4 w 6"/>
                <a:gd name="T3" fmla="*/ 0 h 7"/>
                <a:gd name="T4" fmla="*/ 4 w 6"/>
                <a:gd name="T5" fmla="*/ 0 h 7"/>
                <a:gd name="T6" fmla="*/ 0 w 6"/>
                <a:gd name="T7" fmla="*/ 4 h 7"/>
                <a:gd name="T8" fmla="*/ 0 w 6"/>
                <a:gd name="T9" fmla="*/ 6 h 7"/>
                <a:gd name="T10" fmla="*/ 4 w 6"/>
                <a:gd name="T11" fmla="*/ 7 h 7"/>
                <a:gd name="T12" fmla="*/ 6 w 6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6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7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1002"/>
            <p:cNvSpPr>
              <a:spLocks/>
            </p:cNvSpPr>
            <p:nvPr/>
          </p:nvSpPr>
          <p:spPr bwMode="auto">
            <a:xfrm>
              <a:off x="2467346" y="1545846"/>
              <a:ext cx="8130" cy="12196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4 h 6"/>
                <a:gd name="T4" fmla="*/ 0 w 4"/>
                <a:gd name="T5" fmla="*/ 6 h 6"/>
                <a:gd name="T6" fmla="*/ 2 w 4"/>
                <a:gd name="T7" fmla="*/ 2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1003"/>
            <p:cNvSpPr>
              <a:spLocks/>
            </p:cNvSpPr>
            <p:nvPr/>
          </p:nvSpPr>
          <p:spPr bwMode="auto">
            <a:xfrm>
              <a:off x="2467346" y="1558042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1004"/>
            <p:cNvSpPr>
              <a:spLocks/>
            </p:cNvSpPr>
            <p:nvPr/>
          </p:nvSpPr>
          <p:spPr bwMode="auto">
            <a:xfrm>
              <a:off x="2467346" y="1549911"/>
              <a:ext cx="4065" cy="12196"/>
            </a:xfrm>
            <a:custGeom>
              <a:avLst/>
              <a:gdLst>
                <a:gd name="T0" fmla="*/ 2 w 2"/>
                <a:gd name="T1" fmla="*/ 4 h 6"/>
                <a:gd name="T2" fmla="*/ 2 w 2"/>
                <a:gd name="T3" fmla="*/ 0 h 6"/>
                <a:gd name="T4" fmla="*/ 0 w 2"/>
                <a:gd name="T5" fmla="*/ 4 h 6"/>
                <a:gd name="T6" fmla="*/ 0 w 2"/>
                <a:gd name="T7" fmla="*/ 6 h 6"/>
                <a:gd name="T8" fmla="*/ 0 w 2"/>
                <a:gd name="T9" fmla="*/ 6 h 6"/>
                <a:gd name="T10" fmla="*/ 2 w 2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Rectangle 1005"/>
            <p:cNvSpPr>
              <a:spLocks noChangeArrowheads="1"/>
            </p:cNvSpPr>
            <p:nvPr/>
          </p:nvSpPr>
          <p:spPr bwMode="auto">
            <a:xfrm>
              <a:off x="2467346" y="1562107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1006"/>
            <p:cNvSpPr>
              <a:spLocks/>
            </p:cNvSpPr>
            <p:nvPr/>
          </p:nvSpPr>
          <p:spPr bwMode="auto">
            <a:xfrm>
              <a:off x="2488078" y="1519422"/>
              <a:ext cx="4065" cy="12196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2 h 6"/>
                <a:gd name="T4" fmla="*/ 0 w 2"/>
                <a:gd name="T5" fmla="*/ 6 h 6"/>
                <a:gd name="T6" fmla="*/ 2 w 2"/>
                <a:gd name="T7" fmla="*/ 2 h 6"/>
                <a:gd name="T8" fmla="*/ 0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Rectangle 1007"/>
            <p:cNvSpPr>
              <a:spLocks noChangeArrowheads="1"/>
            </p:cNvSpPr>
            <p:nvPr/>
          </p:nvSpPr>
          <p:spPr bwMode="auto">
            <a:xfrm>
              <a:off x="2492144" y="151942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1008"/>
            <p:cNvSpPr>
              <a:spLocks/>
            </p:cNvSpPr>
            <p:nvPr/>
          </p:nvSpPr>
          <p:spPr bwMode="auto">
            <a:xfrm>
              <a:off x="2492144" y="1519422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2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Rectangle 1010"/>
            <p:cNvSpPr>
              <a:spLocks noChangeArrowheads="1"/>
            </p:cNvSpPr>
            <p:nvPr/>
          </p:nvSpPr>
          <p:spPr bwMode="auto">
            <a:xfrm>
              <a:off x="2496209" y="1508214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1011"/>
            <p:cNvSpPr>
              <a:spLocks/>
            </p:cNvSpPr>
            <p:nvPr/>
          </p:nvSpPr>
          <p:spPr bwMode="auto">
            <a:xfrm>
              <a:off x="2488078" y="1527552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1012"/>
            <p:cNvSpPr>
              <a:spLocks/>
            </p:cNvSpPr>
            <p:nvPr/>
          </p:nvSpPr>
          <p:spPr bwMode="auto">
            <a:xfrm>
              <a:off x="2488078" y="1523487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2 h 4"/>
                <a:gd name="T8" fmla="*/ 2 w 2"/>
                <a:gd name="T9" fmla="*/ 4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1013"/>
            <p:cNvSpPr>
              <a:spLocks/>
            </p:cNvSpPr>
            <p:nvPr/>
          </p:nvSpPr>
          <p:spPr bwMode="auto">
            <a:xfrm>
              <a:off x="2492144" y="1523487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1014"/>
            <p:cNvSpPr>
              <a:spLocks/>
            </p:cNvSpPr>
            <p:nvPr/>
          </p:nvSpPr>
          <p:spPr bwMode="auto">
            <a:xfrm>
              <a:off x="2475883" y="1523487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0 h 4"/>
                <a:gd name="T8" fmla="*/ 2 w 2"/>
                <a:gd name="T9" fmla="*/ 2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1015"/>
            <p:cNvSpPr>
              <a:spLocks/>
            </p:cNvSpPr>
            <p:nvPr/>
          </p:nvSpPr>
          <p:spPr bwMode="auto">
            <a:xfrm>
              <a:off x="2492144" y="1515357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1016"/>
            <p:cNvSpPr>
              <a:spLocks/>
            </p:cNvSpPr>
            <p:nvPr/>
          </p:nvSpPr>
          <p:spPr bwMode="auto">
            <a:xfrm>
              <a:off x="2523039" y="1535683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0 w 2"/>
                <a:gd name="T5" fmla="*/ 0 h 4"/>
                <a:gd name="T6" fmla="*/ 0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1017"/>
            <p:cNvSpPr>
              <a:spLocks/>
            </p:cNvSpPr>
            <p:nvPr/>
          </p:nvSpPr>
          <p:spPr bwMode="auto">
            <a:xfrm>
              <a:off x="2481575" y="1543813"/>
              <a:ext cx="4065" cy="203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018"/>
            <p:cNvSpPr>
              <a:spLocks/>
            </p:cNvSpPr>
            <p:nvPr/>
          </p:nvSpPr>
          <p:spPr bwMode="auto">
            <a:xfrm>
              <a:off x="2459216" y="1549911"/>
              <a:ext cx="8131" cy="813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4 w 4"/>
                <a:gd name="T5" fmla="*/ 0 h 4"/>
                <a:gd name="T6" fmla="*/ 4 w 4"/>
                <a:gd name="T7" fmla="*/ 0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Rectangle 1019"/>
            <p:cNvSpPr>
              <a:spLocks noChangeArrowheads="1"/>
            </p:cNvSpPr>
            <p:nvPr/>
          </p:nvSpPr>
          <p:spPr bwMode="auto">
            <a:xfrm>
              <a:off x="2506372" y="153568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1020"/>
            <p:cNvSpPr>
              <a:spLocks/>
            </p:cNvSpPr>
            <p:nvPr/>
          </p:nvSpPr>
          <p:spPr bwMode="auto">
            <a:xfrm>
              <a:off x="2523039" y="1527552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2 w 2"/>
                <a:gd name="T5" fmla="*/ 0 h 4"/>
                <a:gd name="T6" fmla="*/ 2 w 2"/>
                <a:gd name="T7" fmla="*/ 0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1021"/>
            <p:cNvSpPr>
              <a:spLocks/>
            </p:cNvSpPr>
            <p:nvPr/>
          </p:nvSpPr>
          <p:spPr bwMode="auto">
            <a:xfrm>
              <a:off x="2510437" y="1523487"/>
              <a:ext cx="12196" cy="12196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2 h 6"/>
                <a:gd name="T4" fmla="*/ 4 w 6"/>
                <a:gd name="T5" fmla="*/ 6 h 6"/>
                <a:gd name="T6" fmla="*/ 6 w 6"/>
                <a:gd name="T7" fmla="*/ 2 h 6"/>
                <a:gd name="T8" fmla="*/ 4 w 6"/>
                <a:gd name="T9" fmla="*/ 0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0" y="2"/>
                  </a:lnTo>
                  <a:lnTo>
                    <a:pt x="4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1022"/>
            <p:cNvSpPr>
              <a:spLocks/>
            </p:cNvSpPr>
            <p:nvPr/>
          </p:nvSpPr>
          <p:spPr bwMode="auto">
            <a:xfrm>
              <a:off x="2510437" y="1523487"/>
              <a:ext cx="8131" cy="406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4 w 4"/>
                <a:gd name="T5" fmla="*/ 0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1023"/>
            <p:cNvSpPr>
              <a:spLocks/>
            </p:cNvSpPr>
            <p:nvPr/>
          </p:nvSpPr>
          <p:spPr bwMode="auto">
            <a:xfrm>
              <a:off x="2502307" y="1535683"/>
              <a:ext cx="8131" cy="10163"/>
            </a:xfrm>
            <a:custGeom>
              <a:avLst/>
              <a:gdLst>
                <a:gd name="T0" fmla="*/ 0 w 4"/>
                <a:gd name="T1" fmla="*/ 4 h 5"/>
                <a:gd name="T2" fmla="*/ 0 w 4"/>
                <a:gd name="T3" fmla="*/ 5 h 5"/>
                <a:gd name="T4" fmla="*/ 4 w 4"/>
                <a:gd name="T5" fmla="*/ 4 h 5"/>
                <a:gd name="T6" fmla="*/ 2 w 4"/>
                <a:gd name="T7" fmla="*/ 0 h 5"/>
                <a:gd name="T8" fmla="*/ 0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4"/>
                  </a:moveTo>
                  <a:lnTo>
                    <a:pt x="0" y="5"/>
                  </a:lnTo>
                  <a:lnTo>
                    <a:pt x="4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1024"/>
            <p:cNvSpPr>
              <a:spLocks/>
            </p:cNvSpPr>
            <p:nvPr/>
          </p:nvSpPr>
          <p:spPr bwMode="auto">
            <a:xfrm>
              <a:off x="2485640" y="1545846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025"/>
            <p:cNvSpPr>
              <a:spLocks/>
            </p:cNvSpPr>
            <p:nvPr/>
          </p:nvSpPr>
          <p:spPr bwMode="auto">
            <a:xfrm>
              <a:off x="2481575" y="1549911"/>
              <a:ext cx="8131" cy="8130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2 w 4"/>
                <a:gd name="T7" fmla="*/ 4 h 4"/>
                <a:gd name="T8" fmla="*/ 4 w 4"/>
                <a:gd name="T9" fmla="*/ 2 h 4"/>
                <a:gd name="T10" fmla="*/ 2 w 4"/>
                <a:gd name="T11" fmla="*/ 2 h 4"/>
                <a:gd name="T12" fmla="*/ 2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026"/>
            <p:cNvSpPr>
              <a:spLocks/>
            </p:cNvSpPr>
            <p:nvPr/>
          </p:nvSpPr>
          <p:spPr bwMode="auto">
            <a:xfrm>
              <a:off x="2479542" y="1545846"/>
              <a:ext cx="2033" cy="40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027"/>
            <p:cNvSpPr>
              <a:spLocks/>
            </p:cNvSpPr>
            <p:nvPr/>
          </p:nvSpPr>
          <p:spPr bwMode="auto">
            <a:xfrm>
              <a:off x="2479542" y="1549911"/>
              <a:ext cx="2033" cy="406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1028"/>
            <p:cNvSpPr>
              <a:spLocks/>
            </p:cNvSpPr>
            <p:nvPr/>
          </p:nvSpPr>
          <p:spPr bwMode="auto">
            <a:xfrm>
              <a:off x="2485640" y="1545846"/>
              <a:ext cx="0" cy="8130"/>
            </a:xfrm>
            <a:custGeom>
              <a:avLst/>
              <a:gdLst>
                <a:gd name="T0" fmla="*/ 0 h 4"/>
                <a:gd name="T1" fmla="*/ 4 h 4"/>
                <a:gd name="T2" fmla="*/ 4 h 4"/>
                <a:gd name="T3" fmla="*/ 4 h 4"/>
                <a:gd name="T4" fmla="*/ 0 h 4"/>
                <a:gd name="T5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Rectangle 1029"/>
            <p:cNvSpPr>
              <a:spLocks noChangeArrowheads="1"/>
            </p:cNvSpPr>
            <p:nvPr/>
          </p:nvSpPr>
          <p:spPr bwMode="auto">
            <a:xfrm>
              <a:off x="2485640" y="1553976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030"/>
            <p:cNvSpPr>
              <a:spLocks/>
            </p:cNvSpPr>
            <p:nvPr/>
          </p:nvSpPr>
          <p:spPr bwMode="auto">
            <a:xfrm>
              <a:off x="2498242" y="1539748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031"/>
            <p:cNvSpPr>
              <a:spLocks/>
            </p:cNvSpPr>
            <p:nvPr/>
          </p:nvSpPr>
          <p:spPr bwMode="auto">
            <a:xfrm>
              <a:off x="2479542" y="1545846"/>
              <a:ext cx="2033" cy="406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032"/>
            <p:cNvSpPr>
              <a:spLocks/>
            </p:cNvSpPr>
            <p:nvPr/>
          </p:nvSpPr>
          <p:spPr bwMode="auto">
            <a:xfrm>
              <a:off x="2479542" y="1543813"/>
              <a:ext cx="2033" cy="203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033"/>
            <p:cNvSpPr>
              <a:spLocks/>
            </p:cNvSpPr>
            <p:nvPr/>
          </p:nvSpPr>
          <p:spPr bwMode="auto">
            <a:xfrm>
              <a:off x="2498242" y="1535683"/>
              <a:ext cx="8131" cy="813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0 h 4"/>
                <a:gd name="T4" fmla="*/ 4 w 4"/>
                <a:gd name="T5" fmla="*/ 0 h 4"/>
                <a:gd name="T6" fmla="*/ 0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1034"/>
            <p:cNvSpPr>
              <a:spLocks/>
            </p:cNvSpPr>
            <p:nvPr/>
          </p:nvSpPr>
          <p:spPr bwMode="auto">
            <a:xfrm>
              <a:off x="2492144" y="1527552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4 h 4"/>
                <a:gd name="T4" fmla="*/ 0 w 2"/>
                <a:gd name="T5" fmla="*/ 0 h 4"/>
                <a:gd name="T6" fmla="*/ 0 w 2"/>
                <a:gd name="T7" fmla="*/ 0 h 4"/>
                <a:gd name="T8" fmla="*/ 2 w 2"/>
                <a:gd name="T9" fmla="*/ 4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1035"/>
            <p:cNvSpPr>
              <a:spLocks/>
            </p:cNvSpPr>
            <p:nvPr/>
          </p:nvSpPr>
          <p:spPr bwMode="auto">
            <a:xfrm>
              <a:off x="2475477" y="1543813"/>
              <a:ext cx="4065" cy="6098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3 h 3"/>
                <a:gd name="T4" fmla="*/ 2 w 2"/>
                <a:gd name="T5" fmla="*/ 1 h 3"/>
                <a:gd name="T6" fmla="*/ 2 w 2"/>
                <a:gd name="T7" fmla="*/ 0 h 3"/>
                <a:gd name="T8" fmla="*/ 0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1036"/>
            <p:cNvSpPr>
              <a:spLocks/>
            </p:cNvSpPr>
            <p:nvPr/>
          </p:nvSpPr>
          <p:spPr bwMode="auto">
            <a:xfrm>
              <a:off x="2496209" y="1504148"/>
              <a:ext cx="2033" cy="406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1037"/>
            <p:cNvSpPr>
              <a:spLocks/>
            </p:cNvSpPr>
            <p:nvPr/>
          </p:nvSpPr>
          <p:spPr bwMode="auto">
            <a:xfrm>
              <a:off x="2498242" y="1539748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1038"/>
            <p:cNvSpPr>
              <a:spLocks/>
            </p:cNvSpPr>
            <p:nvPr/>
          </p:nvSpPr>
          <p:spPr bwMode="auto">
            <a:xfrm>
              <a:off x="2481575" y="1543813"/>
              <a:ext cx="4065" cy="203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1039"/>
            <p:cNvSpPr>
              <a:spLocks/>
            </p:cNvSpPr>
            <p:nvPr/>
          </p:nvSpPr>
          <p:spPr bwMode="auto">
            <a:xfrm>
              <a:off x="2496209" y="1539748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2 h 2"/>
                <a:gd name="T5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1040"/>
            <p:cNvSpPr>
              <a:spLocks/>
            </p:cNvSpPr>
            <p:nvPr/>
          </p:nvSpPr>
          <p:spPr bwMode="auto">
            <a:xfrm>
              <a:off x="2471411" y="1545846"/>
              <a:ext cx="8131" cy="12196"/>
            </a:xfrm>
            <a:custGeom>
              <a:avLst/>
              <a:gdLst>
                <a:gd name="T0" fmla="*/ 0 w 4"/>
                <a:gd name="T1" fmla="*/ 2 h 6"/>
                <a:gd name="T2" fmla="*/ 0 w 4"/>
                <a:gd name="T3" fmla="*/ 6 h 6"/>
                <a:gd name="T4" fmla="*/ 4 w 4"/>
                <a:gd name="T5" fmla="*/ 2 h 6"/>
                <a:gd name="T6" fmla="*/ 2 w 4"/>
                <a:gd name="T7" fmla="*/ 0 h 6"/>
                <a:gd name="T8" fmla="*/ 0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0" y="6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1041"/>
            <p:cNvSpPr>
              <a:spLocks/>
            </p:cNvSpPr>
            <p:nvPr/>
          </p:nvSpPr>
          <p:spPr bwMode="auto">
            <a:xfrm>
              <a:off x="2492144" y="1527552"/>
              <a:ext cx="4065" cy="12196"/>
            </a:xfrm>
            <a:custGeom>
              <a:avLst/>
              <a:gdLst>
                <a:gd name="T0" fmla="*/ 2 w 2"/>
                <a:gd name="T1" fmla="*/ 4 h 6"/>
                <a:gd name="T2" fmla="*/ 0 w 2"/>
                <a:gd name="T3" fmla="*/ 0 h 6"/>
                <a:gd name="T4" fmla="*/ 0 w 2"/>
                <a:gd name="T5" fmla="*/ 2 h 6"/>
                <a:gd name="T6" fmla="*/ 0 w 2"/>
                <a:gd name="T7" fmla="*/ 2 h 6"/>
                <a:gd name="T8" fmla="*/ 2 w 2"/>
                <a:gd name="T9" fmla="*/ 6 h 6"/>
                <a:gd name="T10" fmla="*/ 2 w 2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4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1042"/>
            <p:cNvSpPr>
              <a:spLocks/>
            </p:cNvSpPr>
            <p:nvPr/>
          </p:nvSpPr>
          <p:spPr bwMode="auto">
            <a:xfrm>
              <a:off x="2492144" y="1531617"/>
              <a:ext cx="4065" cy="12196"/>
            </a:xfrm>
            <a:custGeom>
              <a:avLst/>
              <a:gdLst>
                <a:gd name="T0" fmla="*/ 0 w 2"/>
                <a:gd name="T1" fmla="*/ 0 h 6"/>
                <a:gd name="T2" fmla="*/ 2 w 2"/>
                <a:gd name="T3" fmla="*/ 6 h 6"/>
                <a:gd name="T4" fmla="*/ 2 w 2"/>
                <a:gd name="T5" fmla="*/ 4 h 6"/>
                <a:gd name="T6" fmla="*/ 0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1043"/>
            <p:cNvSpPr>
              <a:spLocks/>
            </p:cNvSpPr>
            <p:nvPr/>
          </p:nvSpPr>
          <p:spPr bwMode="auto">
            <a:xfrm>
              <a:off x="2471411" y="1545846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Rectangle 1044"/>
            <p:cNvSpPr>
              <a:spLocks noChangeArrowheads="1"/>
            </p:cNvSpPr>
            <p:nvPr/>
          </p:nvSpPr>
          <p:spPr bwMode="auto">
            <a:xfrm>
              <a:off x="2475477" y="1545846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1045"/>
            <p:cNvSpPr>
              <a:spLocks/>
            </p:cNvSpPr>
            <p:nvPr/>
          </p:nvSpPr>
          <p:spPr bwMode="auto">
            <a:xfrm>
              <a:off x="2471411" y="1543813"/>
              <a:ext cx="4065" cy="203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1046"/>
            <p:cNvSpPr>
              <a:spLocks/>
            </p:cNvSpPr>
            <p:nvPr/>
          </p:nvSpPr>
          <p:spPr bwMode="auto">
            <a:xfrm>
              <a:off x="2481575" y="1543813"/>
              <a:ext cx="4065" cy="203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1047"/>
            <p:cNvSpPr>
              <a:spLocks/>
            </p:cNvSpPr>
            <p:nvPr/>
          </p:nvSpPr>
          <p:spPr bwMode="auto">
            <a:xfrm>
              <a:off x="2510437" y="1489920"/>
              <a:ext cx="0" cy="4065"/>
            </a:xfrm>
            <a:custGeom>
              <a:avLst/>
              <a:gdLst>
                <a:gd name="T0" fmla="*/ 0 h 2"/>
                <a:gd name="T1" fmla="*/ 0 h 2"/>
                <a:gd name="T2" fmla="*/ 0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1048"/>
            <p:cNvSpPr>
              <a:spLocks/>
            </p:cNvSpPr>
            <p:nvPr/>
          </p:nvSpPr>
          <p:spPr bwMode="auto">
            <a:xfrm>
              <a:off x="2514503" y="1473659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2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Rectangle 1049"/>
            <p:cNvSpPr>
              <a:spLocks noChangeArrowheads="1"/>
            </p:cNvSpPr>
            <p:nvPr/>
          </p:nvSpPr>
          <p:spPr bwMode="auto">
            <a:xfrm>
              <a:off x="2510437" y="1493985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1050"/>
            <p:cNvSpPr>
              <a:spLocks/>
            </p:cNvSpPr>
            <p:nvPr/>
          </p:nvSpPr>
          <p:spPr bwMode="auto">
            <a:xfrm>
              <a:off x="2496209" y="1504148"/>
              <a:ext cx="2033" cy="406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2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1051"/>
            <p:cNvSpPr>
              <a:spLocks/>
            </p:cNvSpPr>
            <p:nvPr/>
          </p:nvSpPr>
          <p:spPr bwMode="auto">
            <a:xfrm>
              <a:off x="2506372" y="1493985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1052"/>
            <p:cNvSpPr>
              <a:spLocks/>
            </p:cNvSpPr>
            <p:nvPr/>
          </p:nvSpPr>
          <p:spPr bwMode="auto">
            <a:xfrm>
              <a:off x="2481575" y="1493985"/>
              <a:ext cx="8131" cy="14228"/>
            </a:xfrm>
            <a:custGeom>
              <a:avLst/>
              <a:gdLst>
                <a:gd name="T0" fmla="*/ 4 w 4"/>
                <a:gd name="T1" fmla="*/ 2 h 7"/>
                <a:gd name="T2" fmla="*/ 4 w 4"/>
                <a:gd name="T3" fmla="*/ 0 h 7"/>
                <a:gd name="T4" fmla="*/ 2 w 4"/>
                <a:gd name="T5" fmla="*/ 2 h 7"/>
                <a:gd name="T6" fmla="*/ 0 w 4"/>
                <a:gd name="T7" fmla="*/ 5 h 7"/>
                <a:gd name="T8" fmla="*/ 0 w 4"/>
                <a:gd name="T9" fmla="*/ 7 h 7"/>
                <a:gd name="T10" fmla="*/ 4 w 4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053"/>
            <p:cNvSpPr>
              <a:spLocks/>
            </p:cNvSpPr>
            <p:nvPr/>
          </p:nvSpPr>
          <p:spPr bwMode="auto">
            <a:xfrm>
              <a:off x="2506372" y="1489920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054"/>
            <p:cNvSpPr>
              <a:spLocks/>
            </p:cNvSpPr>
            <p:nvPr/>
          </p:nvSpPr>
          <p:spPr bwMode="auto">
            <a:xfrm>
              <a:off x="2510437" y="1489920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055"/>
            <p:cNvSpPr>
              <a:spLocks/>
            </p:cNvSpPr>
            <p:nvPr/>
          </p:nvSpPr>
          <p:spPr bwMode="auto">
            <a:xfrm>
              <a:off x="2467346" y="1539748"/>
              <a:ext cx="8131" cy="10163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3 h 5"/>
                <a:gd name="T4" fmla="*/ 0 w 4"/>
                <a:gd name="T5" fmla="*/ 0 h 5"/>
                <a:gd name="T6" fmla="*/ 0 w 4"/>
                <a:gd name="T7" fmla="*/ 2 h 5"/>
                <a:gd name="T8" fmla="*/ 2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4" y="3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056"/>
            <p:cNvSpPr>
              <a:spLocks/>
            </p:cNvSpPr>
            <p:nvPr/>
          </p:nvSpPr>
          <p:spPr bwMode="auto">
            <a:xfrm>
              <a:off x="2523039" y="1527552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2 w 2"/>
                <a:gd name="T5" fmla="*/ 0 h 4"/>
                <a:gd name="T6" fmla="*/ 2 w 2"/>
                <a:gd name="T7" fmla="*/ 0 h 4"/>
                <a:gd name="T8" fmla="*/ 0 w 2"/>
                <a:gd name="T9" fmla="*/ 2 h 4"/>
                <a:gd name="T10" fmla="*/ 0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057"/>
            <p:cNvSpPr>
              <a:spLocks/>
            </p:cNvSpPr>
            <p:nvPr/>
          </p:nvSpPr>
          <p:spPr bwMode="auto">
            <a:xfrm>
              <a:off x="2506372" y="1531617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058"/>
            <p:cNvSpPr>
              <a:spLocks/>
            </p:cNvSpPr>
            <p:nvPr/>
          </p:nvSpPr>
          <p:spPr bwMode="auto">
            <a:xfrm>
              <a:off x="2514909" y="1505193"/>
              <a:ext cx="12196" cy="14228"/>
            </a:xfrm>
            <a:custGeom>
              <a:avLst/>
              <a:gdLst>
                <a:gd name="T0" fmla="*/ 0 w 6"/>
                <a:gd name="T1" fmla="*/ 5 h 7"/>
                <a:gd name="T2" fmla="*/ 0 w 6"/>
                <a:gd name="T3" fmla="*/ 7 h 7"/>
                <a:gd name="T4" fmla="*/ 4 w 6"/>
                <a:gd name="T5" fmla="*/ 1 h 7"/>
                <a:gd name="T6" fmla="*/ 6 w 6"/>
                <a:gd name="T7" fmla="*/ 0 h 7"/>
                <a:gd name="T8" fmla="*/ 4 w 6"/>
                <a:gd name="T9" fmla="*/ 0 h 7"/>
                <a:gd name="T10" fmla="*/ 0 w 6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0" y="5"/>
                  </a:moveTo>
                  <a:lnTo>
                    <a:pt x="0" y="7"/>
                  </a:lnTo>
                  <a:lnTo>
                    <a:pt x="4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1059"/>
            <p:cNvSpPr>
              <a:spLocks/>
            </p:cNvSpPr>
            <p:nvPr/>
          </p:nvSpPr>
          <p:spPr bwMode="auto">
            <a:xfrm>
              <a:off x="2498242" y="1507226"/>
              <a:ext cx="8131" cy="12196"/>
            </a:xfrm>
            <a:custGeom>
              <a:avLst/>
              <a:gdLst>
                <a:gd name="T0" fmla="*/ 0 w 4"/>
                <a:gd name="T1" fmla="*/ 6 h 6"/>
                <a:gd name="T2" fmla="*/ 2 w 4"/>
                <a:gd name="T3" fmla="*/ 6 h 6"/>
                <a:gd name="T4" fmla="*/ 4 w 4"/>
                <a:gd name="T5" fmla="*/ 0 h 6"/>
                <a:gd name="T6" fmla="*/ 0 w 4"/>
                <a:gd name="T7" fmla="*/ 6 h 6"/>
                <a:gd name="T8" fmla="*/ 0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2" y="6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1060"/>
            <p:cNvSpPr>
              <a:spLocks/>
            </p:cNvSpPr>
            <p:nvPr/>
          </p:nvSpPr>
          <p:spPr bwMode="auto">
            <a:xfrm>
              <a:off x="2498242" y="1519422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1061"/>
            <p:cNvSpPr>
              <a:spLocks/>
            </p:cNvSpPr>
            <p:nvPr/>
          </p:nvSpPr>
          <p:spPr bwMode="auto">
            <a:xfrm>
              <a:off x="2506372" y="1498050"/>
              <a:ext cx="4065" cy="203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1062"/>
            <p:cNvSpPr>
              <a:spLocks/>
            </p:cNvSpPr>
            <p:nvPr/>
          </p:nvSpPr>
          <p:spPr bwMode="auto">
            <a:xfrm>
              <a:off x="2510437" y="1461463"/>
              <a:ext cx="8131" cy="12196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1 h 3"/>
                <a:gd name="T4" fmla="*/ 1 w 2"/>
                <a:gd name="T5" fmla="*/ 0 h 3"/>
                <a:gd name="T6" fmla="*/ 0 w 2"/>
                <a:gd name="T7" fmla="*/ 1 h 3"/>
                <a:gd name="T8" fmla="*/ 1 w 2"/>
                <a:gd name="T9" fmla="*/ 3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63"/>
            <p:cNvSpPr>
              <a:spLocks/>
            </p:cNvSpPr>
            <p:nvPr/>
          </p:nvSpPr>
          <p:spPr bwMode="auto">
            <a:xfrm>
              <a:off x="2526699" y="1469594"/>
              <a:ext cx="2033" cy="406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064"/>
            <p:cNvSpPr>
              <a:spLocks/>
            </p:cNvSpPr>
            <p:nvPr/>
          </p:nvSpPr>
          <p:spPr bwMode="auto">
            <a:xfrm>
              <a:off x="2526699" y="1469594"/>
              <a:ext cx="2033" cy="406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065"/>
            <p:cNvSpPr>
              <a:spLocks/>
            </p:cNvSpPr>
            <p:nvPr/>
          </p:nvSpPr>
          <p:spPr bwMode="auto">
            <a:xfrm>
              <a:off x="2502307" y="1465529"/>
              <a:ext cx="8131" cy="12196"/>
            </a:xfrm>
            <a:custGeom>
              <a:avLst/>
              <a:gdLst>
                <a:gd name="T0" fmla="*/ 2 w 4"/>
                <a:gd name="T1" fmla="*/ 6 h 6"/>
                <a:gd name="T2" fmla="*/ 4 w 4"/>
                <a:gd name="T3" fmla="*/ 4 h 6"/>
                <a:gd name="T4" fmla="*/ 2 w 4"/>
                <a:gd name="T5" fmla="*/ 0 h 6"/>
                <a:gd name="T6" fmla="*/ 0 w 4"/>
                <a:gd name="T7" fmla="*/ 4 h 6"/>
                <a:gd name="T8" fmla="*/ 2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4" y="4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066"/>
            <p:cNvSpPr>
              <a:spLocks/>
            </p:cNvSpPr>
            <p:nvPr/>
          </p:nvSpPr>
          <p:spPr bwMode="auto">
            <a:xfrm>
              <a:off x="2481575" y="1457398"/>
              <a:ext cx="8131" cy="16261"/>
            </a:xfrm>
            <a:custGeom>
              <a:avLst/>
              <a:gdLst>
                <a:gd name="T0" fmla="*/ 4 w 4"/>
                <a:gd name="T1" fmla="*/ 4 h 8"/>
                <a:gd name="T2" fmla="*/ 2 w 4"/>
                <a:gd name="T3" fmla="*/ 0 h 8"/>
                <a:gd name="T4" fmla="*/ 0 w 4"/>
                <a:gd name="T5" fmla="*/ 4 h 8"/>
                <a:gd name="T6" fmla="*/ 2 w 4"/>
                <a:gd name="T7" fmla="*/ 8 h 8"/>
                <a:gd name="T8" fmla="*/ 4 w 4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067"/>
            <p:cNvSpPr>
              <a:spLocks/>
            </p:cNvSpPr>
            <p:nvPr/>
          </p:nvSpPr>
          <p:spPr bwMode="auto">
            <a:xfrm>
              <a:off x="2506372" y="1465529"/>
              <a:ext cx="8131" cy="8130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0 h 4"/>
                <a:gd name="T4" fmla="*/ 0 w 4"/>
                <a:gd name="T5" fmla="*/ 0 h 4"/>
                <a:gd name="T6" fmla="*/ 2 w 4"/>
                <a:gd name="T7" fmla="*/ 4 h 4"/>
                <a:gd name="T8" fmla="*/ 4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068"/>
            <p:cNvSpPr>
              <a:spLocks/>
            </p:cNvSpPr>
            <p:nvPr/>
          </p:nvSpPr>
          <p:spPr bwMode="auto">
            <a:xfrm>
              <a:off x="2518568" y="1477724"/>
              <a:ext cx="10163" cy="20326"/>
            </a:xfrm>
            <a:custGeom>
              <a:avLst/>
              <a:gdLst>
                <a:gd name="T0" fmla="*/ 0 w 5"/>
                <a:gd name="T1" fmla="*/ 4 h 10"/>
                <a:gd name="T2" fmla="*/ 4 w 5"/>
                <a:gd name="T3" fmla="*/ 10 h 10"/>
                <a:gd name="T4" fmla="*/ 5 w 5"/>
                <a:gd name="T5" fmla="*/ 8 h 10"/>
                <a:gd name="T6" fmla="*/ 5 w 5"/>
                <a:gd name="T7" fmla="*/ 0 h 10"/>
                <a:gd name="T8" fmla="*/ 0 w 5"/>
                <a:gd name="T9" fmla="*/ 4 h 10"/>
                <a:gd name="T10" fmla="*/ 0 w 5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0" y="4"/>
                  </a:moveTo>
                  <a:lnTo>
                    <a:pt x="4" y="10"/>
                  </a:lnTo>
                  <a:lnTo>
                    <a:pt x="5" y="8"/>
                  </a:lnTo>
                  <a:lnTo>
                    <a:pt x="5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069"/>
            <p:cNvSpPr>
              <a:spLocks/>
            </p:cNvSpPr>
            <p:nvPr/>
          </p:nvSpPr>
          <p:spPr bwMode="auto">
            <a:xfrm>
              <a:off x="2526699" y="1493985"/>
              <a:ext cx="6098" cy="10163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3 w 3"/>
                <a:gd name="T5" fmla="*/ 2 h 5"/>
                <a:gd name="T6" fmla="*/ 1 w 3"/>
                <a:gd name="T7" fmla="*/ 0 h 5"/>
                <a:gd name="T8" fmla="*/ 0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lnTo>
                    <a:pt x="1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070"/>
            <p:cNvSpPr>
              <a:spLocks/>
            </p:cNvSpPr>
            <p:nvPr/>
          </p:nvSpPr>
          <p:spPr bwMode="auto">
            <a:xfrm>
              <a:off x="2518568" y="1473659"/>
              <a:ext cx="10163" cy="12196"/>
            </a:xfrm>
            <a:custGeom>
              <a:avLst/>
              <a:gdLst>
                <a:gd name="T0" fmla="*/ 0 w 5"/>
                <a:gd name="T1" fmla="*/ 6 h 6"/>
                <a:gd name="T2" fmla="*/ 5 w 5"/>
                <a:gd name="T3" fmla="*/ 2 h 6"/>
                <a:gd name="T4" fmla="*/ 5 w 5"/>
                <a:gd name="T5" fmla="*/ 0 h 6"/>
                <a:gd name="T6" fmla="*/ 0 w 5"/>
                <a:gd name="T7" fmla="*/ 6 h 6"/>
                <a:gd name="T8" fmla="*/ 0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lnTo>
                    <a:pt x="5" y="2"/>
                  </a:lnTo>
                  <a:lnTo>
                    <a:pt x="5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071"/>
            <p:cNvSpPr>
              <a:spLocks/>
            </p:cNvSpPr>
            <p:nvPr/>
          </p:nvSpPr>
          <p:spPr bwMode="auto">
            <a:xfrm>
              <a:off x="2528731" y="1498050"/>
              <a:ext cx="4065" cy="203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072"/>
            <p:cNvSpPr>
              <a:spLocks/>
            </p:cNvSpPr>
            <p:nvPr/>
          </p:nvSpPr>
          <p:spPr bwMode="auto">
            <a:xfrm>
              <a:off x="2518568" y="1473659"/>
              <a:ext cx="10163" cy="12196"/>
            </a:xfrm>
            <a:custGeom>
              <a:avLst/>
              <a:gdLst>
                <a:gd name="T0" fmla="*/ 0 w 5"/>
                <a:gd name="T1" fmla="*/ 4 h 6"/>
                <a:gd name="T2" fmla="*/ 0 w 5"/>
                <a:gd name="T3" fmla="*/ 6 h 6"/>
                <a:gd name="T4" fmla="*/ 5 w 5"/>
                <a:gd name="T5" fmla="*/ 0 h 6"/>
                <a:gd name="T6" fmla="*/ 4 w 5"/>
                <a:gd name="T7" fmla="*/ 0 h 6"/>
                <a:gd name="T8" fmla="*/ 0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073"/>
            <p:cNvSpPr>
              <a:spLocks/>
            </p:cNvSpPr>
            <p:nvPr/>
          </p:nvSpPr>
          <p:spPr bwMode="auto">
            <a:xfrm>
              <a:off x="2467346" y="1465529"/>
              <a:ext cx="12196" cy="12196"/>
            </a:xfrm>
            <a:custGeom>
              <a:avLst/>
              <a:gdLst>
                <a:gd name="T0" fmla="*/ 6 w 6"/>
                <a:gd name="T1" fmla="*/ 4 h 6"/>
                <a:gd name="T2" fmla="*/ 4 w 6"/>
                <a:gd name="T3" fmla="*/ 0 h 6"/>
                <a:gd name="T4" fmla="*/ 0 w 6"/>
                <a:gd name="T5" fmla="*/ 4 h 6"/>
                <a:gd name="T6" fmla="*/ 4 w 6"/>
                <a:gd name="T7" fmla="*/ 6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4" y="6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074"/>
            <p:cNvSpPr>
              <a:spLocks/>
            </p:cNvSpPr>
            <p:nvPr/>
          </p:nvSpPr>
          <p:spPr bwMode="auto">
            <a:xfrm>
              <a:off x="2540927" y="1477724"/>
              <a:ext cx="0" cy="4065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075"/>
            <p:cNvSpPr>
              <a:spLocks/>
            </p:cNvSpPr>
            <p:nvPr/>
          </p:nvSpPr>
          <p:spPr bwMode="auto">
            <a:xfrm>
              <a:off x="2467346" y="1570237"/>
              <a:ext cx="8131" cy="18294"/>
            </a:xfrm>
            <a:custGeom>
              <a:avLst/>
              <a:gdLst>
                <a:gd name="T0" fmla="*/ 0 w 4"/>
                <a:gd name="T1" fmla="*/ 0 h 9"/>
                <a:gd name="T2" fmla="*/ 0 w 4"/>
                <a:gd name="T3" fmla="*/ 6 h 9"/>
                <a:gd name="T4" fmla="*/ 2 w 4"/>
                <a:gd name="T5" fmla="*/ 9 h 9"/>
                <a:gd name="T6" fmla="*/ 4 w 4"/>
                <a:gd name="T7" fmla="*/ 6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lnTo>
                    <a:pt x="0" y="6"/>
                  </a:lnTo>
                  <a:lnTo>
                    <a:pt x="2" y="9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076"/>
            <p:cNvSpPr>
              <a:spLocks/>
            </p:cNvSpPr>
            <p:nvPr/>
          </p:nvSpPr>
          <p:spPr bwMode="auto">
            <a:xfrm>
              <a:off x="2540927" y="1485855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2 w 2"/>
                <a:gd name="T7" fmla="*/ 2 h 4"/>
                <a:gd name="T8" fmla="*/ 2 w 2"/>
                <a:gd name="T9" fmla="*/ 0 h 4"/>
                <a:gd name="T10" fmla="*/ 0 w 2"/>
                <a:gd name="T11" fmla="*/ 2 h 4"/>
                <a:gd name="T12" fmla="*/ 0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077"/>
            <p:cNvSpPr>
              <a:spLocks/>
            </p:cNvSpPr>
            <p:nvPr/>
          </p:nvSpPr>
          <p:spPr bwMode="auto">
            <a:xfrm>
              <a:off x="2514503" y="1570237"/>
              <a:ext cx="12196" cy="12196"/>
            </a:xfrm>
            <a:custGeom>
              <a:avLst/>
              <a:gdLst>
                <a:gd name="T0" fmla="*/ 0 w 6"/>
                <a:gd name="T1" fmla="*/ 0 h 6"/>
                <a:gd name="T2" fmla="*/ 4 w 6"/>
                <a:gd name="T3" fmla="*/ 6 h 6"/>
                <a:gd name="T4" fmla="*/ 6 w 6"/>
                <a:gd name="T5" fmla="*/ 4 h 6"/>
                <a:gd name="T6" fmla="*/ 0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4" y="6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078"/>
            <p:cNvSpPr>
              <a:spLocks/>
            </p:cNvSpPr>
            <p:nvPr/>
          </p:nvSpPr>
          <p:spPr bwMode="auto">
            <a:xfrm>
              <a:off x="2471411" y="1582433"/>
              <a:ext cx="8131" cy="10163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3 h 5"/>
                <a:gd name="T4" fmla="*/ 2 w 4"/>
                <a:gd name="T5" fmla="*/ 5 h 5"/>
                <a:gd name="T6" fmla="*/ 4 w 4"/>
                <a:gd name="T7" fmla="*/ 0 h 5"/>
                <a:gd name="T8" fmla="*/ 2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1079"/>
            <p:cNvSpPr>
              <a:spLocks/>
            </p:cNvSpPr>
            <p:nvPr/>
          </p:nvSpPr>
          <p:spPr bwMode="auto">
            <a:xfrm>
              <a:off x="2471411" y="1469594"/>
              <a:ext cx="8131" cy="8130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4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1080"/>
            <p:cNvSpPr>
              <a:spLocks/>
            </p:cNvSpPr>
            <p:nvPr/>
          </p:nvSpPr>
          <p:spPr bwMode="auto">
            <a:xfrm>
              <a:off x="2475477" y="1473659"/>
              <a:ext cx="6098" cy="8130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2 h 4"/>
                <a:gd name="T8" fmla="*/ 2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lnTo>
                    <a:pt x="3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1081"/>
            <p:cNvSpPr>
              <a:spLocks/>
            </p:cNvSpPr>
            <p:nvPr/>
          </p:nvSpPr>
          <p:spPr bwMode="auto">
            <a:xfrm>
              <a:off x="2471411" y="1473659"/>
              <a:ext cx="4065" cy="12196"/>
            </a:xfrm>
            <a:custGeom>
              <a:avLst/>
              <a:gdLst>
                <a:gd name="T0" fmla="*/ 2 w 2"/>
                <a:gd name="T1" fmla="*/ 2 h 6"/>
                <a:gd name="T2" fmla="*/ 0 w 2"/>
                <a:gd name="T3" fmla="*/ 0 h 6"/>
                <a:gd name="T4" fmla="*/ 0 w 2"/>
                <a:gd name="T5" fmla="*/ 4 h 6"/>
                <a:gd name="T6" fmla="*/ 0 w 2"/>
                <a:gd name="T7" fmla="*/ 6 h 6"/>
                <a:gd name="T8" fmla="*/ 2 w 2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1082"/>
            <p:cNvSpPr>
              <a:spLocks/>
            </p:cNvSpPr>
            <p:nvPr/>
          </p:nvSpPr>
          <p:spPr bwMode="auto">
            <a:xfrm>
              <a:off x="2467346" y="1481789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4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1083"/>
            <p:cNvSpPr>
              <a:spLocks/>
            </p:cNvSpPr>
            <p:nvPr/>
          </p:nvSpPr>
          <p:spPr bwMode="auto">
            <a:xfrm>
              <a:off x="2540927" y="1481789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1084"/>
            <p:cNvSpPr>
              <a:spLocks/>
            </p:cNvSpPr>
            <p:nvPr/>
          </p:nvSpPr>
          <p:spPr bwMode="auto">
            <a:xfrm>
              <a:off x="2471411" y="1465529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1085"/>
            <p:cNvSpPr>
              <a:spLocks/>
            </p:cNvSpPr>
            <p:nvPr/>
          </p:nvSpPr>
          <p:spPr bwMode="auto">
            <a:xfrm>
              <a:off x="2467346" y="1465529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Freeform 1086"/>
            <p:cNvSpPr>
              <a:spLocks/>
            </p:cNvSpPr>
            <p:nvPr/>
          </p:nvSpPr>
          <p:spPr bwMode="auto">
            <a:xfrm>
              <a:off x="2467346" y="1461463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0 w 2"/>
                <a:gd name="T5" fmla="*/ 2 h 4"/>
                <a:gd name="T6" fmla="*/ 2 w 2"/>
                <a:gd name="T7" fmla="*/ 4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Freeform 1087"/>
            <p:cNvSpPr>
              <a:spLocks/>
            </p:cNvSpPr>
            <p:nvPr/>
          </p:nvSpPr>
          <p:spPr bwMode="auto">
            <a:xfrm>
              <a:off x="2479542" y="1447235"/>
              <a:ext cx="2033" cy="8130"/>
            </a:xfrm>
            <a:custGeom>
              <a:avLst/>
              <a:gdLst>
                <a:gd name="T0" fmla="*/ 1 w 1"/>
                <a:gd name="T1" fmla="*/ 0 h 4"/>
                <a:gd name="T2" fmla="*/ 1 w 1"/>
                <a:gd name="T3" fmla="*/ 0 h 4"/>
                <a:gd name="T4" fmla="*/ 0 w 1"/>
                <a:gd name="T5" fmla="*/ 4 h 4"/>
                <a:gd name="T6" fmla="*/ 0 w 1"/>
                <a:gd name="T7" fmla="*/ 4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088"/>
            <p:cNvSpPr>
              <a:spLocks/>
            </p:cNvSpPr>
            <p:nvPr/>
          </p:nvSpPr>
          <p:spPr bwMode="auto">
            <a:xfrm>
              <a:off x="2502307" y="1447235"/>
              <a:ext cx="8131" cy="14228"/>
            </a:xfrm>
            <a:custGeom>
              <a:avLst/>
              <a:gdLst>
                <a:gd name="T0" fmla="*/ 4 w 4"/>
                <a:gd name="T1" fmla="*/ 5 h 7"/>
                <a:gd name="T2" fmla="*/ 2 w 4"/>
                <a:gd name="T3" fmla="*/ 2 h 7"/>
                <a:gd name="T4" fmla="*/ 0 w 4"/>
                <a:gd name="T5" fmla="*/ 0 h 7"/>
                <a:gd name="T6" fmla="*/ 4 w 4"/>
                <a:gd name="T7" fmla="*/ 7 h 7"/>
                <a:gd name="T8" fmla="*/ 4 w 4"/>
                <a:gd name="T9" fmla="*/ 7 h 7"/>
                <a:gd name="T10" fmla="*/ 4 w 4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089"/>
            <p:cNvSpPr>
              <a:spLocks/>
            </p:cNvSpPr>
            <p:nvPr/>
          </p:nvSpPr>
          <p:spPr bwMode="auto">
            <a:xfrm>
              <a:off x="2488078" y="1596661"/>
              <a:ext cx="18294" cy="16261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4 h 8"/>
                <a:gd name="T4" fmla="*/ 4 w 9"/>
                <a:gd name="T5" fmla="*/ 8 h 8"/>
                <a:gd name="T6" fmla="*/ 7 w 9"/>
                <a:gd name="T7" fmla="*/ 8 h 8"/>
                <a:gd name="T8" fmla="*/ 9 w 9"/>
                <a:gd name="T9" fmla="*/ 8 h 8"/>
                <a:gd name="T10" fmla="*/ 4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7" y="8"/>
                  </a:lnTo>
                  <a:lnTo>
                    <a:pt x="9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1090"/>
            <p:cNvSpPr>
              <a:spLocks/>
            </p:cNvSpPr>
            <p:nvPr/>
          </p:nvSpPr>
          <p:spPr bwMode="auto">
            <a:xfrm>
              <a:off x="2467346" y="1469594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1091"/>
            <p:cNvSpPr>
              <a:spLocks/>
            </p:cNvSpPr>
            <p:nvPr/>
          </p:nvSpPr>
          <p:spPr bwMode="auto">
            <a:xfrm>
              <a:off x="2479948" y="1600726"/>
              <a:ext cx="12196" cy="8130"/>
            </a:xfrm>
            <a:custGeom>
              <a:avLst/>
              <a:gdLst>
                <a:gd name="T0" fmla="*/ 4 w 6"/>
                <a:gd name="T1" fmla="*/ 0 h 4"/>
                <a:gd name="T2" fmla="*/ 4 w 6"/>
                <a:gd name="T3" fmla="*/ 0 h 4"/>
                <a:gd name="T4" fmla="*/ 4 w 6"/>
                <a:gd name="T5" fmla="*/ 0 h 4"/>
                <a:gd name="T6" fmla="*/ 4 w 6"/>
                <a:gd name="T7" fmla="*/ 0 h 4"/>
                <a:gd name="T8" fmla="*/ 0 w 6"/>
                <a:gd name="T9" fmla="*/ 2 h 4"/>
                <a:gd name="T10" fmla="*/ 2 w 6"/>
                <a:gd name="T11" fmla="*/ 4 h 4"/>
                <a:gd name="T12" fmla="*/ 6 w 6"/>
                <a:gd name="T13" fmla="*/ 2 h 4"/>
                <a:gd name="T14" fmla="*/ 4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Rectangle 1092"/>
            <p:cNvSpPr>
              <a:spLocks noChangeArrowheads="1"/>
            </p:cNvSpPr>
            <p:nvPr/>
          </p:nvSpPr>
          <p:spPr bwMode="auto">
            <a:xfrm>
              <a:off x="2481575" y="1443170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1093"/>
            <p:cNvSpPr>
              <a:spLocks/>
            </p:cNvSpPr>
            <p:nvPr/>
          </p:nvSpPr>
          <p:spPr bwMode="auto">
            <a:xfrm>
              <a:off x="2484013" y="1596661"/>
              <a:ext cx="4065" cy="12196"/>
            </a:xfrm>
            <a:custGeom>
              <a:avLst/>
              <a:gdLst>
                <a:gd name="T0" fmla="*/ 0 w 2"/>
                <a:gd name="T1" fmla="*/ 2 h 6"/>
                <a:gd name="T2" fmla="*/ 0 w 2"/>
                <a:gd name="T3" fmla="*/ 6 h 6"/>
                <a:gd name="T4" fmla="*/ 0 w 2"/>
                <a:gd name="T5" fmla="*/ 6 h 6"/>
                <a:gd name="T6" fmla="*/ 2 w 2"/>
                <a:gd name="T7" fmla="*/ 4 h 6"/>
                <a:gd name="T8" fmla="*/ 0 w 2"/>
                <a:gd name="T9" fmla="*/ 0 h 6"/>
                <a:gd name="T10" fmla="*/ 0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2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1094"/>
            <p:cNvSpPr>
              <a:spLocks/>
            </p:cNvSpPr>
            <p:nvPr/>
          </p:nvSpPr>
          <p:spPr bwMode="auto">
            <a:xfrm>
              <a:off x="2532797" y="1493985"/>
              <a:ext cx="4065" cy="6098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2 h 3"/>
                <a:gd name="T4" fmla="*/ 2 w 2"/>
                <a:gd name="T5" fmla="*/ 0 h 3"/>
                <a:gd name="T6" fmla="*/ 0 w 2"/>
                <a:gd name="T7" fmla="*/ 3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095"/>
            <p:cNvSpPr>
              <a:spLocks/>
            </p:cNvSpPr>
            <p:nvPr/>
          </p:nvSpPr>
          <p:spPr bwMode="auto">
            <a:xfrm>
              <a:off x="2532797" y="1498050"/>
              <a:ext cx="4065" cy="10163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1 h 5"/>
                <a:gd name="T4" fmla="*/ 2 w 2"/>
                <a:gd name="T5" fmla="*/ 0 h 5"/>
                <a:gd name="T6" fmla="*/ 0 w 2"/>
                <a:gd name="T7" fmla="*/ 1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Rectangle 1096"/>
            <p:cNvSpPr>
              <a:spLocks noChangeArrowheads="1"/>
            </p:cNvSpPr>
            <p:nvPr/>
          </p:nvSpPr>
          <p:spPr bwMode="auto">
            <a:xfrm>
              <a:off x="2540927" y="1481789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097"/>
            <p:cNvSpPr>
              <a:spLocks/>
            </p:cNvSpPr>
            <p:nvPr/>
          </p:nvSpPr>
          <p:spPr bwMode="auto">
            <a:xfrm>
              <a:off x="2536862" y="1493985"/>
              <a:ext cx="8131" cy="6098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0 h 3"/>
                <a:gd name="T4" fmla="*/ 0 w 4"/>
                <a:gd name="T5" fmla="*/ 2 h 3"/>
                <a:gd name="T6" fmla="*/ 0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098"/>
            <p:cNvSpPr>
              <a:spLocks/>
            </p:cNvSpPr>
            <p:nvPr/>
          </p:nvSpPr>
          <p:spPr bwMode="auto">
            <a:xfrm>
              <a:off x="2532797" y="1493985"/>
              <a:ext cx="4065" cy="6098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0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1099"/>
            <p:cNvSpPr>
              <a:spLocks/>
            </p:cNvSpPr>
            <p:nvPr/>
          </p:nvSpPr>
          <p:spPr bwMode="auto">
            <a:xfrm>
              <a:off x="2536862" y="1473659"/>
              <a:ext cx="4065" cy="8130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100"/>
            <p:cNvSpPr>
              <a:spLocks/>
            </p:cNvSpPr>
            <p:nvPr/>
          </p:nvSpPr>
          <p:spPr bwMode="auto">
            <a:xfrm>
              <a:off x="2485640" y="1439104"/>
              <a:ext cx="0" cy="8130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101"/>
            <p:cNvSpPr>
              <a:spLocks/>
            </p:cNvSpPr>
            <p:nvPr/>
          </p:nvSpPr>
          <p:spPr bwMode="auto">
            <a:xfrm>
              <a:off x="2485640" y="1447235"/>
              <a:ext cx="4065" cy="813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1102"/>
            <p:cNvSpPr>
              <a:spLocks/>
            </p:cNvSpPr>
            <p:nvPr/>
          </p:nvSpPr>
          <p:spPr bwMode="auto">
            <a:xfrm>
              <a:off x="2528731" y="1473659"/>
              <a:ext cx="12196" cy="16261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4 h 4"/>
                <a:gd name="T4" fmla="*/ 3 w 3"/>
                <a:gd name="T5" fmla="*/ 2 h 4"/>
                <a:gd name="T6" fmla="*/ 2 w 3"/>
                <a:gd name="T7" fmla="*/ 0 h 4"/>
                <a:gd name="T8" fmla="*/ 1 w 3"/>
                <a:gd name="T9" fmla="*/ 0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1103"/>
            <p:cNvSpPr>
              <a:spLocks/>
            </p:cNvSpPr>
            <p:nvPr/>
          </p:nvSpPr>
          <p:spPr bwMode="auto">
            <a:xfrm>
              <a:off x="2481575" y="1439104"/>
              <a:ext cx="4065" cy="12196"/>
            </a:xfrm>
            <a:custGeom>
              <a:avLst/>
              <a:gdLst>
                <a:gd name="T0" fmla="*/ 0 w 2"/>
                <a:gd name="T1" fmla="*/ 6 h 6"/>
                <a:gd name="T2" fmla="*/ 2 w 2"/>
                <a:gd name="T3" fmla="*/ 4 h 6"/>
                <a:gd name="T4" fmla="*/ 2 w 2"/>
                <a:gd name="T5" fmla="*/ 0 h 6"/>
                <a:gd name="T6" fmla="*/ 2 w 2"/>
                <a:gd name="T7" fmla="*/ 0 h 6"/>
                <a:gd name="T8" fmla="*/ 0 w 2"/>
                <a:gd name="T9" fmla="*/ 2 h 6"/>
                <a:gd name="T10" fmla="*/ 0 w 2"/>
                <a:gd name="T11" fmla="*/ 4 h 6"/>
                <a:gd name="T12" fmla="*/ 0 w 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1104"/>
            <p:cNvSpPr>
              <a:spLocks/>
            </p:cNvSpPr>
            <p:nvPr/>
          </p:nvSpPr>
          <p:spPr bwMode="auto">
            <a:xfrm>
              <a:off x="2502307" y="1596661"/>
              <a:ext cx="12196" cy="16261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6 w 6"/>
                <a:gd name="T5" fmla="*/ 6 h 8"/>
                <a:gd name="T6" fmla="*/ 0 w 6"/>
                <a:gd name="T7" fmla="*/ 0 h 8"/>
                <a:gd name="T8" fmla="*/ 0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lnTo>
                    <a:pt x="6" y="8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105"/>
            <p:cNvSpPr>
              <a:spLocks/>
            </p:cNvSpPr>
            <p:nvPr/>
          </p:nvSpPr>
          <p:spPr bwMode="auto">
            <a:xfrm>
              <a:off x="2502307" y="1439104"/>
              <a:ext cx="8131" cy="12196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0 h 6"/>
                <a:gd name="T4" fmla="*/ 0 w 4"/>
                <a:gd name="T5" fmla="*/ 4 h 6"/>
                <a:gd name="T6" fmla="*/ 2 w 4"/>
                <a:gd name="T7" fmla="*/ 6 h 6"/>
                <a:gd name="T8" fmla="*/ 4 w 4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1106"/>
            <p:cNvSpPr>
              <a:spLocks/>
            </p:cNvSpPr>
            <p:nvPr/>
          </p:nvSpPr>
          <p:spPr bwMode="auto">
            <a:xfrm>
              <a:off x="2479542" y="1451300"/>
              <a:ext cx="6098" cy="14228"/>
            </a:xfrm>
            <a:custGeom>
              <a:avLst/>
              <a:gdLst>
                <a:gd name="T0" fmla="*/ 1 w 3"/>
                <a:gd name="T1" fmla="*/ 7 h 7"/>
                <a:gd name="T2" fmla="*/ 3 w 3"/>
                <a:gd name="T3" fmla="*/ 3 h 7"/>
                <a:gd name="T4" fmla="*/ 1 w 3"/>
                <a:gd name="T5" fmla="*/ 0 h 7"/>
                <a:gd name="T6" fmla="*/ 0 w 3"/>
                <a:gd name="T7" fmla="*/ 3 h 7"/>
                <a:gd name="T8" fmla="*/ 1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1" y="7"/>
                  </a:moveTo>
                  <a:lnTo>
                    <a:pt x="3" y="3"/>
                  </a:lnTo>
                  <a:lnTo>
                    <a:pt x="1" y="0"/>
                  </a:lnTo>
                  <a:lnTo>
                    <a:pt x="0" y="3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1107"/>
            <p:cNvSpPr>
              <a:spLocks/>
            </p:cNvSpPr>
            <p:nvPr/>
          </p:nvSpPr>
          <p:spPr bwMode="auto">
            <a:xfrm>
              <a:off x="2485640" y="1443170"/>
              <a:ext cx="4065" cy="12196"/>
            </a:xfrm>
            <a:custGeom>
              <a:avLst/>
              <a:gdLst>
                <a:gd name="T0" fmla="*/ 2 w 2"/>
                <a:gd name="T1" fmla="*/ 2 h 6"/>
                <a:gd name="T2" fmla="*/ 2 w 2"/>
                <a:gd name="T3" fmla="*/ 0 h 6"/>
                <a:gd name="T4" fmla="*/ 0 w 2"/>
                <a:gd name="T5" fmla="*/ 2 h 6"/>
                <a:gd name="T6" fmla="*/ 2 w 2"/>
                <a:gd name="T7" fmla="*/ 6 h 6"/>
                <a:gd name="T8" fmla="*/ 2 w 2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1108"/>
            <p:cNvSpPr>
              <a:spLocks/>
            </p:cNvSpPr>
            <p:nvPr/>
          </p:nvSpPr>
          <p:spPr bwMode="auto">
            <a:xfrm>
              <a:off x="2532797" y="1558041"/>
              <a:ext cx="406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1109"/>
            <p:cNvSpPr>
              <a:spLocks/>
            </p:cNvSpPr>
            <p:nvPr/>
          </p:nvSpPr>
          <p:spPr bwMode="auto">
            <a:xfrm>
              <a:off x="2502307" y="1455365"/>
              <a:ext cx="8131" cy="10163"/>
            </a:xfrm>
            <a:custGeom>
              <a:avLst/>
              <a:gdLst>
                <a:gd name="T0" fmla="*/ 2 w 4"/>
                <a:gd name="T1" fmla="*/ 5 h 5"/>
                <a:gd name="T2" fmla="*/ 4 w 4"/>
                <a:gd name="T3" fmla="*/ 5 h 5"/>
                <a:gd name="T4" fmla="*/ 2 w 4"/>
                <a:gd name="T5" fmla="*/ 0 h 5"/>
                <a:gd name="T6" fmla="*/ 0 w 4"/>
                <a:gd name="T7" fmla="*/ 1 h 5"/>
                <a:gd name="T8" fmla="*/ 2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lnTo>
                    <a:pt x="4" y="5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110"/>
            <p:cNvSpPr>
              <a:spLocks/>
            </p:cNvSpPr>
            <p:nvPr/>
          </p:nvSpPr>
          <p:spPr bwMode="auto">
            <a:xfrm>
              <a:off x="2467346" y="1477724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111"/>
            <p:cNvSpPr>
              <a:spLocks/>
            </p:cNvSpPr>
            <p:nvPr/>
          </p:nvSpPr>
          <p:spPr bwMode="auto">
            <a:xfrm>
              <a:off x="2471411" y="1469594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112"/>
            <p:cNvSpPr>
              <a:spLocks/>
            </p:cNvSpPr>
            <p:nvPr/>
          </p:nvSpPr>
          <p:spPr bwMode="auto">
            <a:xfrm>
              <a:off x="2492144" y="1600726"/>
              <a:ext cx="18294" cy="20326"/>
            </a:xfrm>
            <a:custGeom>
              <a:avLst/>
              <a:gdLst>
                <a:gd name="T0" fmla="*/ 2 w 5"/>
                <a:gd name="T1" fmla="*/ 1 h 5"/>
                <a:gd name="T2" fmla="*/ 0 w 5"/>
                <a:gd name="T3" fmla="*/ 2 h 5"/>
                <a:gd name="T4" fmla="*/ 0 w 5"/>
                <a:gd name="T5" fmla="*/ 2 h 5"/>
                <a:gd name="T6" fmla="*/ 5 w 5"/>
                <a:gd name="T7" fmla="*/ 5 h 5"/>
                <a:gd name="T8" fmla="*/ 5 w 5"/>
                <a:gd name="T9" fmla="*/ 2 h 5"/>
                <a:gd name="T10" fmla="*/ 2 w 5"/>
                <a:gd name="T11" fmla="*/ 0 h 5"/>
                <a:gd name="T12" fmla="*/ 2 w 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1113"/>
            <p:cNvSpPr>
              <a:spLocks/>
            </p:cNvSpPr>
            <p:nvPr/>
          </p:nvSpPr>
          <p:spPr bwMode="auto">
            <a:xfrm>
              <a:off x="2463281" y="1451300"/>
              <a:ext cx="12196" cy="14228"/>
            </a:xfrm>
            <a:custGeom>
              <a:avLst/>
              <a:gdLst>
                <a:gd name="T0" fmla="*/ 2 w 6"/>
                <a:gd name="T1" fmla="*/ 7 h 7"/>
                <a:gd name="T2" fmla="*/ 6 w 6"/>
                <a:gd name="T3" fmla="*/ 3 h 7"/>
                <a:gd name="T4" fmla="*/ 4 w 6"/>
                <a:gd name="T5" fmla="*/ 0 h 7"/>
                <a:gd name="T6" fmla="*/ 2 w 6"/>
                <a:gd name="T7" fmla="*/ 3 h 7"/>
                <a:gd name="T8" fmla="*/ 0 w 6"/>
                <a:gd name="T9" fmla="*/ 5 h 7"/>
                <a:gd name="T10" fmla="*/ 2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lnTo>
                    <a:pt x="6" y="3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114"/>
            <p:cNvSpPr>
              <a:spLocks/>
            </p:cNvSpPr>
            <p:nvPr/>
          </p:nvSpPr>
          <p:spPr bwMode="auto">
            <a:xfrm>
              <a:off x="2471411" y="1461463"/>
              <a:ext cx="4065" cy="81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1115"/>
            <p:cNvSpPr>
              <a:spLocks/>
            </p:cNvSpPr>
            <p:nvPr/>
          </p:nvSpPr>
          <p:spPr bwMode="auto">
            <a:xfrm>
              <a:off x="2479542" y="1447235"/>
              <a:ext cx="2033" cy="10163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5 h 5"/>
                <a:gd name="T4" fmla="*/ 1 w 1"/>
                <a:gd name="T5" fmla="*/ 2 h 5"/>
                <a:gd name="T6" fmla="*/ 1 w 1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0" y="5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1116"/>
            <p:cNvSpPr>
              <a:spLocks/>
            </p:cNvSpPr>
            <p:nvPr/>
          </p:nvSpPr>
          <p:spPr bwMode="auto">
            <a:xfrm>
              <a:off x="2532797" y="1481789"/>
              <a:ext cx="8131" cy="12196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0 w 4"/>
                <a:gd name="T5" fmla="*/ 4 h 6"/>
                <a:gd name="T6" fmla="*/ 2 w 4"/>
                <a:gd name="T7" fmla="*/ 6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1117"/>
            <p:cNvSpPr>
              <a:spLocks/>
            </p:cNvSpPr>
            <p:nvPr/>
          </p:nvSpPr>
          <p:spPr bwMode="auto">
            <a:xfrm>
              <a:off x="2528731" y="1489920"/>
              <a:ext cx="8131" cy="813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Freeform 1118"/>
            <p:cNvSpPr>
              <a:spLocks/>
            </p:cNvSpPr>
            <p:nvPr/>
          </p:nvSpPr>
          <p:spPr bwMode="auto">
            <a:xfrm>
              <a:off x="2536862" y="1481789"/>
              <a:ext cx="4065" cy="12196"/>
            </a:xfrm>
            <a:custGeom>
              <a:avLst/>
              <a:gdLst>
                <a:gd name="T0" fmla="*/ 0 w 2"/>
                <a:gd name="T1" fmla="*/ 6 h 6"/>
                <a:gd name="T2" fmla="*/ 2 w 2"/>
                <a:gd name="T3" fmla="*/ 4 h 6"/>
                <a:gd name="T4" fmla="*/ 2 w 2"/>
                <a:gd name="T5" fmla="*/ 0 h 6"/>
                <a:gd name="T6" fmla="*/ 0 w 2"/>
                <a:gd name="T7" fmla="*/ 6 h 6"/>
                <a:gd name="T8" fmla="*/ 0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119"/>
            <p:cNvSpPr>
              <a:spLocks/>
            </p:cNvSpPr>
            <p:nvPr/>
          </p:nvSpPr>
          <p:spPr bwMode="auto">
            <a:xfrm>
              <a:off x="2528731" y="1473659"/>
              <a:ext cx="0" cy="406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Freeform 1120"/>
            <p:cNvSpPr>
              <a:spLocks/>
            </p:cNvSpPr>
            <p:nvPr/>
          </p:nvSpPr>
          <p:spPr bwMode="auto">
            <a:xfrm>
              <a:off x="2528731" y="1473659"/>
              <a:ext cx="4065" cy="20326"/>
            </a:xfrm>
            <a:custGeom>
              <a:avLst/>
              <a:gdLst>
                <a:gd name="T0" fmla="*/ 0 w 2"/>
                <a:gd name="T1" fmla="*/ 10 h 10"/>
                <a:gd name="T2" fmla="*/ 2 w 2"/>
                <a:gd name="T3" fmla="*/ 8 h 10"/>
                <a:gd name="T4" fmla="*/ 0 w 2"/>
                <a:gd name="T5" fmla="*/ 0 h 10"/>
                <a:gd name="T6" fmla="*/ 0 w 2"/>
                <a:gd name="T7" fmla="*/ 2 h 10"/>
                <a:gd name="T8" fmla="*/ 0 w 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lnTo>
                    <a:pt x="2" y="8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Freeform 1121"/>
            <p:cNvSpPr>
              <a:spLocks/>
            </p:cNvSpPr>
            <p:nvPr/>
          </p:nvSpPr>
          <p:spPr bwMode="auto">
            <a:xfrm>
              <a:off x="2540927" y="1489920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Rectangle 1122"/>
            <p:cNvSpPr>
              <a:spLocks noChangeArrowheads="1"/>
            </p:cNvSpPr>
            <p:nvPr/>
          </p:nvSpPr>
          <p:spPr bwMode="auto">
            <a:xfrm>
              <a:off x="2544992" y="1501128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123"/>
            <p:cNvSpPr>
              <a:spLocks/>
            </p:cNvSpPr>
            <p:nvPr/>
          </p:nvSpPr>
          <p:spPr bwMode="auto">
            <a:xfrm>
              <a:off x="2506372" y="1455365"/>
              <a:ext cx="8131" cy="10163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0 h 3"/>
                <a:gd name="T4" fmla="*/ 0 w 2"/>
                <a:gd name="T5" fmla="*/ 0 h 3"/>
                <a:gd name="T6" fmla="*/ 1 w 2"/>
                <a:gd name="T7" fmla="*/ 3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Rectangle 1124"/>
            <p:cNvSpPr>
              <a:spLocks noChangeArrowheads="1"/>
            </p:cNvSpPr>
            <p:nvPr/>
          </p:nvSpPr>
          <p:spPr bwMode="auto">
            <a:xfrm>
              <a:off x="2540927" y="1481789"/>
              <a:ext cx="2033" cy="8130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Rectangle 1125"/>
            <p:cNvSpPr>
              <a:spLocks noChangeArrowheads="1"/>
            </p:cNvSpPr>
            <p:nvPr/>
          </p:nvSpPr>
          <p:spPr bwMode="auto">
            <a:xfrm>
              <a:off x="2540927" y="1489920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Freeform 1126"/>
            <p:cNvSpPr>
              <a:spLocks/>
            </p:cNvSpPr>
            <p:nvPr/>
          </p:nvSpPr>
          <p:spPr bwMode="auto">
            <a:xfrm>
              <a:off x="2463281" y="1469594"/>
              <a:ext cx="4065" cy="12196"/>
            </a:xfrm>
            <a:custGeom>
              <a:avLst/>
              <a:gdLst>
                <a:gd name="T0" fmla="*/ 2 w 2"/>
                <a:gd name="T1" fmla="*/ 2 h 6"/>
                <a:gd name="T2" fmla="*/ 2 w 2"/>
                <a:gd name="T3" fmla="*/ 0 h 6"/>
                <a:gd name="T4" fmla="*/ 0 w 2"/>
                <a:gd name="T5" fmla="*/ 2 h 6"/>
                <a:gd name="T6" fmla="*/ 0 w 2"/>
                <a:gd name="T7" fmla="*/ 4 h 6"/>
                <a:gd name="T8" fmla="*/ 2 w 2"/>
                <a:gd name="T9" fmla="*/ 6 h 6"/>
                <a:gd name="T10" fmla="*/ 2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Freeform 1127"/>
            <p:cNvSpPr>
              <a:spLocks/>
            </p:cNvSpPr>
            <p:nvPr/>
          </p:nvSpPr>
          <p:spPr bwMode="auto">
            <a:xfrm>
              <a:off x="2510437" y="1570237"/>
              <a:ext cx="0" cy="406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Rectangle 1128"/>
            <p:cNvSpPr>
              <a:spLocks noChangeArrowheads="1"/>
            </p:cNvSpPr>
            <p:nvPr/>
          </p:nvSpPr>
          <p:spPr bwMode="auto">
            <a:xfrm>
              <a:off x="2510437" y="157430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Freeform 1129"/>
            <p:cNvSpPr>
              <a:spLocks/>
            </p:cNvSpPr>
            <p:nvPr/>
          </p:nvSpPr>
          <p:spPr bwMode="auto">
            <a:xfrm>
              <a:off x="2506372" y="1574302"/>
              <a:ext cx="4065" cy="406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Freeform 1130"/>
            <p:cNvSpPr>
              <a:spLocks/>
            </p:cNvSpPr>
            <p:nvPr/>
          </p:nvSpPr>
          <p:spPr bwMode="auto">
            <a:xfrm>
              <a:off x="2510437" y="1570237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Freeform 1131"/>
            <p:cNvSpPr>
              <a:spLocks/>
            </p:cNvSpPr>
            <p:nvPr/>
          </p:nvSpPr>
          <p:spPr bwMode="auto">
            <a:xfrm>
              <a:off x="2510437" y="1570237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Freeform 1132"/>
            <p:cNvSpPr>
              <a:spLocks/>
            </p:cNvSpPr>
            <p:nvPr/>
          </p:nvSpPr>
          <p:spPr bwMode="auto">
            <a:xfrm>
              <a:off x="2502307" y="1588531"/>
              <a:ext cx="16261" cy="4065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3 w 4"/>
                <a:gd name="T5" fmla="*/ 0 h 1"/>
                <a:gd name="T6" fmla="*/ 3 w 4"/>
                <a:gd name="T7" fmla="*/ 0 h 1"/>
                <a:gd name="T8" fmla="*/ 0 w 4"/>
                <a:gd name="T9" fmla="*/ 0 h 1"/>
                <a:gd name="T10" fmla="*/ 0 w 4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Freeform 1133"/>
            <p:cNvSpPr>
              <a:spLocks/>
            </p:cNvSpPr>
            <p:nvPr/>
          </p:nvSpPr>
          <p:spPr bwMode="auto">
            <a:xfrm>
              <a:off x="2475477" y="1592596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Freeform 1134"/>
            <p:cNvSpPr>
              <a:spLocks/>
            </p:cNvSpPr>
            <p:nvPr/>
          </p:nvSpPr>
          <p:spPr bwMode="auto">
            <a:xfrm>
              <a:off x="2467346" y="1582433"/>
              <a:ext cx="4065" cy="6098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Freeform 1135"/>
            <p:cNvSpPr>
              <a:spLocks/>
            </p:cNvSpPr>
            <p:nvPr/>
          </p:nvSpPr>
          <p:spPr bwMode="auto">
            <a:xfrm>
              <a:off x="2502307" y="1578368"/>
              <a:ext cx="12196" cy="14228"/>
            </a:xfrm>
            <a:custGeom>
              <a:avLst/>
              <a:gdLst>
                <a:gd name="T0" fmla="*/ 3 w 3"/>
                <a:gd name="T1" fmla="*/ 4 h 4"/>
                <a:gd name="T2" fmla="*/ 1 w 3"/>
                <a:gd name="T3" fmla="*/ 0 h 4"/>
                <a:gd name="T4" fmla="*/ 0 w 3"/>
                <a:gd name="T5" fmla="*/ 2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lnTo>
                    <a:pt x="3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Freeform 1136"/>
            <p:cNvSpPr>
              <a:spLocks/>
            </p:cNvSpPr>
            <p:nvPr/>
          </p:nvSpPr>
          <p:spPr bwMode="auto">
            <a:xfrm>
              <a:off x="2502307" y="1592596"/>
              <a:ext cx="16261" cy="4065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4 w 4"/>
                <a:gd name="T7" fmla="*/ 0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Rectangle 1137"/>
            <p:cNvSpPr>
              <a:spLocks noChangeArrowheads="1"/>
            </p:cNvSpPr>
            <p:nvPr/>
          </p:nvSpPr>
          <p:spPr bwMode="auto">
            <a:xfrm>
              <a:off x="2514503" y="1570237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Freeform 1138"/>
            <p:cNvSpPr>
              <a:spLocks/>
            </p:cNvSpPr>
            <p:nvPr/>
          </p:nvSpPr>
          <p:spPr bwMode="auto">
            <a:xfrm>
              <a:off x="2467346" y="1588531"/>
              <a:ext cx="8131" cy="8130"/>
            </a:xfrm>
            <a:custGeom>
              <a:avLst/>
              <a:gdLst>
                <a:gd name="T0" fmla="*/ 0 w 4"/>
                <a:gd name="T1" fmla="*/ 4 h 4"/>
                <a:gd name="T2" fmla="*/ 0 w 4"/>
                <a:gd name="T3" fmla="*/ 4 h 4"/>
                <a:gd name="T4" fmla="*/ 0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Rectangle 1139"/>
            <p:cNvSpPr>
              <a:spLocks noChangeArrowheads="1"/>
            </p:cNvSpPr>
            <p:nvPr/>
          </p:nvSpPr>
          <p:spPr bwMode="auto">
            <a:xfrm>
              <a:off x="2475477" y="1592596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Freeform 1140"/>
            <p:cNvSpPr>
              <a:spLocks/>
            </p:cNvSpPr>
            <p:nvPr/>
          </p:nvSpPr>
          <p:spPr bwMode="auto">
            <a:xfrm>
              <a:off x="2463281" y="1588531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0 w 2"/>
                <a:gd name="T5" fmla="*/ 2 h 4"/>
                <a:gd name="T6" fmla="*/ 2 w 2"/>
                <a:gd name="T7" fmla="*/ 4 h 4"/>
                <a:gd name="T8" fmla="*/ 2 w 2"/>
                <a:gd name="T9" fmla="*/ 2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1141"/>
            <p:cNvSpPr>
              <a:spLocks/>
            </p:cNvSpPr>
            <p:nvPr/>
          </p:nvSpPr>
          <p:spPr bwMode="auto">
            <a:xfrm>
              <a:off x="2467346" y="1584466"/>
              <a:ext cx="4065" cy="12196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6 h 6"/>
                <a:gd name="T4" fmla="*/ 2 w 2"/>
                <a:gd name="T5" fmla="*/ 2 h 6"/>
                <a:gd name="T6" fmla="*/ 0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Freeform 1142"/>
            <p:cNvSpPr>
              <a:spLocks/>
            </p:cNvSpPr>
            <p:nvPr/>
          </p:nvSpPr>
          <p:spPr bwMode="auto">
            <a:xfrm>
              <a:off x="2514503" y="1566172"/>
              <a:ext cx="12196" cy="12196"/>
            </a:xfrm>
            <a:custGeom>
              <a:avLst/>
              <a:gdLst>
                <a:gd name="T0" fmla="*/ 0 w 6"/>
                <a:gd name="T1" fmla="*/ 2 h 6"/>
                <a:gd name="T2" fmla="*/ 6 w 6"/>
                <a:gd name="T3" fmla="*/ 6 h 6"/>
                <a:gd name="T4" fmla="*/ 6 w 6"/>
                <a:gd name="T5" fmla="*/ 6 h 6"/>
                <a:gd name="T6" fmla="*/ 2 w 6"/>
                <a:gd name="T7" fmla="*/ 0 h 6"/>
                <a:gd name="T8" fmla="*/ 0 w 6"/>
                <a:gd name="T9" fmla="*/ 2 h 6"/>
                <a:gd name="T10" fmla="*/ 0 w 6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2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Freeform 1143"/>
            <p:cNvSpPr>
              <a:spLocks/>
            </p:cNvSpPr>
            <p:nvPr/>
          </p:nvSpPr>
          <p:spPr bwMode="auto">
            <a:xfrm>
              <a:off x="2518568" y="1562107"/>
              <a:ext cx="406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1144"/>
            <p:cNvSpPr>
              <a:spLocks/>
            </p:cNvSpPr>
            <p:nvPr/>
          </p:nvSpPr>
          <p:spPr bwMode="auto">
            <a:xfrm>
              <a:off x="2514503" y="1566172"/>
              <a:ext cx="4065" cy="406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Rectangle 1145"/>
            <p:cNvSpPr>
              <a:spLocks noChangeArrowheads="1"/>
            </p:cNvSpPr>
            <p:nvPr/>
          </p:nvSpPr>
          <p:spPr bwMode="auto">
            <a:xfrm>
              <a:off x="2514503" y="1570237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Freeform 1146"/>
            <p:cNvSpPr>
              <a:spLocks/>
            </p:cNvSpPr>
            <p:nvPr/>
          </p:nvSpPr>
          <p:spPr bwMode="auto">
            <a:xfrm>
              <a:off x="2514503" y="1562107"/>
              <a:ext cx="8131" cy="406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Freeform 1147"/>
            <p:cNvSpPr>
              <a:spLocks/>
            </p:cNvSpPr>
            <p:nvPr/>
          </p:nvSpPr>
          <p:spPr bwMode="auto">
            <a:xfrm>
              <a:off x="2536862" y="1489920"/>
              <a:ext cx="8131" cy="813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4 h 4"/>
                <a:gd name="T4" fmla="*/ 4 w 4"/>
                <a:gd name="T5" fmla="*/ 2 h 4"/>
                <a:gd name="T6" fmla="*/ 2 w 4"/>
                <a:gd name="T7" fmla="*/ 0 h 4"/>
                <a:gd name="T8" fmla="*/ 2 w 4"/>
                <a:gd name="T9" fmla="*/ 0 h 4"/>
                <a:gd name="T10" fmla="*/ 0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Rectangle 1148"/>
            <p:cNvSpPr>
              <a:spLocks noChangeArrowheads="1"/>
            </p:cNvSpPr>
            <p:nvPr/>
          </p:nvSpPr>
          <p:spPr bwMode="auto">
            <a:xfrm>
              <a:off x="2484013" y="1608857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Freeform 1149"/>
            <p:cNvSpPr>
              <a:spLocks/>
            </p:cNvSpPr>
            <p:nvPr/>
          </p:nvSpPr>
          <p:spPr bwMode="auto">
            <a:xfrm>
              <a:off x="2506372" y="1549911"/>
              <a:ext cx="4065" cy="12196"/>
            </a:xfrm>
            <a:custGeom>
              <a:avLst/>
              <a:gdLst>
                <a:gd name="T0" fmla="*/ 0 w 2"/>
                <a:gd name="T1" fmla="*/ 2 h 6"/>
                <a:gd name="T2" fmla="*/ 2 w 2"/>
                <a:gd name="T3" fmla="*/ 6 h 6"/>
                <a:gd name="T4" fmla="*/ 2 w 2"/>
                <a:gd name="T5" fmla="*/ 4 h 6"/>
                <a:gd name="T6" fmla="*/ 0 w 2"/>
                <a:gd name="T7" fmla="*/ 0 h 6"/>
                <a:gd name="T8" fmla="*/ 0 w 2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2"/>
                  </a:moveTo>
                  <a:lnTo>
                    <a:pt x="2" y="6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Freeform 1150"/>
            <p:cNvSpPr>
              <a:spLocks/>
            </p:cNvSpPr>
            <p:nvPr/>
          </p:nvSpPr>
          <p:spPr bwMode="auto">
            <a:xfrm>
              <a:off x="2506372" y="1553976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4 h 4"/>
                <a:gd name="T8" fmla="*/ 0 w 2"/>
                <a:gd name="T9" fmla="*/ 0 h 4"/>
                <a:gd name="T10" fmla="*/ 0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Freeform 1151"/>
            <p:cNvSpPr>
              <a:spLocks/>
            </p:cNvSpPr>
            <p:nvPr/>
          </p:nvSpPr>
          <p:spPr bwMode="auto">
            <a:xfrm>
              <a:off x="2506372" y="1545846"/>
              <a:ext cx="8131" cy="12196"/>
            </a:xfrm>
            <a:custGeom>
              <a:avLst/>
              <a:gdLst>
                <a:gd name="T0" fmla="*/ 0 w 4"/>
                <a:gd name="T1" fmla="*/ 2 h 6"/>
                <a:gd name="T2" fmla="*/ 0 w 4"/>
                <a:gd name="T3" fmla="*/ 2 h 6"/>
                <a:gd name="T4" fmla="*/ 2 w 4"/>
                <a:gd name="T5" fmla="*/ 6 h 6"/>
                <a:gd name="T6" fmla="*/ 4 w 4"/>
                <a:gd name="T7" fmla="*/ 2 h 6"/>
                <a:gd name="T8" fmla="*/ 4 w 4"/>
                <a:gd name="T9" fmla="*/ 0 h 6"/>
                <a:gd name="T10" fmla="*/ 0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0" y="2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Freeform 1152"/>
            <p:cNvSpPr>
              <a:spLocks/>
            </p:cNvSpPr>
            <p:nvPr/>
          </p:nvSpPr>
          <p:spPr bwMode="auto">
            <a:xfrm>
              <a:off x="2514503" y="1539748"/>
              <a:ext cx="8131" cy="10163"/>
            </a:xfrm>
            <a:custGeom>
              <a:avLst/>
              <a:gdLst>
                <a:gd name="T0" fmla="*/ 0 w 4"/>
                <a:gd name="T1" fmla="*/ 5 h 5"/>
                <a:gd name="T2" fmla="*/ 4 w 4"/>
                <a:gd name="T3" fmla="*/ 0 h 5"/>
                <a:gd name="T4" fmla="*/ 0 w 4"/>
                <a:gd name="T5" fmla="*/ 3 h 5"/>
                <a:gd name="T6" fmla="*/ 0 w 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Freeform 1153"/>
            <p:cNvSpPr>
              <a:spLocks/>
            </p:cNvSpPr>
            <p:nvPr/>
          </p:nvSpPr>
          <p:spPr bwMode="auto">
            <a:xfrm>
              <a:off x="2522633" y="1549911"/>
              <a:ext cx="6098" cy="8130"/>
            </a:xfrm>
            <a:custGeom>
              <a:avLst/>
              <a:gdLst>
                <a:gd name="T0" fmla="*/ 0 w 3"/>
                <a:gd name="T1" fmla="*/ 2 h 4"/>
                <a:gd name="T2" fmla="*/ 2 w 3"/>
                <a:gd name="T3" fmla="*/ 4 h 4"/>
                <a:gd name="T4" fmla="*/ 3 w 3"/>
                <a:gd name="T5" fmla="*/ 2 h 4"/>
                <a:gd name="T6" fmla="*/ 2 w 3"/>
                <a:gd name="T7" fmla="*/ 0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lnTo>
                    <a:pt x="2" y="4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Freeform 1154"/>
            <p:cNvSpPr>
              <a:spLocks/>
            </p:cNvSpPr>
            <p:nvPr/>
          </p:nvSpPr>
          <p:spPr bwMode="auto">
            <a:xfrm>
              <a:off x="2485640" y="1558041"/>
              <a:ext cx="4065" cy="12196"/>
            </a:xfrm>
            <a:custGeom>
              <a:avLst/>
              <a:gdLst>
                <a:gd name="T0" fmla="*/ 0 w 2"/>
                <a:gd name="T1" fmla="*/ 2 h 6"/>
                <a:gd name="T2" fmla="*/ 0 w 2"/>
                <a:gd name="T3" fmla="*/ 6 h 6"/>
                <a:gd name="T4" fmla="*/ 2 w 2"/>
                <a:gd name="T5" fmla="*/ 2 h 6"/>
                <a:gd name="T6" fmla="*/ 0 w 2"/>
                <a:gd name="T7" fmla="*/ 0 h 6"/>
                <a:gd name="T8" fmla="*/ 0 w 2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2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Freeform 1155"/>
            <p:cNvSpPr>
              <a:spLocks/>
            </p:cNvSpPr>
            <p:nvPr/>
          </p:nvSpPr>
          <p:spPr bwMode="auto">
            <a:xfrm>
              <a:off x="2484013" y="1608857"/>
              <a:ext cx="406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Freeform 1156"/>
            <p:cNvSpPr>
              <a:spLocks/>
            </p:cNvSpPr>
            <p:nvPr/>
          </p:nvSpPr>
          <p:spPr bwMode="auto">
            <a:xfrm>
              <a:off x="2485640" y="1558041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2 w 2"/>
                <a:gd name="T7" fmla="*/ 2 h 2"/>
                <a:gd name="T8" fmla="*/ 2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Freeform 1157"/>
            <p:cNvSpPr>
              <a:spLocks/>
            </p:cNvSpPr>
            <p:nvPr/>
          </p:nvSpPr>
          <p:spPr bwMode="auto">
            <a:xfrm>
              <a:off x="2484013" y="1604792"/>
              <a:ext cx="12196" cy="8130"/>
            </a:xfrm>
            <a:custGeom>
              <a:avLst/>
              <a:gdLst>
                <a:gd name="T0" fmla="*/ 2 w 6"/>
                <a:gd name="T1" fmla="*/ 0 h 4"/>
                <a:gd name="T2" fmla="*/ 0 w 6"/>
                <a:gd name="T3" fmla="*/ 2 h 4"/>
                <a:gd name="T4" fmla="*/ 2 w 6"/>
                <a:gd name="T5" fmla="*/ 2 h 4"/>
                <a:gd name="T6" fmla="*/ 6 w 6"/>
                <a:gd name="T7" fmla="*/ 4 h 4"/>
                <a:gd name="T8" fmla="*/ 2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6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Freeform 1158"/>
            <p:cNvSpPr>
              <a:spLocks/>
            </p:cNvSpPr>
            <p:nvPr/>
          </p:nvSpPr>
          <p:spPr bwMode="auto">
            <a:xfrm>
              <a:off x="2536862" y="1473659"/>
              <a:ext cx="4065" cy="813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Freeform 1159"/>
            <p:cNvSpPr>
              <a:spLocks/>
            </p:cNvSpPr>
            <p:nvPr/>
          </p:nvSpPr>
          <p:spPr bwMode="auto">
            <a:xfrm>
              <a:off x="2514503" y="1473659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Freeform 1160"/>
            <p:cNvSpPr>
              <a:spLocks/>
            </p:cNvSpPr>
            <p:nvPr/>
          </p:nvSpPr>
          <p:spPr bwMode="auto">
            <a:xfrm>
              <a:off x="2479542" y="1439104"/>
              <a:ext cx="2033" cy="813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2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2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Freeform 1161"/>
            <p:cNvSpPr>
              <a:spLocks/>
            </p:cNvSpPr>
            <p:nvPr/>
          </p:nvSpPr>
          <p:spPr bwMode="auto">
            <a:xfrm>
              <a:off x="2510437" y="1535683"/>
              <a:ext cx="12196" cy="10163"/>
            </a:xfrm>
            <a:custGeom>
              <a:avLst/>
              <a:gdLst>
                <a:gd name="T0" fmla="*/ 4 w 6"/>
                <a:gd name="T1" fmla="*/ 0 h 5"/>
                <a:gd name="T2" fmla="*/ 2 w 6"/>
                <a:gd name="T3" fmla="*/ 0 h 5"/>
                <a:gd name="T4" fmla="*/ 0 w 6"/>
                <a:gd name="T5" fmla="*/ 4 h 5"/>
                <a:gd name="T6" fmla="*/ 2 w 6"/>
                <a:gd name="T7" fmla="*/ 5 h 5"/>
                <a:gd name="T8" fmla="*/ 6 w 6"/>
                <a:gd name="T9" fmla="*/ 2 h 5"/>
                <a:gd name="T10" fmla="*/ 6 w 6"/>
                <a:gd name="T11" fmla="*/ 2 h 5"/>
                <a:gd name="T12" fmla="*/ 4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5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Freeform 1162"/>
            <p:cNvSpPr>
              <a:spLocks/>
            </p:cNvSpPr>
            <p:nvPr/>
          </p:nvSpPr>
          <p:spPr bwMode="auto">
            <a:xfrm>
              <a:off x="2540927" y="1473659"/>
              <a:ext cx="4065" cy="406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Freeform 1163"/>
            <p:cNvSpPr>
              <a:spLocks/>
            </p:cNvSpPr>
            <p:nvPr/>
          </p:nvSpPr>
          <p:spPr bwMode="auto">
            <a:xfrm>
              <a:off x="2471411" y="1562107"/>
              <a:ext cx="8131" cy="20326"/>
            </a:xfrm>
            <a:custGeom>
              <a:avLst/>
              <a:gdLst>
                <a:gd name="T0" fmla="*/ 0 w 4"/>
                <a:gd name="T1" fmla="*/ 8 h 10"/>
                <a:gd name="T2" fmla="*/ 2 w 4"/>
                <a:gd name="T3" fmla="*/ 10 h 10"/>
                <a:gd name="T4" fmla="*/ 4 w 4"/>
                <a:gd name="T5" fmla="*/ 4 h 10"/>
                <a:gd name="T6" fmla="*/ 2 w 4"/>
                <a:gd name="T7" fmla="*/ 0 h 10"/>
                <a:gd name="T8" fmla="*/ 0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0" y="8"/>
                  </a:moveTo>
                  <a:lnTo>
                    <a:pt x="2" y="10"/>
                  </a:lnTo>
                  <a:lnTo>
                    <a:pt x="4" y="4"/>
                  </a:lnTo>
                  <a:lnTo>
                    <a:pt x="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Freeform 1164"/>
            <p:cNvSpPr>
              <a:spLocks/>
            </p:cNvSpPr>
            <p:nvPr/>
          </p:nvSpPr>
          <p:spPr bwMode="auto">
            <a:xfrm>
              <a:off x="2485640" y="1430974"/>
              <a:ext cx="0" cy="8130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Freeform 1165"/>
            <p:cNvSpPr>
              <a:spLocks/>
            </p:cNvSpPr>
            <p:nvPr/>
          </p:nvSpPr>
          <p:spPr bwMode="auto">
            <a:xfrm>
              <a:off x="2475477" y="1439104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Freeform 1166"/>
            <p:cNvSpPr>
              <a:spLocks/>
            </p:cNvSpPr>
            <p:nvPr/>
          </p:nvSpPr>
          <p:spPr bwMode="auto">
            <a:xfrm>
              <a:off x="2475477" y="1435039"/>
              <a:ext cx="6098" cy="16261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0 h 8"/>
                <a:gd name="T4" fmla="*/ 0 w 3"/>
                <a:gd name="T5" fmla="*/ 8 h 8"/>
                <a:gd name="T6" fmla="*/ 3 w 3"/>
                <a:gd name="T7" fmla="*/ 4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3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Freeform 1167"/>
            <p:cNvSpPr>
              <a:spLocks/>
            </p:cNvSpPr>
            <p:nvPr/>
          </p:nvSpPr>
          <p:spPr bwMode="auto">
            <a:xfrm>
              <a:off x="2459216" y="1435039"/>
              <a:ext cx="8131" cy="20326"/>
            </a:xfrm>
            <a:custGeom>
              <a:avLst/>
              <a:gdLst>
                <a:gd name="T0" fmla="*/ 2 w 4"/>
                <a:gd name="T1" fmla="*/ 10 h 10"/>
                <a:gd name="T2" fmla="*/ 4 w 4"/>
                <a:gd name="T3" fmla="*/ 4 h 10"/>
                <a:gd name="T4" fmla="*/ 4 w 4"/>
                <a:gd name="T5" fmla="*/ 0 h 10"/>
                <a:gd name="T6" fmla="*/ 0 w 4"/>
                <a:gd name="T7" fmla="*/ 6 h 10"/>
                <a:gd name="T8" fmla="*/ 0 w 4"/>
                <a:gd name="T9" fmla="*/ 10 h 10"/>
                <a:gd name="T10" fmla="*/ 2 w 4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lnTo>
                    <a:pt x="4" y="4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Freeform 1168"/>
            <p:cNvSpPr>
              <a:spLocks/>
            </p:cNvSpPr>
            <p:nvPr/>
          </p:nvSpPr>
          <p:spPr bwMode="auto">
            <a:xfrm>
              <a:off x="2506372" y="1430974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Freeform 1169"/>
            <p:cNvSpPr>
              <a:spLocks/>
            </p:cNvSpPr>
            <p:nvPr/>
          </p:nvSpPr>
          <p:spPr bwMode="auto">
            <a:xfrm>
              <a:off x="2484013" y="1608857"/>
              <a:ext cx="14228" cy="12196"/>
            </a:xfrm>
            <a:custGeom>
              <a:avLst/>
              <a:gdLst>
                <a:gd name="T0" fmla="*/ 6 w 7"/>
                <a:gd name="T1" fmla="*/ 2 h 6"/>
                <a:gd name="T2" fmla="*/ 0 w 7"/>
                <a:gd name="T3" fmla="*/ 0 h 6"/>
                <a:gd name="T4" fmla="*/ 7 w 7"/>
                <a:gd name="T5" fmla="*/ 6 h 6"/>
                <a:gd name="T6" fmla="*/ 7 w 7"/>
                <a:gd name="T7" fmla="*/ 6 h 6"/>
                <a:gd name="T8" fmla="*/ 6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lnTo>
                    <a:pt x="0" y="0"/>
                  </a:lnTo>
                  <a:lnTo>
                    <a:pt x="7" y="6"/>
                  </a:lnTo>
                  <a:lnTo>
                    <a:pt x="7" y="6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Freeform 1170"/>
            <p:cNvSpPr>
              <a:spLocks/>
            </p:cNvSpPr>
            <p:nvPr/>
          </p:nvSpPr>
          <p:spPr bwMode="auto">
            <a:xfrm>
              <a:off x="2467752" y="1507226"/>
              <a:ext cx="8131" cy="12196"/>
            </a:xfrm>
            <a:custGeom>
              <a:avLst/>
              <a:gdLst>
                <a:gd name="T0" fmla="*/ 4 w 4"/>
                <a:gd name="T1" fmla="*/ 6 h 6"/>
                <a:gd name="T2" fmla="*/ 2 w 4"/>
                <a:gd name="T3" fmla="*/ 0 h 6"/>
                <a:gd name="T4" fmla="*/ 0 w 4"/>
                <a:gd name="T5" fmla="*/ 2 h 6"/>
                <a:gd name="T6" fmla="*/ 2 w 4"/>
                <a:gd name="T7" fmla="*/ 6 h 6"/>
                <a:gd name="T8" fmla="*/ 4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Freeform 1171"/>
            <p:cNvSpPr>
              <a:spLocks/>
            </p:cNvSpPr>
            <p:nvPr/>
          </p:nvSpPr>
          <p:spPr bwMode="auto">
            <a:xfrm>
              <a:off x="2455150" y="1485855"/>
              <a:ext cx="16261" cy="14228"/>
            </a:xfrm>
            <a:custGeom>
              <a:avLst/>
              <a:gdLst>
                <a:gd name="T0" fmla="*/ 4 w 8"/>
                <a:gd name="T1" fmla="*/ 6 h 7"/>
                <a:gd name="T2" fmla="*/ 8 w 8"/>
                <a:gd name="T3" fmla="*/ 4 h 7"/>
                <a:gd name="T4" fmla="*/ 4 w 8"/>
                <a:gd name="T5" fmla="*/ 0 h 7"/>
                <a:gd name="T6" fmla="*/ 0 w 8"/>
                <a:gd name="T7" fmla="*/ 2 h 7"/>
                <a:gd name="T8" fmla="*/ 2 w 8"/>
                <a:gd name="T9" fmla="*/ 7 h 7"/>
                <a:gd name="T10" fmla="*/ 4 w 8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4" y="6"/>
                  </a:moveTo>
                  <a:lnTo>
                    <a:pt x="8" y="4"/>
                  </a:lnTo>
                  <a:lnTo>
                    <a:pt x="4" y="0"/>
                  </a:lnTo>
                  <a:lnTo>
                    <a:pt x="0" y="2"/>
                  </a:lnTo>
                  <a:lnTo>
                    <a:pt x="2" y="7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Freeform 1172"/>
            <p:cNvSpPr>
              <a:spLocks/>
            </p:cNvSpPr>
            <p:nvPr/>
          </p:nvSpPr>
          <p:spPr bwMode="auto">
            <a:xfrm>
              <a:off x="2467346" y="1493985"/>
              <a:ext cx="12196" cy="101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5 h 5"/>
                <a:gd name="T4" fmla="*/ 2 w 6"/>
                <a:gd name="T5" fmla="*/ 0 h 5"/>
                <a:gd name="T6" fmla="*/ 0 w 6"/>
                <a:gd name="T7" fmla="*/ 2 h 5"/>
                <a:gd name="T8" fmla="*/ 2 w 6"/>
                <a:gd name="T9" fmla="*/ 3 h 5"/>
                <a:gd name="T10" fmla="*/ 4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lnTo>
                    <a:pt x="6" y="5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Freeform 1173"/>
            <p:cNvSpPr>
              <a:spLocks/>
            </p:cNvSpPr>
            <p:nvPr/>
          </p:nvSpPr>
          <p:spPr bwMode="auto">
            <a:xfrm>
              <a:off x="2467346" y="1498050"/>
              <a:ext cx="4065" cy="2033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Freeform 1174"/>
            <p:cNvSpPr>
              <a:spLocks/>
            </p:cNvSpPr>
            <p:nvPr/>
          </p:nvSpPr>
          <p:spPr bwMode="auto">
            <a:xfrm>
              <a:off x="2484013" y="1507226"/>
              <a:ext cx="8131" cy="12196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0 h 6"/>
                <a:gd name="T4" fmla="*/ 0 w 4"/>
                <a:gd name="T5" fmla="*/ 0 h 6"/>
                <a:gd name="T6" fmla="*/ 0 w 4"/>
                <a:gd name="T7" fmla="*/ 2 h 6"/>
                <a:gd name="T8" fmla="*/ 2 w 4"/>
                <a:gd name="T9" fmla="*/ 6 h 6"/>
                <a:gd name="T10" fmla="*/ 4 w 4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Freeform 1175"/>
            <p:cNvSpPr>
              <a:spLocks/>
            </p:cNvSpPr>
            <p:nvPr/>
          </p:nvSpPr>
          <p:spPr bwMode="auto">
            <a:xfrm>
              <a:off x="2481575" y="1481789"/>
              <a:ext cx="8131" cy="12196"/>
            </a:xfrm>
            <a:custGeom>
              <a:avLst/>
              <a:gdLst>
                <a:gd name="T0" fmla="*/ 4 w 4"/>
                <a:gd name="T1" fmla="*/ 2 h 6"/>
                <a:gd name="T2" fmla="*/ 4 w 4"/>
                <a:gd name="T3" fmla="*/ 2 h 6"/>
                <a:gd name="T4" fmla="*/ 2 w 4"/>
                <a:gd name="T5" fmla="*/ 0 h 6"/>
                <a:gd name="T6" fmla="*/ 0 w 4"/>
                <a:gd name="T7" fmla="*/ 2 h 6"/>
                <a:gd name="T8" fmla="*/ 4 w 4"/>
                <a:gd name="T9" fmla="*/ 6 h 6"/>
                <a:gd name="T10" fmla="*/ 4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6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Freeform 1176"/>
            <p:cNvSpPr>
              <a:spLocks/>
            </p:cNvSpPr>
            <p:nvPr/>
          </p:nvSpPr>
          <p:spPr bwMode="auto">
            <a:xfrm>
              <a:off x="2506372" y="1477724"/>
              <a:ext cx="8131" cy="12196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0 w 4"/>
                <a:gd name="T5" fmla="*/ 4 h 6"/>
                <a:gd name="T6" fmla="*/ 2 w 4"/>
                <a:gd name="T7" fmla="*/ 6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Rectangle 1177"/>
            <p:cNvSpPr>
              <a:spLocks noChangeArrowheads="1"/>
            </p:cNvSpPr>
            <p:nvPr/>
          </p:nvSpPr>
          <p:spPr bwMode="auto">
            <a:xfrm>
              <a:off x="2514503" y="1477724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Rectangle 1178"/>
            <p:cNvSpPr>
              <a:spLocks noChangeArrowheads="1"/>
            </p:cNvSpPr>
            <p:nvPr/>
          </p:nvSpPr>
          <p:spPr bwMode="auto">
            <a:xfrm>
              <a:off x="2489705" y="1485855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Freeform 1179"/>
            <p:cNvSpPr>
              <a:spLocks/>
            </p:cNvSpPr>
            <p:nvPr/>
          </p:nvSpPr>
          <p:spPr bwMode="auto">
            <a:xfrm>
              <a:off x="2506372" y="1485855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Freeform 1180"/>
            <p:cNvSpPr>
              <a:spLocks/>
            </p:cNvSpPr>
            <p:nvPr/>
          </p:nvSpPr>
          <p:spPr bwMode="auto">
            <a:xfrm>
              <a:off x="2488078" y="1519422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1181"/>
            <p:cNvSpPr>
              <a:spLocks/>
            </p:cNvSpPr>
            <p:nvPr/>
          </p:nvSpPr>
          <p:spPr bwMode="auto">
            <a:xfrm>
              <a:off x="2484013" y="1511291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2 w 2"/>
                <a:gd name="T5" fmla="*/ 4 h 4"/>
                <a:gd name="T6" fmla="*/ 2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Freeform 1182"/>
            <p:cNvSpPr>
              <a:spLocks/>
            </p:cNvSpPr>
            <p:nvPr/>
          </p:nvSpPr>
          <p:spPr bwMode="auto">
            <a:xfrm>
              <a:off x="2484013" y="1523487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183"/>
            <p:cNvSpPr>
              <a:spLocks/>
            </p:cNvSpPr>
            <p:nvPr/>
          </p:nvSpPr>
          <p:spPr bwMode="auto">
            <a:xfrm>
              <a:off x="2467346" y="1570237"/>
              <a:ext cx="12196" cy="12196"/>
            </a:xfrm>
            <a:custGeom>
              <a:avLst/>
              <a:gdLst>
                <a:gd name="T0" fmla="*/ 2 w 6"/>
                <a:gd name="T1" fmla="*/ 0 h 6"/>
                <a:gd name="T2" fmla="*/ 0 w 6"/>
                <a:gd name="T3" fmla="*/ 0 h 6"/>
                <a:gd name="T4" fmla="*/ 0 w 6"/>
                <a:gd name="T5" fmla="*/ 0 h 6"/>
                <a:gd name="T6" fmla="*/ 4 w 6"/>
                <a:gd name="T7" fmla="*/ 6 h 6"/>
                <a:gd name="T8" fmla="*/ 6 w 6"/>
                <a:gd name="T9" fmla="*/ 4 h 6"/>
                <a:gd name="T10" fmla="*/ 2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1184"/>
            <p:cNvSpPr>
              <a:spLocks/>
            </p:cNvSpPr>
            <p:nvPr/>
          </p:nvSpPr>
          <p:spPr bwMode="auto">
            <a:xfrm>
              <a:off x="2488078" y="1523487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1185"/>
            <p:cNvSpPr>
              <a:spLocks/>
            </p:cNvSpPr>
            <p:nvPr/>
          </p:nvSpPr>
          <p:spPr bwMode="auto">
            <a:xfrm>
              <a:off x="2484013" y="1527552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1186"/>
            <p:cNvSpPr>
              <a:spLocks/>
            </p:cNvSpPr>
            <p:nvPr/>
          </p:nvSpPr>
          <p:spPr bwMode="auto">
            <a:xfrm>
              <a:off x="2467346" y="1574302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187"/>
            <p:cNvSpPr>
              <a:spLocks/>
            </p:cNvSpPr>
            <p:nvPr/>
          </p:nvSpPr>
          <p:spPr bwMode="auto">
            <a:xfrm>
              <a:off x="2514503" y="1566172"/>
              <a:ext cx="0" cy="406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1188"/>
            <p:cNvSpPr>
              <a:spLocks/>
            </p:cNvSpPr>
            <p:nvPr/>
          </p:nvSpPr>
          <p:spPr bwMode="auto">
            <a:xfrm>
              <a:off x="2484013" y="1519422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1189"/>
            <p:cNvSpPr>
              <a:spLocks/>
            </p:cNvSpPr>
            <p:nvPr/>
          </p:nvSpPr>
          <p:spPr bwMode="auto">
            <a:xfrm>
              <a:off x="2488078" y="1612922"/>
              <a:ext cx="14228" cy="22359"/>
            </a:xfrm>
            <a:custGeom>
              <a:avLst/>
              <a:gdLst>
                <a:gd name="T0" fmla="*/ 2 w 7"/>
                <a:gd name="T1" fmla="*/ 0 h 11"/>
                <a:gd name="T2" fmla="*/ 0 w 7"/>
                <a:gd name="T3" fmla="*/ 0 h 11"/>
                <a:gd name="T4" fmla="*/ 0 w 7"/>
                <a:gd name="T5" fmla="*/ 0 h 11"/>
                <a:gd name="T6" fmla="*/ 0 w 7"/>
                <a:gd name="T7" fmla="*/ 7 h 11"/>
                <a:gd name="T8" fmla="*/ 5 w 7"/>
                <a:gd name="T9" fmla="*/ 11 h 11"/>
                <a:gd name="T10" fmla="*/ 7 w 7"/>
                <a:gd name="T11" fmla="*/ 7 h 11"/>
                <a:gd name="T12" fmla="*/ 2 w 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1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5" y="11"/>
                  </a:lnTo>
                  <a:lnTo>
                    <a:pt x="7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Rectangle 1190"/>
            <p:cNvSpPr>
              <a:spLocks noChangeArrowheads="1"/>
            </p:cNvSpPr>
            <p:nvPr/>
          </p:nvSpPr>
          <p:spPr bwMode="auto">
            <a:xfrm>
              <a:off x="2544992" y="148080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1191"/>
            <p:cNvSpPr>
              <a:spLocks/>
            </p:cNvSpPr>
            <p:nvPr/>
          </p:nvSpPr>
          <p:spPr bwMode="auto">
            <a:xfrm>
              <a:off x="2484013" y="1519422"/>
              <a:ext cx="0" cy="406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1192"/>
            <p:cNvSpPr>
              <a:spLocks/>
            </p:cNvSpPr>
            <p:nvPr/>
          </p:nvSpPr>
          <p:spPr bwMode="auto">
            <a:xfrm>
              <a:off x="2463281" y="1578368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1193"/>
            <p:cNvSpPr>
              <a:spLocks/>
            </p:cNvSpPr>
            <p:nvPr/>
          </p:nvSpPr>
          <p:spPr bwMode="auto">
            <a:xfrm>
              <a:off x="2484013" y="1519422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0 w 2"/>
                <a:gd name="T5" fmla="*/ 0 h 4"/>
                <a:gd name="T6" fmla="*/ 0 w 2"/>
                <a:gd name="T7" fmla="*/ 2 h 4"/>
                <a:gd name="T8" fmla="*/ 0 w 2"/>
                <a:gd name="T9" fmla="*/ 2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1194"/>
            <p:cNvSpPr>
              <a:spLocks/>
            </p:cNvSpPr>
            <p:nvPr/>
          </p:nvSpPr>
          <p:spPr bwMode="auto">
            <a:xfrm>
              <a:off x="2467346" y="1493985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1195"/>
            <p:cNvSpPr>
              <a:spLocks/>
            </p:cNvSpPr>
            <p:nvPr/>
          </p:nvSpPr>
          <p:spPr bwMode="auto">
            <a:xfrm>
              <a:off x="2455150" y="1574302"/>
              <a:ext cx="12196" cy="813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4 h 4"/>
                <a:gd name="T6" fmla="*/ 6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1196"/>
            <p:cNvSpPr>
              <a:spLocks/>
            </p:cNvSpPr>
            <p:nvPr/>
          </p:nvSpPr>
          <p:spPr bwMode="auto">
            <a:xfrm>
              <a:off x="2479542" y="1477724"/>
              <a:ext cx="6098" cy="8130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0 h 4"/>
                <a:gd name="T4" fmla="*/ 0 w 3"/>
                <a:gd name="T5" fmla="*/ 2 h 4"/>
                <a:gd name="T6" fmla="*/ 1 w 3"/>
                <a:gd name="T7" fmla="*/ 4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1197"/>
            <p:cNvSpPr>
              <a:spLocks/>
            </p:cNvSpPr>
            <p:nvPr/>
          </p:nvSpPr>
          <p:spPr bwMode="auto">
            <a:xfrm>
              <a:off x="2471411" y="1481789"/>
              <a:ext cx="10163" cy="12196"/>
            </a:xfrm>
            <a:custGeom>
              <a:avLst/>
              <a:gdLst>
                <a:gd name="T0" fmla="*/ 2 w 5"/>
                <a:gd name="T1" fmla="*/ 6 h 6"/>
                <a:gd name="T2" fmla="*/ 5 w 5"/>
                <a:gd name="T3" fmla="*/ 2 h 6"/>
                <a:gd name="T4" fmla="*/ 4 w 5"/>
                <a:gd name="T5" fmla="*/ 0 h 6"/>
                <a:gd name="T6" fmla="*/ 0 w 5"/>
                <a:gd name="T7" fmla="*/ 4 h 6"/>
                <a:gd name="T8" fmla="*/ 2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5" y="2"/>
                  </a:lnTo>
                  <a:lnTo>
                    <a:pt x="4" y="0"/>
                  </a:lnTo>
                  <a:lnTo>
                    <a:pt x="0" y="4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1198"/>
            <p:cNvSpPr>
              <a:spLocks/>
            </p:cNvSpPr>
            <p:nvPr/>
          </p:nvSpPr>
          <p:spPr bwMode="auto">
            <a:xfrm>
              <a:off x="2459216" y="1477724"/>
              <a:ext cx="8131" cy="12196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0 h 6"/>
                <a:gd name="T4" fmla="*/ 0 w 4"/>
                <a:gd name="T5" fmla="*/ 4 h 6"/>
                <a:gd name="T6" fmla="*/ 2 w 4"/>
                <a:gd name="T7" fmla="*/ 6 h 6"/>
                <a:gd name="T8" fmla="*/ 4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1199"/>
            <p:cNvSpPr>
              <a:spLocks/>
            </p:cNvSpPr>
            <p:nvPr/>
          </p:nvSpPr>
          <p:spPr bwMode="auto">
            <a:xfrm>
              <a:off x="2467346" y="1485855"/>
              <a:ext cx="4065" cy="8130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0 h 4"/>
                <a:gd name="T4" fmla="*/ 0 w 2"/>
                <a:gd name="T5" fmla="*/ 2 h 4"/>
                <a:gd name="T6" fmla="*/ 0 w 2"/>
                <a:gd name="T7" fmla="*/ 2 h 4"/>
                <a:gd name="T8" fmla="*/ 2 w 2"/>
                <a:gd name="T9" fmla="*/ 4 h 4"/>
                <a:gd name="T10" fmla="*/ 2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1200"/>
            <p:cNvSpPr>
              <a:spLocks/>
            </p:cNvSpPr>
            <p:nvPr/>
          </p:nvSpPr>
          <p:spPr bwMode="auto">
            <a:xfrm>
              <a:off x="2467346" y="1489920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1201"/>
            <p:cNvSpPr>
              <a:spLocks/>
            </p:cNvSpPr>
            <p:nvPr/>
          </p:nvSpPr>
          <p:spPr bwMode="auto">
            <a:xfrm>
              <a:off x="2484013" y="1515357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1202"/>
            <p:cNvSpPr>
              <a:spLocks/>
            </p:cNvSpPr>
            <p:nvPr/>
          </p:nvSpPr>
          <p:spPr bwMode="auto">
            <a:xfrm>
              <a:off x="2506372" y="1574302"/>
              <a:ext cx="12196" cy="18294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1 h 5"/>
                <a:gd name="T4" fmla="*/ 0 w 3"/>
                <a:gd name="T5" fmla="*/ 1 h 5"/>
                <a:gd name="T6" fmla="*/ 2 w 3"/>
                <a:gd name="T7" fmla="*/ 5 h 5"/>
                <a:gd name="T8" fmla="*/ 2 w 3"/>
                <a:gd name="T9" fmla="*/ 5 h 5"/>
                <a:gd name="T10" fmla="*/ 3 w 3"/>
                <a:gd name="T11" fmla="*/ 4 h 5"/>
                <a:gd name="T12" fmla="*/ 1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1203"/>
            <p:cNvSpPr>
              <a:spLocks/>
            </p:cNvSpPr>
            <p:nvPr/>
          </p:nvSpPr>
          <p:spPr bwMode="auto">
            <a:xfrm>
              <a:off x="2510437" y="1570237"/>
              <a:ext cx="0" cy="406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1204"/>
            <p:cNvSpPr>
              <a:spLocks/>
            </p:cNvSpPr>
            <p:nvPr/>
          </p:nvSpPr>
          <p:spPr bwMode="auto">
            <a:xfrm>
              <a:off x="2510437" y="1570237"/>
              <a:ext cx="406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Oval 1205"/>
            <p:cNvSpPr>
              <a:spLocks noChangeArrowheads="1"/>
            </p:cNvSpPr>
            <p:nvPr/>
          </p:nvSpPr>
          <p:spPr bwMode="auto">
            <a:xfrm>
              <a:off x="2514503" y="1570237"/>
              <a:ext cx="2033" cy="2033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1206"/>
            <p:cNvSpPr>
              <a:spLocks/>
            </p:cNvSpPr>
            <p:nvPr/>
          </p:nvSpPr>
          <p:spPr bwMode="auto">
            <a:xfrm>
              <a:off x="2510437" y="1574302"/>
              <a:ext cx="8131" cy="14228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7 h 7"/>
                <a:gd name="T4" fmla="*/ 4 w 4"/>
                <a:gd name="T5" fmla="*/ 7 h 7"/>
                <a:gd name="T6" fmla="*/ 0 w 4"/>
                <a:gd name="T7" fmla="*/ 0 h 7"/>
                <a:gd name="T8" fmla="*/ 0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lnTo>
                    <a:pt x="4" y="7"/>
                  </a:lnTo>
                  <a:lnTo>
                    <a:pt x="4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1207"/>
            <p:cNvSpPr>
              <a:spLocks/>
            </p:cNvSpPr>
            <p:nvPr/>
          </p:nvSpPr>
          <p:spPr bwMode="auto">
            <a:xfrm>
              <a:off x="2522633" y="1558041"/>
              <a:ext cx="10163" cy="12196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3 h 3"/>
                <a:gd name="T4" fmla="*/ 3 w 3"/>
                <a:gd name="T5" fmla="*/ 1 h 3"/>
                <a:gd name="T6" fmla="*/ 3 w 3"/>
                <a:gd name="T7" fmla="*/ 0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1208"/>
            <p:cNvSpPr>
              <a:spLocks/>
            </p:cNvSpPr>
            <p:nvPr/>
          </p:nvSpPr>
          <p:spPr bwMode="auto">
            <a:xfrm>
              <a:off x="2522633" y="1562107"/>
              <a:ext cx="6098" cy="1626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2 h 4"/>
                <a:gd name="T8" fmla="*/ 0 w 2"/>
                <a:gd name="T9" fmla="*/ 0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1209"/>
            <p:cNvSpPr>
              <a:spLocks/>
            </p:cNvSpPr>
            <p:nvPr/>
          </p:nvSpPr>
          <p:spPr bwMode="auto">
            <a:xfrm>
              <a:off x="2528731" y="1570237"/>
              <a:ext cx="8131" cy="14228"/>
            </a:xfrm>
            <a:custGeom>
              <a:avLst/>
              <a:gdLst>
                <a:gd name="T0" fmla="*/ 0 w 4"/>
                <a:gd name="T1" fmla="*/ 2 h 7"/>
                <a:gd name="T2" fmla="*/ 4 w 4"/>
                <a:gd name="T3" fmla="*/ 7 h 7"/>
                <a:gd name="T4" fmla="*/ 4 w 4"/>
                <a:gd name="T5" fmla="*/ 7 h 7"/>
                <a:gd name="T6" fmla="*/ 2 w 4"/>
                <a:gd name="T7" fmla="*/ 0 h 7"/>
                <a:gd name="T8" fmla="*/ 0 w 4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4" y="7"/>
                  </a:lnTo>
                  <a:lnTo>
                    <a:pt x="4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1211"/>
            <p:cNvSpPr>
              <a:spLocks/>
            </p:cNvSpPr>
            <p:nvPr/>
          </p:nvSpPr>
          <p:spPr bwMode="auto">
            <a:xfrm>
              <a:off x="2514502" y="1578367"/>
              <a:ext cx="8130" cy="18294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0 h 9"/>
                <a:gd name="T4" fmla="*/ 2 w 4"/>
                <a:gd name="T5" fmla="*/ 9 h 9"/>
                <a:gd name="T6" fmla="*/ 4 w 4"/>
                <a:gd name="T7" fmla="*/ 5 h 9"/>
                <a:gd name="T8" fmla="*/ 2 w 4"/>
                <a:gd name="T9" fmla="*/ 2 h 9"/>
                <a:gd name="T10" fmla="*/ 2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4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1212"/>
            <p:cNvSpPr>
              <a:spLocks/>
            </p:cNvSpPr>
            <p:nvPr/>
          </p:nvSpPr>
          <p:spPr bwMode="auto">
            <a:xfrm>
              <a:off x="2536861" y="1562106"/>
              <a:ext cx="0" cy="406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1213"/>
            <p:cNvSpPr>
              <a:spLocks/>
            </p:cNvSpPr>
            <p:nvPr/>
          </p:nvSpPr>
          <p:spPr bwMode="auto">
            <a:xfrm>
              <a:off x="2518567" y="1469594"/>
              <a:ext cx="4065" cy="406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1214"/>
            <p:cNvSpPr>
              <a:spLocks/>
            </p:cNvSpPr>
            <p:nvPr/>
          </p:nvSpPr>
          <p:spPr bwMode="auto">
            <a:xfrm>
              <a:off x="2496209" y="1465528"/>
              <a:ext cx="18294" cy="8130"/>
            </a:xfrm>
            <a:custGeom>
              <a:avLst/>
              <a:gdLst>
                <a:gd name="T0" fmla="*/ 3 w 9"/>
                <a:gd name="T1" fmla="*/ 2 h 4"/>
                <a:gd name="T2" fmla="*/ 9 w 9"/>
                <a:gd name="T3" fmla="*/ 0 h 4"/>
                <a:gd name="T4" fmla="*/ 5 w 9"/>
                <a:gd name="T5" fmla="*/ 2 h 4"/>
                <a:gd name="T6" fmla="*/ 0 w 9"/>
                <a:gd name="T7" fmla="*/ 4 h 4"/>
                <a:gd name="T8" fmla="*/ 3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3" y="2"/>
                  </a:moveTo>
                  <a:lnTo>
                    <a:pt x="9" y="0"/>
                  </a:lnTo>
                  <a:lnTo>
                    <a:pt x="5" y="2"/>
                  </a:lnTo>
                  <a:lnTo>
                    <a:pt x="0" y="4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1215"/>
            <p:cNvSpPr>
              <a:spLocks/>
            </p:cNvSpPr>
            <p:nvPr/>
          </p:nvSpPr>
          <p:spPr bwMode="auto">
            <a:xfrm>
              <a:off x="2518567" y="1485854"/>
              <a:ext cx="4065" cy="14229"/>
            </a:xfrm>
            <a:custGeom>
              <a:avLst/>
              <a:gdLst>
                <a:gd name="T0" fmla="*/ 0 w 2"/>
                <a:gd name="T1" fmla="*/ 2 h 7"/>
                <a:gd name="T2" fmla="*/ 2 w 2"/>
                <a:gd name="T3" fmla="*/ 7 h 7"/>
                <a:gd name="T4" fmla="*/ 2 w 2"/>
                <a:gd name="T5" fmla="*/ 7 h 7"/>
                <a:gd name="T6" fmla="*/ 0 w 2"/>
                <a:gd name="T7" fmla="*/ 0 h 7"/>
                <a:gd name="T8" fmla="*/ 0 w 2"/>
                <a:gd name="T9" fmla="*/ 0 h 7"/>
                <a:gd name="T10" fmla="*/ 0 w 2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1216"/>
            <p:cNvSpPr>
              <a:spLocks/>
            </p:cNvSpPr>
            <p:nvPr/>
          </p:nvSpPr>
          <p:spPr bwMode="auto">
            <a:xfrm>
              <a:off x="2522632" y="1498050"/>
              <a:ext cx="6098" cy="609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2 w 3"/>
                <a:gd name="T5" fmla="*/ 0 h 3"/>
                <a:gd name="T6" fmla="*/ 0 w 3"/>
                <a:gd name="T7" fmla="*/ 1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lnTo>
                    <a:pt x="3" y="3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Rectangle 1217"/>
            <p:cNvSpPr>
              <a:spLocks noChangeArrowheads="1"/>
            </p:cNvSpPr>
            <p:nvPr/>
          </p:nvSpPr>
          <p:spPr bwMode="auto">
            <a:xfrm>
              <a:off x="2518567" y="1485854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Rectangle 1218"/>
            <p:cNvSpPr>
              <a:spLocks noChangeArrowheads="1"/>
            </p:cNvSpPr>
            <p:nvPr/>
          </p:nvSpPr>
          <p:spPr bwMode="auto">
            <a:xfrm>
              <a:off x="2518567" y="1485854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Freeform 1219"/>
            <p:cNvSpPr>
              <a:spLocks/>
            </p:cNvSpPr>
            <p:nvPr/>
          </p:nvSpPr>
          <p:spPr bwMode="auto">
            <a:xfrm>
              <a:off x="2528730" y="1500083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Freeform 1220"/>
            <p:cNvSpPr>
              <a:spLocks/>
            </p:cNvSpPr>
            <p:nvPr/>
          </p:nvSpPr>
          <p:spPr bwMode="auto">
            <a:xfrm>
              <a:off x="2526697" y="1504149"/>
              <a:ext cx="203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1221"/>
            <p:cNvSpPr>
              <a:spLocks/>
            </p:cNvSpPr>
            <p:nvPr/>
          </p:nvSpPr>
          <p:spPr bwMode="auto">
            <a:xfrm>
              <a:off x="2528730" y="1507226"/>
              <a:ext cx="4065" cy="12196"/>
            </a:xfrm>
            <a:custGeom>
              <a:avLst/>
              <a:gdLst>
                <a:gd name="T0" fmla="*/ 2 w 2"/>
                <a:gd name="T1" fmla="*/ 6 h 6"/>
                <a:gd name="T2" fmla="*/ 2 w 2"/>
                <a:gd name="T3" fmla="*/ 4 h 6"/>
                <a:gd name="T4" fmla="*/ 2 w 2"/>
                <a:gd name="T5" fmla="*/ 0 h 6"/>
                <a:gd name="T6" fmla="*/ 0 w 2"/>
                <a:gd name="T7" fmla="*/ 2 h 6"/>
                <a:gd name="T8" fmla="*/ 2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Rectangle 1222"/>
            <p:cNvSpPr>
              <a:spLocks noChangeArrowheads="1"/>
            </p:cNvSpPr>
            <p:nvPr/>
          </p:nvSpPr>
          <p:spPr bwMode="auto">
            <a:xfrm>
              <a:off x="2518567" y="1481789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Rectangle 1223"/>
            <p:cNvSpPr>
              <a:spLocks noChangeArrowheads="1"/>
            </p:cNvSpPr>
            <p:nvPr/>
          </p:nvSpPr>
          <p:spPr bwMode="auto">
            <a:xfrm>
              <a:off x="2528730" y="1500083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1224"/>
            <p:cNvSpPr>
              <a:spLocks/>
            </p:cNvSpPr>
            <p:nvPr/>
          </p:nvSpPr>
          <p:spPr bwMode="auto">
            <a:xfrm>
              <a:off x="2518567" y="1485854"/>
              <a:ext cx="8130" cy="14229"/>
            </a:xfrm>
            <a:custGeom>
              <a:avLst/>
              <a:gdLst>
                <a:gd name="T0" fmla="*/ 2 w 4"/>
                <a:gd name="T1" fmla="*/ 7 h 7"/>
                <a:gd name="T2" fmla="*/ 4 w 4"/>
                <a:gd name="T3" fmla="*/ 6 h 7"/>
                <a:gd name="T4" fmla="*/ 0 w 4"/>
                <a:gd name="T5" fmla="*/ 0 h 7"/>
                <a:gd name="T6" fmla="*/ 2 w 4"/>
                <a:gd name="T7" fmla="*/ 7 h 7"/>
                <a:gd name="T8" fmla="*/ 2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lnTo>
                    <a:pt x="4" y="6"/>
                  </a:lnTo>
                  <a:lnTo>
                    <a:pt x="0" y="0"/>
                  </a:lnTo>
                  <a:lnTo>
                    <a:pt x="2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1225"/>
            <p:cNvSpPr>
              <a:spLocks/>
            </p:cNvSpPr>
            <p:nvPr/>
          </p:nvSpPr>
          <p:spPr bwMode="auto">
            <a:xfrm>
              <a:off x="2506371" y="1473659"/>
              <a:ext cx="8130" cy="12196"/>
            </a:xfrm>
            <a:custGeom>
              <a:avLst/>
              <a:gdLst>
                <a:gd name="T0" fmla="*/ 0 w 4"/>
                <a:gd name="T1" fmla="*/ 6 h 6"/>
                <a:gd name="T2" fmla="*/ 4 w 4"/>
                <a:gd name="T3" fmla="*/ 2 h 6"/>
                <a:gd name="T4" fmla="*/ 4 w 4"/>
                <a:gd name="T5" fmla="*/ 2 h 6"/>
                <a:gd name="T6" fmla="*/ 2 w 4"/>
                <a:gd name="T7" fmla="*/ 0 h 6"/>
                <a:gd name="T8" fmla="*/ 0 w 4"/>
                <a:gd name="T9" fmla="*/ 2 h 6"/>
                <a:gd name="T10" fmla="*/ 0 w 4"/>
                <a:gd name="T11" fmla="*/ 6 h 6"/>
                <a:gd name="T12" fmla="*/ 0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1226"/>
            <p:cNvSpPr>
              <a:spLocks/>
            </p:cNvSpPr>
            <p:nvPr/>
          </p:nvSpPr>
          <p:spPr bwMode="auto">
            <a:xfrm>
              <a:off x="2510436" y="1473659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1227"/>
            <p:cNvSpPr>
              <a:spLocks/>
            </p:cNvSpPr>
            <p:nvPr/>
          </p:nvSpPr>
          <p:spPr bwMode="auto">
            <a:xfrm>
              <a:off x="2514502" y="1469594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  <a:gd name="T10" fmla="*/ 0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1228"/>
            <p:cNvSpPr>
              <a:spLocks/>
            </p:cNvSpPr>
            <p:nvPr/>
          </p:nvSpPr>
          <p:spPr bwMode="auto">
            <a:xfrm>
              <a:off x="2518567" y="1477724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1229"/>
            <p:cNvSpPr>
              <a:spLocks/>
            </p:cNvSpPr>
            <p:nvPr/>
          </p:nvSpPr>
          <p:spPr bwMode="auto">
            <a:xfrm>
              <a:off x="2485639" y="1477724"/>
              <a:ext cx="4065" cy="8130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0 h 4"/>
                <a:gd name="T4" fmla="*/ 0 w 2"/>
                <a:gd name="T5" fmla="*/ 2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1230"/>
            <p:cNvSpPr>
              <a:spLocks/>
            </p:cNvSpPr>
            <p:nvPr/>
          </p:nvSpPr>
          <p:spPr bwMode="auto">
            <a:xfrm>
              <a:off x="2518567" y="1469594"/>
              <a:ext cx="8130" cy="12196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2 w 2"/>
                <a:gd name="T5" fmla="*/ 1 h 3"/>
                <a:gd name="T6" fmla="*/ 2 w 2"/>
                <a:gd name="T7" fmla="*/ 0 h 3"/>
                <a:gd name="T8" fmla="*/ 1 w 2"/>
                <a:gd name="T9" fmla="*/ 0 h 3"/>
                <a:gd name="T10" fmla="*/ 0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1231"/>
            <p:cNvSpPr>
              <a:spLocks/>
            </p:cNvSpPr>
            <p:nvPr/>
          </p:nvSpPr>
          <p:spPr bwMode="auto">
            <a:xfrm>
              <a:off x="2518567" y="1465528"/>
              <a:ext cx="4065" cy="8130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1232"/>
            <p:cNvSpPr>
              <a:spLocks/>
            </p:cNvSpPr>
            <p:nvPr/>
          </p:nvSpPr>
          <p:spPr bwMode="auto">
            <a:xfrm>
              <a:off x="2540926" y="1480802"/>
              <a:ext cx="16261" cy="12196"/>
            </a:xfrm>
            <a:custGeom>
              <a:avLst/>
              <a:gdLst>
                <a:gd name="T0" fmla="*/ 0 w 8"/>
                <a:gd name="T1" fmla="*/ 4 h 6"/>
                <a:gd name="T2" fmla="*/ 2 w 8"/>
                <a:gd name="T3" fmla="*/ 6 h 6"/>
                <a:gd name="T4" fmla="*/ 8 w 8"/>
                <a:gd name="T5" fmla="*/ 0 h 6"/>
                <a:gd name="T6" fmla="*/ 8 w 8"/>
                <a:gd name="T7" fmla="*/ 0 h 6"/>
                <a:gd name="T8" fmla="*/ 2 w 8"/>
                <a:gd name="T9" fmla="*/ 0 h 6"/>
                <a:gd name="T10" fmla="*/ 2 w 8"/>
                <a:gd name="T11" fmla="*/ 0 h 6"/>
                <a:gd name="T12" fmla="*/ 0 w 8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">
                  <a:moveTo>
                    <a:pt x="0" y="4"/>
                  </a:moveTo>
                  <a:lnTo>
                    <a:pt x="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1233"/>
            <p:cNvSpPr>
              <a:spLocks/>
            </p:cNvSpPr>
            <p:nvPr/>
          </p:nvSpPr>
          <p:spPr bwMode="auto">
            <a:xfrm>
              <a:off x="2522632" y="1545845"/>
              <a:ext cx="6098" cy="16261"/>
            </a:xfrm>
            <a:custGeom>
              <a:avLst/>
              <a:gdLst>
                <a:gd name="T0" fmla="*/ 0 w 3"/>
                <a:gd name="T1" fmla="*/ 8 h 8"/>
                <a:gd name="T2" fmla="*/ 3 w 3"/>
                <a:gd name="T3" fmla="*/ 4 h 8"/>
                <a:gd name="T4" fmla="*/ 3 w 3"/>
                <a:gd name="T5" fmla="*/ 0 h 8"/>
                <a:gd name="T6" fmla="*/ 0 w 3"/>
                <a:gd name="T7" fmla="*/ 6 h 8"/>
                <a:gd name="T8" fmla="*/ 0 w 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lnTo>
                    <a:pt x="3" y="4"/>
                  </a:lnTo>
                  <a:lnTo>
                    <a:pt x="3" y="0"/>
                  </a:lnTo>
                  <a:lnTo>
                    <a:pt x="0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1234"/>
            <p:cNvSpPr>
              <a:spLocks/>
            </p:cNvSpPr>
            <p:nvPr/>
          </p:nvSpPr>
          <p:spPr bwMode="auto">
            <a:xfrm>
              <a:off x="2532796" y="1543813"/>
              <a:ext cx="0" cy="2033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Rectangle 1235"/>
            <p:cNvSpPr>
              <a:spLocks noChangeArrowheads="1"/>
            </p:cNvSpPr>
            <p:nvPr/>
          </p:nvSpPr>
          <p:spPr bwMode="auto">
            <a:xfrm>
              <a:off x="2475476" y="1592596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1236"/>
            <p:cNvSpPr>
              <a:spLocks/>
            </p:cNvSpPr>
            <p:nvPr/>
          </p:nvSpPr>
          <p:spPr bwMode="auto">
            <a:xfrm>
              <a:off x="2544991" y="1497063"/>
              <a:ext cx="8130" cy="14229"/>
            </a:xfrm>
            <a:custGeom>
              <a:avLst/>
              <a:gdLst>
                <a:gd name="T0" fmla="*/ 0 w 4"/>
                <a:gd name="T1" fmla="*/ 2 h 7"/>
                <a:gd name="T2" fmla="*/ 2 w 4"/>
                <a:gd name="T3" fmla="*/ 7 h 7"/>
                <a:gd name="T4" fmla="*/ 4 w 4"/>
                <a:gd name="T5" fmla="*/ 5 h 7"/>
                <a:gd name="T6" fmla="*/ 0 w 4"/>
                <a:gd name="T7" fmla="*/ 0 h 7"/>
                <a:gd name="T8" fmla="*/ 0 w 4"/>
                <a:gd name="T9" fmla="*/ 0 h 7"/>
                <a:gd name="T10" fmla="*/ 0 w 4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2" y="7"/>
                  </a:lnTo>
                  <a:lnTo>
                    <a:pt x="4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Rectangle 1237"/>
            <p:cNvSpPr>
              <a:spLocks noChangeArrowheads="1"/>
            </p:cNvSpPr>
            <p:nvPr/>
          </p:nvSpPr>
          <p:spPr bwMode="auto">
            <a:xfrm>
              <a:off x="2544991" y="149706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1238"/>
            <p:cNvSpPr>
              <a:spLocks/>
            </p:cNvSpPr>
            <p:nvPr/>
          </p:nvSpPr>
          <p:spPr bwMode="auto">
            <a:xfrm>
              <a:off x="2549057" y="1519422"/>
              <a:ext cx="4065" cy="12196"/>
            </a:xfrm>
            <a:custGeom>
              <a:avLst/>
              <a:gdLst>
                <a:gd name="T0" fmla="*/ 0 w 2"/>
                <a:gd name="T1" fmla="*/ 2 h 6"/>
                <a:gd name="T2" fmla="*/ 2 w 2"/>
                <a:gd name="T3" fmla="*/ 6 h 6"/>
                <a:gd name="T4" fmla="*/ 2 w 2"/>
                <a:gd name="T5" fmla="*/ 6 h 6"/>
                <a:gd name="T6" fmla="*/ 0 w 2"/>
                <a:gd name="T7" fmla="*/ 0 h 6"/>
                <a:gd name="T8" fmla="*/ 0 w 2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2"/>
                  </a:moveTo>
                  <a:lnTo>
                    <a:pt x="2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1239"/>
            <p:cNvSpPr>
              <a:spLocks/>
            </p:cNvSpPr>
            <p:nvPr/>
          </p:nvSpPr>
          <p:spPr bwMode="auto">
            <a:xfrm>
              <a:off x="2549057" y="1515357"/>
              <a:ext cx="8130" cy="16261"/>
            </a:xfrm>
            <a:custGeom>
              <a:avLst/>
              <a:gdLst>
                <a:gd name="T0" fmla="*/ 0 w 4"/>
                <a:gd name="T1" fmla="*/ 2 h 8"/>
                <a:gd name="T2" fmla="*/ 2 w 4"/>
                <a:gd name="T3" fmla="*/ 8 h 8"/>
                <a:gd name="T4" fmla="*/ 4 w 4"/>
                <a:gd name="T5" fmla="*/ 4 h 8"/>
                <a:gd name="T6" fmla="*/ 2 w 4"/>
                <a:gd name="T7" fmla="*/ 0 h 8"/>
                <a:gd name="T8" fmla="*/ 0 w 4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0" y="2"/>
                  </a:moveTo>
                  <a:lnTo>
                    <a:pt x="2" y="8"/>
                  </a:lnTo>
                  <a:lnTo>
                    <a:pt x="4" y="4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1240"/>
            <p:cNvSpPr>
              <a:spLocks/>
            </p:cNvSpPr>
            <p:nvPr/>
          </p:nvSpPr>
          <p:spPr bwMode="auto">
            <a:xfrm>
              <a:off x="2549057" y="1511292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2 w 2"/>
                <a:gd name="T5" fmla="*/ 2 h 4"/>
                <a:gd name="T6" fmla="*/ 2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1241"/>
            <p:cNvSpPr>
              <a:spLocks/>
            </p:cNvSpPr>
            <p:nvPr/>
          </p:nvSpPr>
          <p:spPr bwMode="auto">
            <a:xfrm>
              <a:off x="2553122" y="1507226"/>
              <a:ext cx="8130" cy="813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0 h 4"/>
                <a:gd name="T4" fmla="*/ 0 w 4"/>
                <a:gd name="T5" fmla="*/ 2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1242"/>
            <p:cNvSpPr>
              <a:spLocks/>
            </p:cNvSpPr>
            <p:nvPr/>
          </p:nvSpPr>
          <p:spPr bwMode="auto">
            <a:xfrm>
              <a:off x="2532796" y="1545845"/>
              <a:ext cx="4065" cy="12196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0 h 3"/>
                <a:gd name="T10" fmla="*/ 0 w 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1243"/>
            <p:cNvSpPr>
              <a:spLocks/>
            </p:cNvSpPr>
            <p:nvPr/>
          </p:nvSpPr>
          <p:spPr bwMode="auto">
            <a:xfrm>
              <a:off x="2549057" y="1507226"/>
              <a:ext cx="4065" cy="8130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2 h 4"/>
                <a:gd name="T4" fmla="*/ 2 w 2"/>
                <a:gd name="T5" fmla="*/ 0 h 4"/>
                <a:gd name="T6" fmla="*/ 0 w 2"/>
                <a:gd name="T7" fmla="*/ 2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1244"/>
            <p:cNvSpPr>
              <a:spLocks/>
            </p:cNvSpPr>
            <p:nvPr/>
          </p:nvSpPr>
          <p:spPr bwMode="auto">
            <a:xfrm>
              <a:off x="2556896" y="1485564"/>
              <a:ext cx="34555" cy="26425"/>
            </a:xfrm>
            <a:custGeom>
              <a:avLst/>
              <a:gdLst>
                <a:gd name="T0" fmla="*/ 4 w 17"/>
                <a:gd name="T1" fmla="*/ 13 h 13"/>
                <a:gd name="T2" fmla="*/ 11 w 17"/>
                <a:gd name="T3" fmla="*/ 8 h 13"/>
                <a:gd name="T4" fmla="*/ 17 w 17"/>
                <a:gd name="T5" fmla="*/ 0 h 13"/>
                <a:gd name="T6" fmla="*/ 9 w 17"/>
                <a:gd name="T7" fmla="*/ 0 h 13"/>
                <a:gd name="T8" fmla="*/ 0 w 17"/>
                <a:gd name="T9" fmla="*/ 8 h 13"/>
                <a:gd name="T10" fmla="*/ 4 w 17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">
                  <a:moveTo>
                    <a:pt x="4" y="13"/>
                  </a:moveTo>
                  <a:lnTo>
                    <a:pt x="11" y="8"/>
                  </a:ln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1245"/>
            <p:cNvSpPr>
              <a:spLocks/>
            </p:cNvSpPr>
            <p:nvPr/>
          </p:nvSpPr>
          <p:spPr bwMode="auto">
            <a:xfrm>
              <a:off x="2544991" y="1480802"/>
              <a:ext cx="18294" cy="16261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9 w 9"/>
                <a:gd name="T5" fmla="*/ 0 h 8"/>
                <a:gd name="T6" fmla="*/ 6 w 9"/>
                <a:gd name="T7" fmla="*/ 0 h 8"/>
                <a:gd name="T8" fmla="*/ 6 w 9"/>
                <a:gd name="T9" fmla="*/ 0 h 8"/>
                <a:gd name="T10" fmla="*/ 0 w 9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Rectangle 1246"/>
            <p:cNvSpPr>
              <a:spLocks noChangeArrowheads="1"/>
            </p:cNvSpPr>
            <p:nvPr/>
          </p:nvSpPr>
          <p:spPr bwMode="auto">
            <a:xfrm>
              <a:off x="2557187" y="148080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1247"/>
            <p:cNvSpPr>
              <a:spLocks/>
            </p:cNvSpPr>
            <p:nvPr/>
          </p:nvSpPr>
          <p:spPr bwMode="auto">
            <a:xfrm>
              <a:off x="2573157" y="1493694"/>
              <a:ext cx="14229" cy="18294"/>
            </a:xfrm>
            <a:custGeom>
              <a:avLst/>
              <a:gdLst>
                <a:gd name="T0" fmla="*/ 0 w 7"/>
                <a:gd name="T1" fmla="*/ 9 h 9"/>
                <a:gd name="T2" fmla="*/ 5 w 7"/>
                <a:gd name="T3" fmla="*/ 4 h 9"/>
                <a:gd name="T4" fmla="*/ 7 w 7"/>
                <a:gd name="T5" fmla="*/ 0 h 9"/>
                <a:gd name="T6" fmla="*/ 3 w 7"/>
                <a:gd name="T7" fmla="*/ 4 h 9"/>
                <a:gd name="T8" fmla="*/ 0 w 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lnTo>
                    <a:pt x="5" y="4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Freeform 1248"/>
            <p:cNvSpPr>
              <a:spLocks/>
            </p:cNvSpPr>
            <p:nvPr/>
          </p:nvSpPr>
          <p:spPr bwMode="auto">
            <a:xfrm>
              <a:off x="2565027" y="1501825"/>
              <a:ext cx="18294" cy="26425"/>
            </a:xfrm>
            <a:custGeom>
              <a:avLst/>
              <a:gdLst>
                <a:gd name="T0" fmla="*/ 0 w 9"/>
                <a:gd name="T1" fmla="*/ 9 h 13"/>
                <a:gd name="T2" fmla="*/ 2 w 9"/>
                <a:gd name="T3" fmla="*/ 13 h 13"/>
                <a:gd name="T4" fmla="*/ 9 w 9"/>
                <a:gd name="T5" fmla="*/ 0 h 13"/>
                <a:gd name="T6" fmla="*/ 4 w 9"/>
                <a:gd name="T7" fmla="*/ 5 h 13"/>
                <a:gd name="T8" fmla="*/ 0 w 9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0" y="9"/>
                  </a:moveTo>
                  <a:lnTo>
                    <a:pt x="2" y="13"/>
                  </a:lnTo>
                  <a:lnTo>
                    <a:pt x="9" y="0"/>
                  </a:lnTo>
                  <a:lnTo>
                    <a:pt x="4" y="5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Freeform 1249"/>
            <p:cNvSpPr>
              <a:spLocks/>
            </p:cNvSpPr>
            <p:nvPr/>
          </p:nvSpPr>
          <p:spPr bwMode="auto">
            <a:xfrm>
              <a:off x="2579255" y="1485564"/>
              <a:ext cx="12196" cy="16261"/>
            </a:xfrm>
            <a:custGeom>
              <a:avLst/>
              <a:gdLst>
                <a:gd name="T0" fmla="*/ 4 w 6"/>
                <a:gd name="T1" fmla="*/ 4 h 8"/>
                <a:gd name="T2" fmla="*/ 6 w 6"/>
                <a:gd name="T3" fmla="*/ 0 h 8"/>
                <a:gd name="T4" fmla="*/ 6 w 6"/>
                <a:gd name="T5" fmla="*/ 0 h 8"/>
                <a:gd name="T6" fmla="*/ 0 w 6"/>
                <a:gd name="T7" fmla="*/ 8 h 8"/>
                <a:gd name="T8" fmla="*/ 4 w 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4" y="4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1250"/>
            <p:cNvSpPr>
              <a:spLocks/>
            </p:cNvSpPr>
            <p:nvPr/>
          </p:nvSpPr>
          <p:spPr bwMode="auto">
            <a:xfrm>
              <a:off x="2553122" y="1497063"/>
              <a:ext cx="14229" cy="14229"/>
            </a:xfrm>
            <a:custGeom>
              <a:avLst/>
              <a:gdLst>
                <a:gd name="T0" fmla="*/ 4 w 7"/>
                <a:gd name="T1" fmla="*/ 5 h 7"/>
                <a:gd name="T2" fmla="*/ 7 w 7"/>
                <a:gd name="T3" fmla="*/ 0 h 7"/>
                <a:gd name="T4" fmla="*/ 0 w 7"/>
                <a:gd name="T5" fmla="*/ 5 h 7"/>
                <a:gd name="T6" fmla="*/ 0 w 7"/>
                <a:gd name="T7" fmla="*/ 7 h 7"/>
                <a:gd name="T8" fmla="*/ 4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5"/>
                  </a:moveTo>
                  <a:lnTo>
                    <a:pt x="7" y="0"/>
                  </a:lnTo>
                  <a:lnTo>
                    <a:pt x="0" y="5"/>
                  </a:lnTo>
                  <a:lnTo>
                    <a:pt x="0" y="7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Rectangle 1251"/>
            <p:cNvSpPr>
              <a:spLocks noChangeArrowheads="1"/>
            </p:cNvSpPr>
            <p:nvPr/>
          </p:nvSpPr>
          <p:spPr bwMode="auto">
            <a:xfrm>
              <a:off x="2475476" y="1592596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1252"/>
            <p:cNvSpPr>
              <a:spLocks/>
            </p:cNvSpPr>
            <p:nvPr/>
          </p:nvSpPr>
          <p:spPr bwMode="auto">
            <a:xfrm>
              <a:off x="2540926" y="1539748"/>
              <a:ext cx="4065" cy="6098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0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1253"/>
            <p:cNvSpPr>
              <a:spLocks/>
            </p:cNvSpPr>
            <p:nvPr/>
          </p:nvSpPr>
          <p:spPr bwMode="auto">
            <a:xfrm>
              <a:off x="2544991" y="1539748"/>
              <a:ext cx="406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Rectangle 1254"/>
            <p:cNvSpPr>
              <a:spLocks noChangeArrowheads="1"/>
            </p:cNvSpPr>
            <p:nvPr/>
          </p:nvSpPr>
          <p:spPr bwMode="auto">
            <a:xfrm>
              <a:off x="2540926" y="1545845"/>
              <a:ext cx="2033" cy="4065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Freeform 1255"/>
            <p:cNvSpPr>
              <a:spLocks/>
            </p:cNvSpPr>
            <p:nvPr/>
          </p:nvSpPr>
          <p:spPr bwMode="auto">
            <a:xfrm>
              <a:off x="2536861" y="1545845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2 w 2"/>
                <a:gd name="T5" fmla="*/ 2 h 4"/>
                <a:gd name="T6" fmla="*/ 0 w 2"/>
                <a:gd name="T7" fmla="*/ 0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Freeform 1256"/>
            <p:cNvSpPr>
              <a:spLocks/>
            </p:cNvSpPr>
            <p:nvPr/>
          </p:nvSpPr>
          <p:spPr bwMode="auto">
            <a:xfrm>
              <a:off x="2536861" y="1543813"/>
              <a:ext cx="4065" cy="609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3 h 3"/>
                <a:gd name="T6" fmla="*/ 2 w 2"/>
                <a:gd name="T7" fmla="*/ 3 h 3"/>
                <a:gd name="T8" fmla="*/ 2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Freeform 1257"/>
            <p:cNvSpPr>
              <a:spLocks/>
            </p:cNvSpPr>
            <p:nvPr/>
          </p:nvSpPr>
          <p:spPr bwMode="auto">
            <a:xfrm>
              <a:off x="2540926" y="1515357"/>
              <a:ext cx="8130" cy="12196"/>
            </a:xfrm>
            <a:custGeom>
              <a:avLst/>
              <a:gdLst>
                <a:gd name="T0" fmla="*/ 0 w 4"/>
                <a:gd name="T1" fmla="*/ 4 h 6"/>
                <a:gd name="T2" fmla="*/ 2 w 4"/>
                <a:gd name="T3" fmla="*/ 6 h 6"/>
                <a:gd name="T4" fmla="*/ 4 w 4"/>
                <a:gd name="T5" fmla="*/ 4 h 6"/>
                <a:gd name="T6" fmla="*/ 4 w 4"/>
                <a:gd name="T7" fmla="*/ 0 h 6"/>
                <a:gd name="T8" fmla="*/ 0 w 4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4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Rectangle 1258"/>
            <p:cNvSpPr>
              <a:spLocks noChangeArrowheads="1"/>
            </p:cNvSpPr>
            <p:nvPr/>
          </p:nvSpPr>
          <p:spPr bwMode="auto">
            <a:xfrm>
              <a:off x="2540926" y="154381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4" name="Freeform 1259"/>
            <p:cNvSpPr>
              <a:spLocks/>
            </p:cNvSpPr>
            <p:nvPr/>
          </p:nvSpPr>
          <p:spPr bwMode="auto">
            <a:xfrm>
              <a:off x="2544991" y="1527553"/>
              <a:ext cx="4065" cy="12196"/>
            </a:xfrm>
            <a:custGeom>
              <a:avLst/>
              <a:gdLst>
                <a:gd name="T0" fmla="*/ 2 w 2"/>
                <a:gd name="T1" fmla="*/ 4 h 6"/>
                <a:gd name="T2" fmla="*/ 0 w 2"/>
                <a:gd name="T3" fmla="*/ 0 h 6"/>
                <a:gd name="T4" fmla="*/ 0 w 2"/>
                <a:gd name="T5" fmla="*/ 6 h 6"/>
                <a:gd name="T6" fmla="*/ 2 w 2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2" y="4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5" name="Freeform 1260"/>
            <p:cNvSpPr>
              <a:spLocks/>
            </p:cNvSpPr>
            <p:nvPr/>
          </p:nvSpPr>
          <p:spPr bwMode="auto">
            <a:xfrm>
              <a:off x="2544991" y="1535683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6" name="Freeform 1261"/>
            <p:cNvSpPr>
              <a:spLocks/>
            </p:cNvSpPr>
            <p:nvPr/>
          </p:nvSpPr>
          <p:spPr bwMode="auto">
            <a:xfrm>
              <a:off x="2549057" y="1515357"/>
              <a:ext cx="0" cy="8130"/>
            </a:xfrm>
            <a:custGeom>
              <a:avLst/>
              <a:gdLst>
                <a:gd name="T0" fmla="*/ 0 h 4"/>
                <a:gd name="T1" fmla="*/ 4 h 4"/>
                <a:gd name="T2" fmla="*/ 2 h 4"/>
                <a:gd name="T3" fmla="*/ 0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7" name="Freeform 1262"/>
            <p:cNvSpPr>
              <a:spLocks/>
            </p:cNvSpPr>
            <p:nvPr/>
          </p:nvSpPr>
          <p:spPr bwMode="auto">
            <a:xfrm>
              <a:off x="2544991" y="1523487"/>
              <a:ext cx="8130" cy="12196"/>
            </a:xfrm>
            <a:custGeom>
              <a:avLst/>
              <a:gdLst>
                <a:gd name="T0" fmla="*/ 0 w 4"/>
                <a:gd name="T1" fmla="*/ 2 h 6"/>
                <a:gd name="T2" fmla="*/ 2 w 4"/>
                <a:gd name="T3" fmla="*/ 6 h 6"/>
                <a:gd name="T4" fmla="*/ 2 w 4"/>
                <a:gd name="T5" fmla="*/ 6 h 6"/>
                <a:gd name="T6" fmla="*/ 4 w 4"/>
                <a:gd name="T7" fmla="*/ 4 h 6"/>
                <a:gd name="T8" fmla="*/ 2 w 4"/>
                <a:gd name="T9" fmla="*/ 0 h 6"/>
                <a:gd name="T10" fmla="*/ 0 w 4"/>
                <a:gd name="T11" fmla="*/ 2 h 6"/>
                <a:gd name="T12" fmla="*/ 0 w 4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8" name="Rectangle 1263"/>
            <p:cNvSpPr>
              <a:spLocks noChangeArrowheads="1"/>
            </p:cNvSpPr>
            <p:nvPr/>
          </p:nvSpPr>
          <p:spPr bwMode="auto">
            <a:xfrm>
              <a:off x="2549057" y="153568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Freeform 1264"/>
            <p:cNvSpPr>
              <a:spLocks/>
            </p:cNvSpPr>
            <p:nvPr/>
          </p:nvSpPr>
          <p:spPr bwMode="auto">
            <a:xfrm>
              <a:off x="2526697" y="1527553"/>
              <a:ext cx="2033" cy="813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2 h 4"/>
                <a:gd name="T4" fmla="*/ 0 w 1"/>
                <a:gd name="T5" fmla="*/ 4 h 4"/>
                <a:gd name="T6" fmla="*/ 1 w 1"/>
                <a:gd name="T7" fmla="*/ 2 h 4"/>
                <a:gd name="T8" fmla="*/ 1 w 1"/>
                <a:gd name="T9" fmla="*/ 2 h 4"/>
                <a:gd name="T10" fmla="*/ 0 w 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0" name="Freeform 1265"/>
            <p:cNvSpPr>
              <a:spLocks/>
            </p:cNvSpPr>
            <p:nvPr/>
          </p:nvSpPr>
          <p:spPr bwMode="auto">
            <a:xfrm>
              <a:off x="2514502" y="156617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1" name="Freeform 1266"/>
            <p:cNvSpPr>
              <a:spLocks/>
            </p:cNvSpPr>
            <p:nvPr/>
          </p:nvSpPr>
          <p:spPr bwMode="auto">
            <a:xfrm>
              <a:off x="2510436" y="1558041"/>
              <a:ext cx="4065" cy="12196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1 w 1"/>
                <a:gd name="T5" fmla="*/ 3 h 3"/>
                <a:gd name="T6" fmla="*/ 1 w 1"/>
                <a:gd name="T7" fmla="*/ 2 h 3"/>
                <a:gd name="T8" fmla="*/ 1 w 1"/>
                <a:gd name="T9" fmla="*/ 2 h 3"/>
                <a:gd name="T10" fmla="*/ 1 w 1"/>
                <a:gd name="T11" fmla="*/ 2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Freeform 1267"/>
            <p:cNvSpPr>
              <a:spLocks/>
            </p:cNvSpPr>
            <p:nvPr/>
          </p:nvSpPr>
          <p:spPr bwMode="auto">
            <a:xfrm>
              <a:off x="2506371" y="1566172"/>
              <a:ext cx="4065" cy="406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Freeform 1268"/>
            <p:cNvSpPr>
              <a:spLocks/>
            </p:cNvSpPr>
            <p:nvPr/>
          </p:nvSpPr>
          <p:spPr bwMode="auto">
            <a:xfrm>
              <a:off x="2536861" y="1519422"/>
              <a:ext cx="0" cy="8130"/>
            </a:xfrm>
            <a:custGeom>
              <a:avLst/>
              <a:gdLst>
                <a:gd name="T0" fmla="*/ 4 h 4"/>
                <a:gd name="T1" fmla="*/ 0 h 4"/>
                <a:gd name="T2" fmla="*/ 4 h 4"/>
                <a:gd name="T3" fmla="*/ 4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Freeform 1269"/>
            <p:cNvSpPr>
              <a:spLocks/>
            </p:cNvSpPr>
            <p:nvPr/>
          </p:nvSpPr>
          <p:spPr bwMode="auto">
            <a:xfrm>
              <a:off x="2485639" y="1578367"/>
              <a:ext cx="4065" cy="6098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2 h 3"/>
                <a:gd name="T8" fmla="*/ 0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Freeform 1270"/>
            <p:cNvSpPr>
              <a:spLocks/>
            </p:cNvSpPr>
            <p:nvPr/>
          </p:nvSpPr>
          <p:spPr bwMode="auto">
            <a:xfrm>
              <a:off x="2502306" y="1562106"/>
              <a:ext cx="8130" cy="16261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2 h 4"/>
                <a:gd name="T4" fmla="*/ 1 w 2"/>
                <a:gd name="T5" fmla="*/ 4 h 4"/>
                <a:gd name="T6" fmla="*/ 2 w 2"/>
                <a:gd name="T7" fmla="*/ 3 h 4"/>
                <a:gd name="T8" fmla="*/ 2 w 2"/>
                <a:gd name="T9" fmla="*/ 2 h 4"/>
                <a:gd name="T10" fmla="*/ 1 w 2"/>
                <a:gd name="T11" fmla="*/ 1 h 4"/>
                <a:gd name="T12" fmla="*/ 1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Freeform 1271"/>
            <p:cNvSpPr>
              <a:spLocks/>
            </p:cNvSpPr>
            <p:nvPr/>
          </p:nvSpPr>
          <p:spPr bwMode="auto">
            <a:xfrm>
              <a:off x="2502306" y="1553976"/>
              <a:ext cx="8130" cy="16261"/>
            </a:xfrm>
            <a:custGeom>
              <a:avLst/>
              <a:gdLst>
                <a:gd name="T0" fmla="*/ 0 w 4"/>
                <a:gd name="T1" fmla="*/ 4 h 8"/>
                <a:gd name="T2" fmla="*/ 2 w 4"/>
                <a:gd name="T3" fmla="*/ 8 h 8"/>
                <a:gd name="T4" fmla="*/ 4 w 4"/>
                <a:gd name="T5" fmla="*/ 6 h 8"/>
                <a:gd name="T6" fmla="*/ 2 w 4"/>
                <a:gd name="T7" fmla="*/ 0 h 8"/>
                <a:gd name="T8" fmla="*/ 0 w 4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2" y="8"/>
                  </a:lnTo>
                  <a:lnTo>
                    <a:pt x="4" y="6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Freeform 1272"/>
            <p:cNvSpPr>
              <a:spLocks/>
            </p:cNvSpPr>
            <p:nvPr/>
          </p:nvSpPr>
          <p:spPr bwMode="auto">
            <a:xfrm>
              <a:off x="2481574" y="1570237"/>
              <a:ext cx="8130" cy="12196"/>
            </a:xfrm>
            <a:custGeom>
              <a:avLst/>
              <a:gdLst>
                <a:gd name="T0" fmla="*/ 0 w 4"/>
                <a:gd name="T1" fmla="*/ 6 h 6"/>
                <a:gd name="T2" fmla="*/ 2 w 4"/>
                <a:gd name="T3" fmla="*/ 6 h 6"/>
                <a:gd name="T4" fmla="*/ 4 w 4"/>
                <a:gd name="T5" fmla="*/ 4 h 6"/>
                <a:gd name="T6" fmla="*/ 2 w 4"/>
                <a:gd name="T7" fmla="*/ 0 h 6"/>
                <a:gd name="T8" fmla="*/ 0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Freeform 1273"/>
            <p:cNvSpPr>
              <a:spLocks/>
            </p:cNvSpPr>
            <p:nvPr/>
          </p:nvSpPr>
          <p:spPr bwMode="auto">
            <a:xfrm>
              <a:off x="2536861" y="1527553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2 w 2"/>
                <a:gd name="T5" fmla="*/ 2 h 4"/>
                <a:gd name="T6" fmla="*/ 0 w 2"/>
                <a:gd name="T7" fmla="*/ 0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Freeform 1274"/>
            <p:cNvSpPr>
              <a:spLocks/>
            </p:cNvSpPr>
            <p:nvPr/>
          </p:nvSpPr>
          <p:spPr bwMode="auto">
            <a:xfrm>
              <a:off x="2536861" y="1523487"/>
              <a:ext cx="8130" cy="813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Freeform 1275"/>
            <p:cNvSpPr>
              <a:spLocks/>
            </p:cNvSpPr>
            <p:nvPr/>
          </p:nvSpPr>
          <p:spPr bwMode="auto">
            <a:xfrm>
              <a:off x="2526697" y="1531618"/>
              <a:ext cx="6098" cy="14229"/>
            </a:xfrm>
            <a:custGeom>
              <a:avLst/>
              <a:gdLst>
                <a:gd name="T0" fmla="*/ 0 w 3"/>
                <a:gd name="T1" fmla="*/ 2 h 7"/>
                <a:gd name="T2" fmla="*/ 1 w 3"/>
                <a:gd name="T3" fmla="*/ 6 h 7"/>
                <a:gd name="T4" fmla="*/ 3 w 3"/>
                <a:gd name="T5" fmla="*/ 7 h 7"/>
                <a:gd name="T6" fmla="*/ 3 w 3"/>
                <a:gd name="T7" fmla="*/ 6 h 7"/>
                <a:gd name="T8" fmla="*/ 1 w 3"/>
                <a:gd name="T9" fmla="*/ 0 h 7"/>
                <a:gd name="T10" fmla="*/ 0 w 3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1" y="6"/>
                  </a:lnTo>
                  <a:lnTo>
                    <a:pt x="3" y="7"/>
                  </a:lnTo>
                  <a:lnTo>
                    <a:pt x="3" y="6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Freeform 1276"/>
            <p:cNvSpPr>
              <a:spLocks/>
            </p:cNvSpPr>
            <p:nvPr/>
          </p:nvSpPr>
          <p:spPr bwMode="auto">
            <a:xfrm>
              <a:off x="2528730" y="1531618"/>
              <a:ext cx="8130" cy="12196"/>
            </a:xfrm>
            <a:custGeom>
              <a:avLst/>
              <a:gdLst>
                <a:gd name="T0" fmla="*/ 0 w 4"/>
                <a:gd name="T1" fmla="*/ 0 h 6"/>
                <a:gd name="T2" fmla="*/ 2 w 4"/>
                <a:gd name="T3" fmla="*/ 6 h 6"/>
                <a:gd name="T4" fmla="*/ 4 w 4"/>
                <a:gd name="T5" fmla="*/ 4 h 6"/>
                <a:gd name="T6" fmla="*/ 0 w 4"/>
                <a:gd name="T7" fmla="*/ 0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Freeform 1277"/>
            <p:cNvSpPr>
              <a:spLocks/>
            </p:cNvSpPr>
            <p:nvPr/>
          </p:nvSpPr>
          <p:spPr bwMode="auto">
            <a:xfrm>
              <a:off x="2481574" y="1582433"/>
              <a:ext cx="4065" cy="203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Rectangle 1278"/>
            <p:cNvSpPr>
              <a:spLocks noChangeArrowheads="1"/>
            </p:cNvSpPr>
            <p:nvPr/>
          </p:nvSpPr>
          <p:spPr bwMode="auto">
            <a:xfrm>
              <a:off x="2528730" y="1545845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Freeform 1279"/>
            <p:cNvSpPr>
              <a:spLocks/>
            </p:cNvSpPr>
            <p:nvPr/>
          </p:nvSpPr>
          <p:spPr bwMode="auto">
            <a:xfrm>
              <a:off x="2528730" y="1543813"/>
              <a:ext cx="4065" cy="203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Freeform 1280"/>
            <p:cNvSpPr>
              <a:spLocks/>
            </p:cNvSpPr>
            <p:nvPr/>
          </p:nvSpPr>
          <p:spPr bwMode="auto">
            <a:xfrm>
              <a:off x="2514502" y="1539748"/>
              <a:ext cx="14229" cy="18294"/>
            </a:xfrm>
            <a:custGeom>
              <a:avLst/>
              <a:gdLst>
                <a:gd name="T0" fmla="*/ 6 w 7"/>
                <a:gd name="T1" fmla="*/ 2 h 9"/>
                <a:gd name="T2" fmla="*/ 4 w 7"/>
                <a:gd name="T3" fmla="*/ 0 h 9"/>
                <a:gd name="T4" fmla="*/ 4 w 7"/>
                <a:gd name="T5" fmla="*/ 0 h 9"/>
                <a:gd name="T6" fmla="*/ 0 w 7"/>
                <a:gd name="T7" fmla="*/ 5 h 9"/>
                <a:gd name="T8" fmla="*/ 4 w 7"/>
                <a:gd name="T9" fmla="*/ 9 h 9"/>
                <a:gd name="T10" fmla="*/ 7 w 7"/>
                <a:gd name="T11" fmla="*/ 3 h 9"/>
                <a:gd name="T12" fmla="*/ 7 w 7"/>
                <a:gd name="T13" fmla="*/ 3 h 9"/>
                <a:gd name="T14" fmla="*/ 6 w 7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6" y="2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4" y="9"/>
                  </a:lnTo>
                  <a:lnTo>
                    <a:pt x="7" y="3"/>
                  </a:lnTo>
                  <a:lnTo>
                    <a:pt x="7" y="3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Freeform 1281"/>
            <p:cNvSpPr>
              <a:spLocks/>
            </p:cNvSpPr>
            <p:nvPr/>
          </p:nvSpPr>
          <p:spPr bwMode="auto">
            <a:xfrm>
              <a:off x="2514502" y="1549911"/>
              <a:ext cx="8130" cy="12196"/>
            </a:xfrm>
            <a:custGeom>
              <a:avLst/>
              <a:gdLst>
                <a:gd name="T0" fmla="*/ 0 w 4"/>
                <a:gd name="T1" fmla="*/ 0 h 6"/>
                <a:gd name="T2" fmla="*/ 2 w 4"/>
                <a:gd name="T3" fmla="*/ 6 h 6"/>
                <a:gd name="T4" fmla="*/ 4 w 4"/>
                <a:gd name="T5" fmla="*/ 4 h 6"/>
                <a:gd name="T6" fmla="*/ 0 w 4"/>
                <a:gd name="T7" fmla="*/ 0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Freeform 1282"/>
            <p:cNvSpPr>
              <a:spLocks/>
            </p:cNvSpPr>
            <p:nvPr/>
          </p:nvSpPr>
          <p:spPr bwMode="auto">
            <a:xfrm>
              <a:off x="2528730" y="1527553"/>
              <a:ext cx="8130" cy="12196"/>
            </a:xfrm>
            <a:custGeom>
              <a:avLst/>
              <a:gdLst>
                <a:gd name="T0" fmla="*/ 0 w 4"/>
                <a:gd name="T1" fmla="*/ 2 h 6"/>
                <a:gd name="T2" fmla="*/ 4 w 4"/>
                <a:gd name="T3" fmla="*/ 6 h 6"/>
                <a:gd name="T4" fmla="*/ 4 w 4"/>
                <a:gd name="T5" fmla="*/ 4 h 6"/>
                <a:gd name="T6" fmla="*/ 4 w 4"/>
                <a:gd name="T7" fmla="*/ 0 h 6"/>
                <a:gd name="T8" fmla="*/ 0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Freeform 1283"/>
            <p:cNvSpPr>
              <a:spLocks/>
            </p:cNvSpPr>
            <p:nvPr/>
          </p:nvSpPr>
          <p:spPr bwMode="auto">
            <a:xfrm>
              <a:off x="2506371" y="1562106"/>
              <a:ext cx="8130" cy="8130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2 h 2"/>
                <a:gd name="T4" fmla="*/ 2 w 2"/>
                <a:gd name="T5" fmla="*/ 2 h 2"/>
                <a:gd name="T6" fmla="*/ 1 w 2"/>
                <a:gd name="T7" fmla="*/ 0 h 2"/>
                <a:gd name="T8" fmla="*/ 0 w 2"/>
                <a:gd name="T9" fmla="*/ 0 h 2"/>
                <a:gd name="T10" fmla="*/ 1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Freeform 1284"/>
            <p:cNvSpPr>
              <a:spLocks/>
            </p:cNvSpPr>
            <p:nvPr/>
          </p:nvSpPr>
          <p:spPr bwMode="auto">
            <a:xfrm>
              <a:off x="2506371" y="1562106"/>
              <a:ext cx="4065" cy="406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1285"/>
            <p:cNvSpPr>
              <a:spLocks/>
            </p:cNvSpPr>
            <p:nvPr/>
          </p:nvSpPr>
          <p:spPr bwMode="auto">
            <a:xfrm>
              <a:off x="2522632" y="1535683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2 w 2"/>
                <a:gd name="T5" fmla="*/ 0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1286"/>
            <p:cNvSpPr>
              <a:spLocks/>
            </p:cNvSpPr>
            <p:nvPr/>
          </p:nvSpPr>
          <p:spPr bwMode="auto">
            <a:xfrm>
              <a:off x="2522632" y="1535683"/>
              <a:ext cx="4065" cy="40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Rectangle 1287"/>
            <p:cNvSpPr>
              <a:spLocks noChangeArrowheads="1"/>
            </p:cNvSpPr>
            <p:nvPr/>
          </p:nvSpPr>
          <p:spPr bwMode="auto">
            <a:xfrm>
              <a:off x="2522632" y="1539748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Rectangle 1288"/>
            <p:cNvSpPr>
              <a:spLocks noChangeArrowheads="1"/>
            </p:cNvSpPr>
            <p:nvPr/>
          </p:nvSpPr>
          <p:spPr bwMode="auto">
            <a:xfrm>
              <a:off x="2532796" y="151942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1289"/>
            <p:cNvSpPr>
              <a:spLocks/>
            </p:cNvSpPr>
            <p:nvPr/>
          </p:nvSpPr>
          <p:spPr bwMode="auto">
            <a:xfrm>
              <a:off x="2528730" y="1519422"/>
              <a:ext cx="8130" cy="4065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2 w 4"/>
                <a:gd name="T5" fmla="*/ 0 h 2"/>
                <a:gd name="T6" fmla="*/ 2 w 4"/>
                <a:gd name="T7" fmla="*/ 0 h 2"/>
                <a:gd name="T8" fmla="*/ 0 w 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Freeform 1290"/>
            <p:cNvSpPr>
              <a:spLocks/>
            </p:cNvSpPr>
            <p:nvPr/>
          </p:nvSpPr>
          <p:spPr bwMode="auto">
            <a:xfrm>
              <a:off x="2489704" y="1562106"/>
              <a:ext cx="0" cy="406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Rectangle 1291"/>
            <p:cNvSpPr>
              <a:spLocks noChangeArrowheads="1"/>
            </p:cNvSpPr>
            <p:nvPr/>
          </p:nvSpPr>
          <p:spPr bwMode="auto">
            <a:xfrm>
              <a:off x="2528730" y="1531618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Freeform 1292"/>
            <p:cNvSpPr>
              <a:spLocks/>
            </p:cNvSpPr>
            <p:nvPr/>
          </p:nvSpPr>
          <p:spPr bwMode="auto">
            <a:xfrm>
              <a:off x="2532796" y="1519422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Freeform 1293"/>
            <p:cNvSpPr>
              <a:spLocks/>
            </p:cNvSpPr>
            <p:nvPr/>
          </p:nvSpPr>
          <p:spPr bwMode="auto">
            <a:xfrm>
              <a:off x="2532796" y="1515357"/>
              <a:ext cx="4065" cy="406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Rectangle 1294"/>
            <p:cNvSpPr>
              <a:spLocks noChangeArrowheads="1"/>
            </p:cNvSpPr>
            <p:nvPr/>
          </p:nvSpPr>
          <p:spPr bwMode="auto">
            <a:xfrm>
              <a:off x="2536861" y="151942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0" name="Freeform 1295"/>
            <p:cNvSpPr>
              <a:spLocks/>
            </p:cNvSpPr>
            <p:nvPr/>
          </p:nvSpPr>
          <p:spPr bwMode="auto">
            <a:xfrm>
              <a:off x="2479542" y="1582433"/>
              <a:ext cx="2033" cy="203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1" name="Freeform 1296"/>
            <p:cNvSpPr>
              <a:spLocks/>
            </p:cNvSpPr>
            <p:nvPr/>
          </p:nvSpPr>
          <p:spPr bwMode="auto">
            <a:xfrm>
              <a:off x="2526697" y="1531618"/>
              <a:ext cx="0" cy="4065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2" name="Freeform 1297"/>
            <p:cNvSpPr>
              <a:spLocks/>
            </p:cNvSpPr>
            <p:nvPr/>
          </p:nvSpPr>
          <p:spPr bwMode="auto">
            <a:xfrm>
              <a:off x="2528730" y="1519422"/>
              <a:ext cx="8130" cy="12196"/>
            </a:xfrm>
            <a:custGeom>
              <a:avLst/>
              <a:gdLst>
                <a:gd name="T0" fmla="*/ 0 w 4"/>
                <a:gd name="T1" fmla="*/ 2 h 6"/>
                <a:gd name="T2" fmla="*/ 0 w 4"/>
                <a:gd name="T3" fmla="*/ 4 h 6"/>
                <a:gd name="T4" fmla="*/ 0 w 4"/>
                <a:gd name="T5" fmla="*/ 6 h 6"/>
                <a:gd name="T6" fmla="*/ 0 w 4"/>
                <a:gd name="T7" fmla="*/ 6 h 6"/>
                <a:gd name="T8" fmla="*/ 4 w 4"/>
                <a:gd name="T9" fmla="*/ 4 h 6"/>
                <a:gd name="T10" fmla="*/ 4 w 4"/>
                <a:gd name="T11" fmla="*/ 0 h 6"/>
                <a:gd name="T12" fmla="*/ 4 w 4"/>
                <a:gd name="T13" fmla="*/ 0 h 6"/>
                <a:gd name="T14" fmla="*/ 0 w 4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3" name="Freeform 1298"/>
            <p:cNvSpPr>
              <a:spLocks/>
            </p:cNvSpPr>
            <p:nvPr/>
          </p:nvSpPr>
          <p:spPr bwMode="auto">
            <a:xfrm>
              <a:off x="2526697" y="1535683"/>
              <a:ext cx="2033" cy="8130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4" name="Rectangle 1299"/>
            <p:cNvSpPr>
              <a:spLocks noChangeArrowheads="1"/>
            </p:cNvSpPr>
            <p:nvPr/>
          </p:nvSpPr>
          <p:spPr bwMode="auto">
            <a:xfrm>
              <a:off x="2481574" y="1584466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5" name="Freeform 1300"/>
            <p:cNvSpPr>
              <a:spLocks/>
            </p:cNvSpPr>
            <p:nvPr/>
          </p:nvSpPr>
          <p:spPr bwMode="auto">
            <a:xfrm>
              <a:off x="2514502" y="1562106"/>
              <a:ext cx="4065" cy="406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6" name="Rectangle 1301"/>
            <p:cNvSpPr>
              <a:spLocks noChangeArrowheads="1"/>
            </p:cNvSpPr>
            <p:nvPr/>
          </p:nvSpPr>
          <p:spPr bwMode="auto">
            <a:xfrm>
              <a:off x="2544991" y="1527553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7" name="Freeform 1302"/>
            <p:cNvSpPr>
              <a:spLocks/>
            </p:cNvSpPr>
            <p:nvPr/>
          </p:nvSpPr>
          <p:spPr bwMode="auto">
            <a:xfrm>
              <a:off x="2540926" y="1527553"/>
              <a:ext cx="4065" cy="12196"/>
            </a:xfrm>
            <a:custGeom>
              <a:avLst/>
              <a:gdLst>
                <a:gd name="T0" fmla="*/ 0 w 2"/>
                <a:gd name="T1" fmla="*/ 2 h 6"/>
                <a:gd name="T2" fmla="*/ 2 w 2"/>
                <a:gd name="T3" fmla="*/ 6 h 6"/>
                <a:gd name="T4" fmla="*/ 2 w 2"/>
                <a:gd name="T5" fmla="*/ 6 h 6"/>
                <a:gd name="T6" fmla="*/ 2 w 2"/>
                <a:gd name="T7" fmla="*/ 0 h 6"/>
                <a:gd name="T8" fmla="*/ 2 w 2"/>
                <a:gd name="T9" fmla="*/ 0 h 6"/>
                <a:gd name="T10" fmla="*/ 0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2"/>
                  </a:moveTo>
                  <a:lnTo>
                    <a:pt x="2" y="6"/>
                  </a:lnTo>
                  <a:lnTo>
                    <a:pt x="2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8" name="Freeform 1303"/>
            <p:cNvSpPr>
              <a:spLocks/>
            </p:cNvSpPr>
            <p:nvPr/>
          </p:nvSpPr>
          <p:spPr bwMode="auto">
            <a:xfrm>
              <a:off x="2540926" y="1523487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0 h 2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9" name="Freeform 1304"/>
            <p:cNvSpPr>
              <a:spLocks/>
            </p:cNvSpPr>
            <p:nvPr/>
          </p:nvSpPr>
          <p:spPr bwMode="auto">
            <a:xfrm>
              <a:off x="2536861" y="1531618"/>
              <a:ext cx="8130" cy="12196"/>
            </a:xfrm>
            <a:custGeom>
              <a:avLst/>
              <a:gdLst>
                <a:gd name="T0" fmla="*/ 0 w 4"/>
                <a:gd name="T1" fmla="*/ 2 h 6"/>
                <a:gd name="T2" fmla="*/ 2 w 4"/>
                <a:gd name="T3" fmla="*/ 6 h 6"/>
                <a:gd name="T4" fmla="*/ 4 w 4"/>
                <a:gd name="T5" fmla="*/ 4 h 6"/>
                <a:gd name="T6" fmla="*/ 2 w 4"/>
                <a:gd name="T7" fmla="*/ 0 h 6"/>
                <a:gd name="T8" fmla="*/ 0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0" name="Freeform 1305"/>
            <p:cNvSpPr>
              <a:spLocks/>
            </p:cNvSpPr>
            <p:nvPr/>
          </p:nvSpPr>
          <p:spPr bwMode="auto">
            <a:xfrm>
              <a:off x="2536861" y="1515357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2 w 2"/>
                <a:gd name="T5" fmla="*/ 4 h 4"/>
                <a:gd name="T6" fmla="*/ 2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1" name="Freeform 1306"/>
            <p:cNvSpPr>
              <a:spLocks/>
            </p:cNvSpPr>
            <p:nvPr/>
          </p:nvSpPr>
          <p:spPr bwMode="auto">
            <a:xfrm>
              <a:off x="2532796" y="1545845"/>
              <a:ext cx="406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2" name="Freeform 1307"/>
            <p:cNvSpPr>
              <a:spLocks/>
            </p:cNvSpPr>
            <p:nvPr/>
          </p:nvSpPr>
          <p:spPr bwMode="auto">
            <a:xfrm>
              <a:off x="2532796" y="1539748"/>
              <a:ext cx="8130" cy="6098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3 h 3"/>
                <a:gd name="T4" fmla="*/ 2 w 4"/>
                <a:gd name="T5" fmla="*/ 3 h 3"/>
                <a:gd name="T6" fmla="*/ 4 w 4"/>
                <a:gd name="T7" fmla="*/ 2 h 3"/>
                <a:gd name="T8" fmla="*/ 2 w 4"/>
                <a:gd name="T9" fmla="*/ 0 h 3"/>
                <a:gd name="T10" fmla="*/ 0 w 4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3" name="Freeform 1308"/>
            <p:cNvSpPr>
              <a:spLocks/>
            </p:cNvSpPr>
            <p:nvPr/>
          </p:nvSpPr>
          <p:spPr bwMode="auto">
            <a:xfrm>
              <a:off x="2536861" y="1535683"/>
              <a:ext cx="4065" cy="8130"/>
            </a:xfrm>
            <a:custGeom>
              <a:avLst/>
              <a:gdLst>
                <a:gd name="T0" fmla="*/ 0 w 2"/>
                <a:gd name="T1" fmla="*/ 2 h 4"/>
                <a:gd name="T2" fmla="*/ 2 w 2"/>
                <a:gd name="T3" fmla="*/ 4 h 4"/>
                <a:gd name="T4" fmla="*/ 2 w 2"/>
                <a:gd name="T5" fmla="*/ 4 h 4"/>
                <a:gd name="T6" fmla="*/ 0 w 2"/>
                <a:gd name="T7" fmla="*/ 0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4" name="Freeform 1309"/>
            <p:cNvSpPr>
              <a:spLocks/>
            </p:cNvSpPr>
            <p:nvPr/>
          </p:nvSpPr>
          <p:spPr bwMode="auto">
            <a:xfrm>
              <a:off x="2510436" y="1566172"/>
              <a:ext cx="4065" cy="406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5" name="Freeform 1310"/>
            <p:cNvSpPr>
              <a:spLocks/>
            </p:cNvSpPr>
            <p:nvPr/>
          </p:nvSpPr>
          <p:spPr bwMode="auto">
            <a:xfrm>
              <a:off x="2528730" y="1545845"/>
              <a:ext cx="8130" cy="4065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0 h 2"/>
                <a:gd name="T4" fmla="*/ 2 w 4"/>
                <a:gd name="T5" fmla="*/ 2 h 2"/>
                <a:gd name="T6" fmla="*/ 4 w 4"/>
                <a:gd name="T7" fmla="*/ 0 h 2"/>
                <a:gd name="T8" fmla="*/ 2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6" name="Freeform 1311"/>
            <p:cNvSpPr>
              <a:spLocks/>
            </p:cNvSpPr>
            <p:nvPr/>
          </p:nvSpPr>
          <p:spPr bwMode="auto">
            <a:xfrm>
              <a:off x="2479542" y="1582433"/>
              <a:ext cx="6098" cy="2033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1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7" name="Freeform 1312"/>
            <p:cNvSpPr>
              <a:spLocks/>
            </p:cNvSpPr>
            <p:nvPr/>
          </p:nvSpPr>
          <p:spPr bwMode="auto">
            <a:xfrm>
              <a:off x="2540926" y="1511292"/>
              <a:ext cx="8130" cy="12196"/>
            </a:xfrm>
            <a:custGeom>
              <a:avLst/>
              <a:gdLst>
                <a:gd name="T0" fmla="*/ 0 w 4"/>
                <a:gd name="T1" fmla="*/ 2 h 6"/>
                <a:gd name="T2" fmla="*/ 0 w 4"/>
                <a:gd name="T3" fmla="*/ 6 h 6"/>
                <a:gd name="T4" fmla="*/ 4 w 4"/>
                <a:gd name="T5" fmla="*/ 2 h 6"/>
                <a:gd name="T6" fmla="*/ 2 w 4"/>
                <a:gd name="T7" fmla="*/ 0 h 6"/>
                <a:gd name="T8" fmla="*/ 0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lnTo>
                    <a:pt x="0" y="6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" name="Freeform 1313"/>
            <p:cNvSpPr>
              <a:spLocks/>
            </p:cNvSpPr>
            <p:nvPr/>
          </p:nvSpPr>
          <p:spPr bwMode="auto">
            <a:xfrm>
              <a:off x="2526697" y="1543813"/>
              <a:ext cx="2033" cy="203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" name="Freeform 1314"/>
            <p:cNvSpPr>
              <a:spLocks/>
            </p:cNvSpPr>
            <p:nvPr/>
          </p:nvSpPr>
          <p:spPr bwMode="auto">
            <a:xfrm>
              <a:off x="2475476" y="1592596"/>
              <a:ext cx="4065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" name="Freeform 1315"/>
            <p:cNvSpPr>
              <a:spLocks/>
            </p:cNvSpPr>
            <p:nvPr/>
          </p:nvSpPr>
          <p:spPr bwMode="auto">
            <a:xfrm>
              <a:off x="2544991" y="1511292"/>
              <a:ext cx="4065" cy="406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" name="Freeform 1316"/>
            <p:cNvSpPr>
              <a:spLocks/>
            </p:cNvSpPr>
            <p:nvPr/>
          </p:nvSpPr>
          <p:spPr bwMode="auto">
            <a:xfrm>
              <a:off x="2526697" y="1527553"/>
              <a:ext cx="2033" cy="406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Freeform 1317"/>
            <p:cNvSpPr>
              <a:spLocks/>
            </p:cNvSpPr>
            <p:nvPr/>
          </p:nvSpPr>
          <p:spPr bwMode="auto">
            <a:xfrm>
              <a:off x="2544991" y="1501128"/>
              <a:ext cx="4065" cy="10164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5 h 5"/>
                <a:gd name="T4" fmla="*/ 0 w 2"/>
                <a:gd name="T5" fmla="*/ 0 h 5"/>
                <a:gd name="T6" fmla="*/ 0 w 2"/>
                <a:gd name="T7" fmla="*/ 0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" name="Freeform 1318"/>
            <p:cNvSpPr>
              <a:spLocks/>
            </p:cNvSpPr>
            <p:nvPr/>
          </p:nvSpPr>
          <p:spPr bwMode="auto">
            <a:xfrm>
              <a:off x="2522632" y="1553976"/>
              <a:ext cx="10164" cy="8130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3 w 3"/>
                <a:gd name="T5" fmla="*/ 1 h 2"/>
                <a:gd name="T6" fmla="*/ 2 w 3"/>
                <a:gd name="T7" fmla="*/ 0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" name="Freeform 1319"/>
            <p:cNvSpPr>
              <a:spLocks/>
            </p:cNvSpPr>
            <p:nvPr/>
          </p:nvSpPr>
          <p:spPr bwMode="auto">
            <a:xfrm>
              <a:off x="2475476" y="1582433"/>
              <a:ext cx="6098" cy="10164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5 h 5"/>
                <a:gd name="T4" fmla="*/ 0 w 3"/>
                <a:gd name="T5" fmla="*/ 5 h 5"/>
                <a:gd name="T6" fmla="*/ 3 w 3"/>
                <a:gd name="T7" fmla="*/ 1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" name="Freeform 1320"/>
            <p:cNvSpPr>
              <a:spLocks/>
            </p:cNvSpPr>
            <p:nvPr/>
          </p:nvSpPr>
          <p:spPr bwMode="auto">
            <a:xfrm>
              <a:off x="2479542" y="1584466"/>
              <a:ext cx="6098" cy="8130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2 w 2"/>
                <a:gd name="T5" fmla="*/ 1 h 2"/>
                <a:gd name="T6" fmla="*/ 1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" name="Freeform 1321"/>
            <p:cNvSpPr>
              <a:spLocks/>
            </p:cNvSpPr>
            <p:nvPr/>
          </p:nvSpPr>
          <p:spPr bwMode="auto">
            <a:xfrm>
              <a:off x="2492143" y="1612922"/>
              <a:ext cx="6098" cy="8130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2 w 3"/>
                <a:gd name="T7" fmla="*/ 4 h 4"/>
                <a:gd name="T8" fmla="*/ 3 w 3"/>
                <a:gd name="T9" fmla="*/ 0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" name="Freeform 1322"/>
            <p:cNvSpPr>
              <a:spLocks/>
            </p:cNvSpPr>
            <p:nvPr/>
          </p:nvSpPr>
          <p:spPr bwMode="auto">
            <a:xfrm>
              <a:off x="2481574" y="1584466"/>
              <a:ext cx="4065" cy="406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" name="Rectangle 1323"/>
            <p:cNvSpPr>
              <a:spLocks noChangeArrowheads="1"/>
            </p:cNvSpPr>
            <p:nvPr/>
          </p:nvSpPr>
          <p:spPr bwMode="auto">
            <a:xfrm>
              <a:off x="2536861" y="1519422"/>
              <a:ext cx="2033" cy="2033"/>
            </a:xfrm>
            <a:prstGeom prst="rect">
              <a:avLst/>
            </a:pr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" name="Freeform 1324"/>
            <p:cNvSpPr>
              <a:spLocks/>
            </p:cNvSpPr>
            <p:nvPr/>
          </p:nvSpPr>
          <p:spPr bwMode="auto">
            <a:xfrm>
              <a:off x="2481574" y="1584466"/>
              <a:ext cx="4065" cy="406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" name="Freeform 1325"/>
            <p:cNvSpPr>
              <a:spLocks/>
            </p:cNvSpPr>
            <p:nvPr/>
          </p:nvSpPr>
          <p:spPr bwMode="auto">
            <a:xfrm>
              <a:off x="2532796" y="1507226"/>
              <a:ext cx="8130" cy="12196"/>
            </a:xfrm>
            <a:custGeom>
              <a:avLst/>
              <a:gdLst>
                <a:gd name="T0" fmla="*/ 0 w 4"/>
                <a:gd name="T1" fmla="*/ 4 h 6"/>
                <a:gd name="T2" fmla="*/ 2 w 4"/>
                <a:gd name="T3" fmla="*/ 6 h 6"/>
                <a:gd name="T4" fmla="*/ 2 w 4"/>
                <a:gd name="T5" fmla="*/ 6 h 6"/>
                <a:gd name="T6" fmla="*/ 4 w 4"/>
                <a:gd name="T7" fmla="*/ 4 h 6"/>
                <a:gd name="T8" fmla="*/ 2 w 4"/>
                <a:gd name="T9" fmla="*/ 0 h 6"/>
                <a:gd name="T10" fmla="*/ 0 w 4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4"/>
                  </a:move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" name="Freeform 1326"/>
            <p:cNvSpPr>
              <a:spLocks/>
            </p:cNvSpPr>
            <p:nvPr/>
          </p:nvSpPr>
          <p:spPr bwMode="auto">
            <a:xfrm>
              <a:off x="2536861" y="1493985"/>
              <a:ext cx="8130" cy="14229"/>
            </a:xfrm>
            <a:custGeom>
              <a:avLst/>
              <a:gdLst>
                <a:gd name="T0" fmla="*/ 2 w 4"/>
                <a:gd name="T1" fmla="*/ 7 h 7"/>
                <a:gd name="T2" fmla="*/ 4 w 4"/>
                <a:gd name="T3" fmla="*/ 5 h 7"/>
                <a:gd name="T4" fmla="*/ 4 w 4"/>
                <a:gd name="T5" fmla="*/ 0 h 7"/>
                <a:gd name="T6" fmla="*/ 0 w 4"/>
                <a:gd name="T7" fmla="*/ 3 h 7"/>
                <a:gd name="T8" fmla="*/ 2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lnTo>
                    <a:pt x="4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" name="Freeform 1327"/>
            <p:cNvSpPr>
              <a:spLocks/>
            </p:cNvSpPr>
            <p:nvPr/>
          </p:nvSpPr>
          <p:spPr bwMode="auto">
            <a:xfrm>
              <a:off x="2522632" y="15621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" name="Freeform 1328"/>
            <p:cNvSpPr>
              <a:spLocks/>
            </p:cNvSpPr>
            <p:nvPr/>
          </p:nvSpPr>
          <p:spPr bwMode="auto">
            <a:xfrm>
              <a:off x="2536861" y="1519422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2 w 2"/>
                <a:gd name="T5" fmla="*/ 2 h 4"/>
                <a:gd name="T6" fmla="*/ 0 w 2"/>
                <a:gd name="T7" fmla="*/ 0 h 4"/>
                <a:gd name="T8" fmla="*/ 0 w 2"/>
                <a:gd name="T9" fmla="*/ 0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" name="Freeform 1329"/>
            <p:cNvSpPr>
              <a:spLocks/>
            </p:cNvSpPr>
            <p:nvPr/>
          </p:nvSpPr>
          <p:spPr bwMode="auto">
            <a:xfrm>
              <a:off x="2485639" y="1578367"/>
              <a:ext cx="4065" cy="609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" name="Freeform 1330"/>
            <p:cNvSpPr>
              <a:spLocks/>
            </p:cNvSpPr>
            <p:nvPr/>
          </p:nvSpPr>
          <p:spPr bwMode="auto">
            <a:xfrm>
              <a:off x="2528730" y="1549911"/>
              <a:ext cx="4065" cy="813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" name="Freeform 1331"/>
            <p:cNvSpPr>
              <a:spLocks/>
            </p:cNvSpPr>
            <p:nvPr/>
          </p:nvSpPr>
          <p:spPr bwMode="auto">
            <a:xfrm>
              <a:off x="2528730" y="1545845"/>
              <a:ext cx="4065" cy="8130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2 w 2"/>
                <a:gd name="T5" fmla="*/ 2 h 4"/>
                <a:gd name="T6" fmla="*/ 0 w 2"/>
                <a:gd name="T7" fmla="*/ 0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" name="Freeform 1332"/>
            <p:cNvSpPr>
              <a:spLocks/>
            </p:cNvSpPr>
            <p:nvPr/>
          </p:nvSpPr>
          <p:spPr bwMode="auto">
            <a:xfrm>
              <a:off x="2489704" y="15783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8" name="Freeform 1333"/>
            <p:cNvSpPr>
              <a:spLocks/>
            </p:cNvSpPr>
            <p:nvPr/>
          </p:nvSpPr>
          <p:spPr bwMode="auto">
            <a:xfrm>
              <a:off x="2522632" y="1588531"/>
              <a:ext cx="0" cy="406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9" name="Freeform 1334"/>
            <p:cNvSpPr>
              <a:spLocks/>
            </p:cNvSpPr>
            <p:nvPr/>
          </p:nvSpPr>
          <p:spPr bwMode="auto">
            <a:xfrm>
              <a:off x="2518567" y="1558041"/>
              <a:ext cx="4065" cy="406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40" name="矩形 1339"/>
          <p:cNvSpPr/>
          <p:nvPr/>
        </p:nvSpPr>
        <p:spPr>
          <a:xfrm>
            <a:off x="1895475" y="2974682"/>
            <a:ext cx="8391525" cy="37741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社会是不断变化的，事情也不会在一成不变的，想要完成自己的事业必须能够洞察经济状况和社会需求</a:t>
            </a:r>
          </a:p>
        </p:txBody>
      </p:sp>
      <p:sp>
        <p:nvSpPr>
          <p:cNvPr id="1341" name="矩形 1340"/>
          <p:cNvSpPr/>
          <p:nvPr/>
        </p:nvSpPr>
        <p:spPr>
          <a:xfrm>
            <a:off x="3676650" y="3755731"/>
            <a:ext cx="48291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这要求我必须熟悉经济方面的知识，这要求我在平时自己学习和研究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2" name="矩形 1341"/>
          <p:cNvSpPr/>
          <p:nvPr/>
        </p:nvSpPr>
        <p:spPr>
          <a:xfrm>
            <a:off x="2881312" y="4398281"/>
            <a:ext cx="6419850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人生之路必须经历挫折才能看到幸福之花的盛放，我将一点点成长，变得勇敢，果断，坚强！</a:t>
            </a:r>
          </a:p>
        </p:txBody>
      </p:sp>
    </p:spTree>
    <p:extLst>
      <p:ext uri="{BB962C8B-B14F-4D97-AF65-F5344CB8AC3E}">
        <p14:creationId xmlns:p14="http://schemas.microsoft.com/office/powerpoint/2010/main" val="282006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1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0" grpId="0"/>
      <p:bldP spid="1341" grpId="0"/>
      <p:bldP spid="13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10800000">
            <a:off x="-25037" y="0"/>
            <a:ext cx="12247825" cy="2207971"/>
            <a:chOff x="-19802475" y="-2760662"/>
            <a:chExt cx="51796951" cy="9337676"/>
          </a:xfrm>
        </p:grpSpPr>
        <p:sp>
          <p:nvSpPr>
            <p:cNvPr id="6" name="Freeform 50"/>
            <p:cNvSpPr>
              <a:spLocks/>
            </p:cNvSpPr>
            <p:nvPr/>
          </p:nvSpPr>
          <p:spPr bwMode="auto">
            <a:xfrm>
              <a:off x="15979775" y="-2760662"/>
              <a:ext cx="16014700" cy="8397875"/>
            </a:xfrm>
            <a:custGeom>
              <a:avLst/>
              <a:gdLst>
                <a:gd name="T0" fmla="*/ 0 w 5371"/>
                <a:gd name="T1" fmla="*/ 2116 h 2816"/>
                <a:gd name="T2" fmla="*/ 5371 w 5371"/>
                <a:gd name="T3" fmla="*/ 1649 h 2816"/>
                <a:gd name="T4" fmla="*/ 5371 w 5371"/>
                <a:gd name="T5" fmla="*/ 2816 h 2816"/>
                <a:gd name="T6" fmla="*/ 583 w 5371"/>
                <a:gd name="T7" fmla="*/ 2434 h 2816"/>
                <a:gd name="T8" fmla="*/ 0 w 5371"/>
                <a:gd name="T9" fmla="*/ 2116 h 2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1" h="2816">
                  <a:moveTo>
                    <a:pt x="0" y="2116"/>
                  </a:moveTo>
                  <a:cubicBezTo>
                    <a:pt x="0" y="2116"/>
                    <a:pt x="2088" y="0"/>
                    <a:pt x="5371" y="1649"/>
                  </a:cubicBezTo>
                  <a:cubicBezTo>
                    <a:pt x="5371" y="2816"/>
                    <a:pt x="5371" y="2816"/>
                    <a:pt x="5371" y="2816"/>
                  </a:cubicBezTo>
                  <a:cubicBezTo>
                    <a:pt x="5371" y="2816"/>
                    <a:pt x="3299" y="1233"/>
                    <a:pt x="583" y="2434"/>
                  </a:cubicBezTo>
                  <a:lnTo>
                    <a:pt x="0" y="2116"/>
                  </a:lnTo>
                  <a:close/>
                </a:path>
              </a:pathLst>
            </a:custGeom>
            <a:solidFill>
              <a:srgbClr val="F3C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1"/>
            <p:cNvSpPr>
              <a:spLocks/>
            </p:cNvSpPr>
            <p:nvPr/>
          </p:nvSpPr>
          <p:spPr bwMode="auto">
            <a:xfrm>
              <a:off x="3965575" y="3468688"/>
              <a:ext cx="22579013" cy="3108325"/>
            </a:xfrm>
            <a:custGeom>
              <a:avLst/>
              <a:gdLst>
                <a:gd name="T0" fmla="*/ 7572 w 7572"/>
                <a:gd name="T1" fmla="*/ 1042 h 1042"/>
                <a:gd name="T2" fmla="*/ 2545 w 7572"/>
                <a:gd name="T3" fmla="*/ 146 h 1042"/>
                <a:gd name="T4" fmla="*/ 0 w 7572"/>
                <a:gd name="T5" fmla="*/ 1042 h 1042"/>
                <a:gd name="T6" fmla="*/ 7572 w 7572"/>
                <a:gd name="T7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72" h="1042">
                  <a:moveTo>
                    <a:pt x="7572" y="1042"/>
                  </a:moveTo>
                  <a:cubicBezTo>
                    <a:pt x="7572" y="1042"/>
                    <a:pt x="4451" y="0"/>
                    <a:pt x="2545" y="146"/>
                  </a:cubicBezTo>
                  <a:cubicBezTo>
                    <a:pt x="2545" y="146"/>
                    <a:pt x="924" y="214"/>
                    <a:pt x="0" y="1042"/>
                  </a:cubicBezTo>
                  <a:lnTo>
                    <a:pt x="7572" y="1042"/>
                  </a:lnTo>
                  <a:close/>
                </a:path>
              </a:pathLst>
            </a:custGeom>
            <a:solidFill>
              <a:srgbClr val="98C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2"/>
            <p:cNvSpPr>
              <a:spLocks/>
            </p:cNvSpPr>
            <p:nvPr/>
          </p:nvSpPr>
          <p:spPr bwMode="auto">
            <a:xfrm>
              <a:off x="-19802475" y="5308601"/>
              <a:ext cx="4764088" cy="1268413"/>
            </a:xfrm>
            <a:custGeom>
              <a:avLst/>
              <a:gdLst>
                <a:gd name="T0" fmla="*/ 0 w 3001"/>
                <a:gd name="T1" fmla="*/ 799 h 799"/>
                <a:gd name="T2" fmla="*/ 0 w 3001"/>
                <a:gd name="T3" fmla="*/ 0 h 799"/>
                <a:gd name="T4" fmla="*/ 3001 w 3001"/>
                <a:gd name="T5" fmla="*/ 117 h 799"/>
                <a:gd name="T6" fmla="*/ 1910 w 3001"/>
                <a:gd name="T7" fmla="*/ 799 h 799"/>
                <a:gd name="T8" fmla="*/ 0 w 3001"/>
                <a:gd name="T9" fmla="*/ 799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1" h="799">
                  <a:moveTo>
                    <a:pt x="0" y="799"/>
                  </a:moveTo>
                  <a:lnTo>
                    <a:pt x="0" y="0"/>
                  </a:lnTo>
                  <a:lnTo>
                    <a:pt x="3001" y="117"/>
                  </a:lnTo>
                  <a:lnTo>
                    <a:pt x="1910" y="799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B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3"/>
            <p:cNvSpPr>
              <a:spLocks/>
            </p:cNvSpPr>
            <p:nvPr/>
          </p:nvSpPr>
          <p:spPr bwMode="auto">
            <a:xfrm>
              <a:off x="-17324388" y="-592137"/>
              <a:ext cx="37966650" cy="7169150"/>
            </a:xfrm>
            <a:custGeom>
              <a:avLst/>
              <a:gdLst>
                <a:gd name="T0" fmla="*/ 10753 w 12733"/>
                <a:gd name="T1" fmla="*/ 1176 h 2404"/>
                <a:gd name="T2" fmla="*/ 5292 w 12733"/>
                <a:gd name="T3" fmla="*/ 684 h 2404"/>
                <a:gd name="T4" fmla="*/ 0 w 12733"/>
                <a:gd name="T5" fmla="*/ 2404 h 2404"/>
                <a:gd name="T6" fmla="*/ 3906 w 12733"/>
                <a:gd name="T7" fmla="*/ 2404 h 2404"/>
                <a:gd name="T8" fmla="*/ 7578 w 12733"/>
                <a:gd name="T9" fmla="*/ 1348 h 2404"/>
                <a:gd name="T10" fmla="*/ 10920 w 12733"/>
                <a:gd name="T11" fmla="*/ 2404 h 2404"/>
                <a:gd name="T12" fmla="*/ 12733 w 12733"/>
                <a:gd name="T13" fmla="*/ 2404 h 2404"/>
                <a:gd name="T14" fmla="*/ 10753 w 12733"/>
                <a:gd name="T15" fmla="*/ 1176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33" h="2404">
                  <a:moveTo>
                    <a:pt x="10753" y="1176"/>
                  </a:moveTo>
                  <a:cubicBezTo>
                    <a:pt x="7884" y="0"/>
                    <a:pt x="5292" y="684"/>
                    <a:pt x="5292" y="684"/>
                  </a:cubicBezTo>
                  <a:cubicBezTo>
                    <a:pt x="2328" y="1104"/>
                    <a:pt x="0" y="2404"/>
                    <a:pt x="0" y="2404"/>
                  </a:cubicBezTo>
                  <a:cubicBezTo>
                    <a:pt x="3906" y="2404"/>
                    <a:pt x="3906" y="2404"/>
                    <a:pt x="3906" y="2404"/>
                  </a:cubicBezTo>
                  <a:cubicBezTo>
                    <a:pt x="5256" y="1702"/>
                    <a:pt x="7578" y="1348"/>
                    <a:pt x="7578" y="1348"/>
                  </a:cubicBezTo>
                  <a:cubicBezTo>
                    <a:pt x="9924" y="928"/>
                    <a:pt x="10920" y="2404"/>
                    <a:pt x="10920" y="2404"/>
                  </a:cubicBezTo>
                  <a:cubicBezTo>
                    <a:pt x="12733" y="2404"/>
                    <a:pt x="12733" y="2404"/>
                    <a:pt x="12733" y="2404"/>
                  </a:cubicBezTo>
                  <a:cubicBezTo>
                    <a:pt x="12433" y="2001"/>
                    <a:pt x="10753" y="1176"/>
                    <a:pt x="10753" y="1176"/>
                  </a:cubicBezTo>
                  <a:close/>
                </a:path>
              </a:pathLst>
            </a:custGeom>
            <a:solidFill>
              <a:srgbClr val="5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4"/>
            <p:cNvSpPr>
              <a:spLocks/>
            </p:cNvSpPr>
            <p:nvPr/>
          </p:nvSpPr>
          <p:spPr bwMode="auto">
            <a:xfrm>
              <a:off x="7991475" y="2765426"/>
              <a:ext cx="11914188" cy="3132138"/>
            </a:xfrm>
            <a:custGeom>
              <a:avLst/>
              <a:gdLst>
                <a:gd name="T0" fmla="*/ 0 w 3996"/>
                <a:gd name="T1" fmla="*/ 150 h 1050"/>
                <a:gd name="T2" fmla="*/ 3996 w 3996"/>
                <a:gd name="T3" fmla="*/ 1050 h 1050"/>
                <a:gd name="T4" fmla="*/ 1746 w 3996"/>
                <a:gd name="T5" fmla="*/ 666 h 1050"/>
                <a:gd name="T6" fmla="*/ 0 w 3996"/>
                <a:gd name="T7" fmla="*/ 15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6" h="1050">
                  <a:moveTo>
                    <a:pt x="0" y="150"/>
                  </a:moveTo>
                  <a:cubicBezTo>
                    <a:pt x="0" y="150"/>
                    <a:pt x="2412" y="0"/>
                    <a:pt x="3996" y="1050"/>
                  </a:cubicBezTo>
                  <a:cubicBezTo>
                    <a:pt x="3996" y="1050"/>
                    <a:pt x="2394" y="612"/>
                    <a:pt x="1746" y="666"/>
                  </a:cubicBezTo>
                  <a:cubicBezTo>
                    <a:pt x="1746" y="666"/>
                    <a:pt x="840" y="72"/>
                    <a:pt x="0" y="150"/>
                  </a:cubicBezTo>
                  <a:close/>
                </a:path>
              </a:pathLst>
            </a:custGeom>
            <a:solidFill>
              <a:srgbClr val="086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5"/>
            <p:cNvSpPr>
              <a:spLocks/>
            </p:cNvSpPr>
            <p:nvPr/>
          </p:nvSpPr>
          <p:spPr bwMode="auto">
            <a:xfrm>
              <a:off x="13196888" y="4322763"/>
              <a:ext cx="7445375" cy="2254250"/>
            </a:xfrm>
            <a:custGeom>
              <a:avLst/>
              <a:gdLst>
                <a:gd name="T0" fmla="*/ 684 w 2497"/>
                <a:gd name="T1" fmla="*/ 756 h 756"/>
                <a:gd name="T2" fmla="*/ 0 w 2497"/>
                <a:gd name="T3" fmla="*/ 144 h 756"/>
                <a:gd name="T4" fmla="*/ 2250 w 2497"/>
                <a:gd name="T5" fmla="*/ 528 h 756"/>
                <a:gd name="T6" fmla="*/ 2497 w 2497"/>
                <a:gd name="T7" fmla="*/ 756 h 756"/>
                <a:gd name="T8" fmla="*/ 684 w 2497"/>
                <a:gd name="T9" fmla="*/ 756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7" h="756">
                  <a:moveTo>
                    <a:pt x="684" y="756"/>
                  </a:moveTo>
                  <a:cubicBezTo>
                    <a:pt x="684" y="756"/>
                    <a:pt x="150" y="174"/>
                    <a:pt x="0" y="144"/>
                  </a:cubicBezTo>
                  <a:cubicBezTo>
                    <a:pt x="0" y="144"/>
                    <a:pt x="906" y="0"/>
                    <a:pt x="2250" y="528"/>
                  </a:cubicBezTo>
                  <a:cubicBezTo>
                    <a:pt x="2497" y="756"/>
                    <a:pt x="2497" y="756"/>
                    <a:pt x="2497" y="756"/>
                  </a:cubicBezTo>
                  <a:lnTo>
                    <a:pt x="684" y="756"/>
                  </a:lnTo>
                  <a:close/>
                </a:path>
              </a:pathLst>
            </a:custGeom>
            <a:solidFill>
              <a:srgbClr val="168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6"/>
            <p:cNvSpPr>
              <a:spLocks/>
            </p:cNvSpPr>
            <p:nvPr/>
          </p:nvSpPr>
          <p:spPr bwMode="auto">
            <a:xfrm>
              <a:off x="-17324388" y="1601788"/>
              <a:ext cx="14758988" cy="4975225"/>
            </a:xfrm>
            <a:custGeom>
              <a:avLst/>
              <a:gdLst>
                <a:gd name="T0" fmla="*/ 4950 w 4950"/>
                <a:gd name="T1" fmla="*/ 0 h 1668"/>
                <a:gd name="T2" fmla="*/ 1974 w 4950"/>
                <a:gd name="T3" fmla="*/ 1668 h 1668"/>
                <a:gd name="T4" fmla="*/ 0 w 4950"/>
                <a:gd name="T5" fmla="*/ 1668 h 1668"/>
                <a:gd name="T6" fmla="*/ 4950 w 4950"/>
                <a:gd name="T7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50" h="1668">
                  <a:moveTo>
                    <a:pt x="4950" y="0"/>
                  </a:moveTo>
                  <a:cubicBezTo>
                    <a:pt x="4950" y="0"/>
                    <a:pt x="2796" y="756"/>
                    <a:pt x="1974" y="1668"/>
                  </a:cubicBezTo>
                  <a:cubicBezTo>
                    <a:pt x="0" y="1668"/>
                    <a:pt x="0" y="1668"/>
                    <a:pt x="0" y="1668"/>
                  </a:cubicBezTo>
                  <a:cubicBezTo>
                    <a:pt x="0" y="1668"/>
                    <a:pt x="2196" y="462"/>
                    <a:pt x="4950" y="0"/>
                  </a:cubicBezTo>
                  <a:close/>
                </a:path>
              </a:pathLst>
            </a:custGeom>
            <a:solidFill>
              <a:srgbClr val="84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7"/>
            <p:cNvSpPr>
              <a:spLocks/>
            </p:cNvSpPr>
            <p:nvPr/>
          </p:nvSpPr>
          <p:spPr bwMode="auto">
            <a:xfrm>
              <a:off x="-19802475" y="1984376"/>
              <a:ext cx="9858375" cy="3843338"/>
            </a:xfrm>
            <a:custGeom>
              <a:avLst/>
              <a:gdLst>
                <a:gd name="T0" fmla="*/ 0 w 3306"/>
                <a:gd name="T1" fmla="*/ 455 h 1289"/>
                <a:gd name="T2" fmla="*/ 3306 w 3306"/>
                <a:gd name="T3" fmla="*/ 499 h 1289"/>
                <a:gd name="T4" fmla="*/ 1434 w 3306"/>
                <a:gd name="T5" fmla="*/ 1242 h 1289"/>
                <a:gd name="T6" fmla="*/ 0 w 3306"/>
                <a:gd name="T7" fmla="*/ 1115 h 1289"/>
                <a:gd name="T8" fmla="*/ 0 w 3306"/>
                <a:gd name="T9" fmla="*/ 455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6" h="1289">
                  <a:moveTo>
                    <a:pt x="0" y="455"/>
                  </a:moveTo>
                  <a:cubicBezTo>
                    <a:pt x="0" y="455"/>
                    <a:pt x="1368" y="0"/>
                    <a:pt x="3306" y="499"/>
                  </a:cubicBezTo>
                  <a:cubicBezTo>
                    <a:pt x="1434" y="1242"/>
                    <a:pt x="1434" y="1242"/>
                    <a:pt x="1434" y="1242"/>
                  </a:cubicBezTo>
                  <a:cubicBezTo>
                    <a:pt x="1434" y="1242"/>
                    <a:pt x="643" y="1289"/>
                    <a:pt x="0" y="1115"/>
                  </a:cubicBezTo>
                  <a:lnTo>
                    <a:pt x="0" y="455"/>
                  </a:lnTo>
                  <a:close/>
                </a:path>
              </a:pathLst>
            </a:custGeom>
            <a:solidFill>
              <a:srgbClr val="DE6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8"/>
            <p:cNvSpPr>
              <a:spLocks/>
            </p:cNvSpPr>
            <p:nvPr/>
          </p:nvSpPr>
          <p:spPr bwMode="auto">
            <a:xfrm>
              <a:off x="-722313" y="3613151"/>
              <a:ext cx="12276138" cy="2963863"/>
            </a:xfrm>
            <a:custGeom>
              <a:avLst/>
              <a:gdLst>
                <a:gd name="T0" fmla="*/ 0 w 4117"/>
                <a:gd name="T1" fmla="*/ 994 h 994"/>
                <a:gd name="T2" fmla="*/ 4117 w 4117"/>
                <a:gd name="T3" fmla="*/ 98 h 994"/>
                <a:gd name="T4" fmla="*/ 1572 w 4117"/>
                <a:gd name="T5" fmla="*/ 994 h 994"/>
                <a:gd name="T6" fmla="*/ 0 w 4117"/>
                <a:gd name="T7" fmla="*/ 994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7" h="994">
                  <a:moveTo>
                    <a:pt x="0" y="994"/>
                  </a:moveTo>
                  <a:cubicBezTo>
                    <a:pt x="0" y="994"/>
                    <a:pt x="1760" y="0"/>
                    <a:pt x="4117" y="98"/>
                  </a:cubicBezTo>
                  <a:cubicBezTo>
                    <a:pt x="4117" y="98"/>
                    <a:pt x="2748" y="166"/>
                    <a:pt x="1572" y="994"/>
                  </a:cubicBezTo>
                  <a:lnTo>
                    <a:pt x="0" y="994"/>
                  </a:lnTo>
                  <a:close/>
                </a:path>
              </a:pathLst>
            </a:custGeom>
            <a:solidFill>
              <a:srgbClr val="55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9"/>
            <p:cNvSpPr>
              <a:spLocks/>
            </p:cNvSpPr>
            <p:nvPr/>
          </p:nvSpPr>
          <p:spPr bwMode="auto">
            <a:xfrm>
              <a:off x="17943513" y="2574926"/>
              <a:ext cx="14050963" cy="4002088"/>
            </a:xfrm>
            <a:custGeom>
              <a:avLst/>
              <a:gdLst>
                <a:gd name="T0" fmla="*/ 0 w 4712"/>
                <a:gd name="T1" fmla="*/ 612 h 1342"/>
                <a:gd name="T2" fmla="*/ 2648 w 4712"/>
                <a:gd name="T3" fmla="*/ 241 h 1342"/>
                <a:gd name="T4" fmla="*/ 4712 w 4712"/>
                <a:gd name="T5" fmla="*/ 1027 h 1342"/>
                <a:gd name="T6" fmla="*/ 4712 w 4712"/>
                <a:gd name="T7" fmla="*/ 1342 h 1342"/>
                <a:gd name="T8" fmla="*/ 4588 w 4712"/>
                <a:gd name="T9" fmla="*/ 1342 h 1342"/>
                <a:gd name="T10" fmla="*/ 2728 w 4712"/>
                <a:gd name="T11" fmla="*/ 273 h 1342"/>
                <a:gd name="T12" fmla="*/ 785 w 4712"/>
                <a:gd name="T13" fmla="*/ 770 h 1342"/>
                <a:gd name="T14" fmla="*/ 0 w 4712"/>
                <a:gd name="T15" fmla="*/ 612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12" h="1342">
                  <a:moveTo>
                    <a:pt x="0" y="612"/>
                  </a:moveTo>
                  <a:cubicBezTo>
                    <a:pt x="0" y="612"/>
                    <a:pt x="812" y="0"/>
                    <a:pt x="2648" y="241"/>
                  </a:cubicBezTo>
                  <a:cubicBezTo>
                    <a:pt x="2648" y="241"/>
                    <a:pt x="3916" y="394"/>
                    <a:pt x="4712" y="1027"/>
                  </a:cubicBezTo>
                  <a:cubicBezTo>
                    <a:pt x="4712" y="1342"/>
                    <a:pt x="4712" y="1342"/>
                    <a:pt x="4712" y="1342"/>
                  </a:cubicBezTo>
                  <a:cubicBezTo>
                    <a:pt x="4588" y="1342"/>
                    <a:pt x="4588" y="1342"/>
                    <a:pt x="4588" y="1342"/>
                  </a:cubicBezTo>
                  <a:cubicBezTo>
                    <a:pt x="4588" y="1342"/>
                    <a:pt x="4416" y="513"/>
                    <a:pt x="2728" y="273"/>
                  </a:cubicBezTo>
                  <a:cubicBezTo>
                    <a:pt x="2728" y="273"/>
                    <a:pt x="1687" y="104"/>
                    <a:pt x="785" y="770"/>
                  </a:cubicBezTo>
                  <a:lnTo>
                    <a:pt x="0" y="612"/>
                  </a:lnTo>
                  <a:close/>
                </a:path>
              </a:pathLst>
            </a:custGeom>
            <a:solidFill>
              <a:srgbClr val="E26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652241" y="3111250"/>
            <a:ext cx="8887517" cy="23549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毕业生就业制度改革以及中国高等教育进入大众化阶段，大学生就业问题也出现了新的变化，如何在新的形势、新的制度下成功就业，是我急需应对的问题。对于大学生而言，就业形势是无法选择的，但就业模式和就业观念则是可以并完全由我们自主掌握。那么，作为一名尚未走进职场的大学生，怎么才能未雨绸缪的进行规划就业呢？</a:t>
            </a:r>
          </a:p>
        </p:txBody>
      </p:sp>
      <p:sp>
        <p:nvSpPr>
          <p:cNvPr id="2" name="矩形 1"/>
          <p:cNvSpPr/>
          <p:nvPr/>
        </p:nvSpPr>
        <p:spPr>
          <a:xfrm>
            <a:off x="1199196" y="2452721"/>
            <a:ext cx="9793605" cy="36593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380938" y="2074704"/>
            <a:ext cx="1318259" cy="720602"/>
            <a:chOff x="9579032" y="2018302"/>
            <a:chExt cx="1318259" cy="720602"/>
          </a:xfrm>
        </p:grpSpPr>
        <p:grpSp>
          <p:nvGrpSpPr>
            <p:cNvPr id="33" name="组合 32"/>
            <p:cNvGrpSpPr/>
            <p:nvPr/>
          </p:nvGrpSpPr>
          <p:grpSpPr>
            <a:xfrm>
              <a:off x="9579032" y="2023838"/>
              <a:ext cx="715066" cy="715066"/>
              <a:chOff x="9760728" y="1449178"/>
              <a:chExt cx="715066" cy="71506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760728" y="1449178"/>
                <a:ext cx="715066" cy="7150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9955592" y="1625293"/>
                <a:ext cx="325339" cy="362837"/>
                <a:chOff x="8826093" y="1716850"/>
                <a:chExt cx="418858" cy="467135"/>
              </a:xfrm>
              <a:solidFill>
                <a:srgbClr val="3CB05E"/>
              </a:solidFill>
            </p:grpSpPr>
            <p:sp>
              <p:nvSpPr>
                <p:cNvPr id="27" name="任意多边形 26"/>
                <p:cNvSpPr/>
                <p:nvPr/>
              </p:nvSpPr>
              <p:spPr>
                <a:xfrm>
                  <a:off x="8826093" y="1716850"/>
                  <a:ext cx="418858" cy="1206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858" h="120686">
                      <a:moveTo>
                        <a:pt x="339878" y="181"/>
                      </a:moveTo>
                      <a:cubicBezTo>
                        <a:pt x="341143" y="462"/>
                        <a:pt x="342337" y="1071"/>
                        <a:pt x="343461" y="2008"/>
                      </a:cubicBezTo>
                      <a:lnTo>
                        <a:pt x="367626" y="18867"/>
                      </a:lnTo>
                      <a:cubicBezTo>
                        <a:pt x="369874" y="20366"/>
                        <a:pt x="371279" y="22426"/>
                        <a:pt x="371841" y="25049"/>
                      </a:cubicBezTo>
                      <a:cubicBezTo>
                        <a:pt x="372403" y="27671"/>
                        <a:pt x="371747" y="30106"/>
                        <a:pt x="369874" y="32354"/>
                      </a:cubicBezTo>
                      <a:lnTo>
                        <a:pt x="355824" y="53709"/>
                      </a:lnTo>
                      <a:cubicBezTo>
                        <a:pt x="353951" y="55957"/>
                        <a:pt x="353483" y="57831"/>
                        <a:pt x="354419" y="59329"/>
                      </a:cubicBezTo>
                      <a:cubicBezTo>
                        <a:pt x="355356" y="60828"/>
                        <a:pt x="357136" y="61390"/>
                        <a:pt x="359758" y="61015"/>
                      </a:cubicBezTo>
                      <a:lnTo>
                        <a:pt x="406964" y="57643"/>
                      </a:lnTo>
                      <a:cubicBezTo>
                        <a:pt x="409961" y="57269"/>
                        <a:pt x="412490" y="58018"/>
                        <a:pt x="414551" y="59891"/>
                      </a:cubicBezTo>
                      <a:cubicBezTo>
                        <a:pt x="416611" y="61764"/>
                        <a:pt x="417641" y="64012"/>
                        <a:pt x="417641" y="66635"/>
                      </a:cubicBezTo>
                      <a:lnTo>
                        <a:pt x="418765" y="82370"/>
                      </a:lnTo>
                      <a:cubicBezTo>
                        <a:pt x="419140" y="84993"/>
                        <a:pt x="418391" y="87334"/>
                        <a:pt x="416517" y="89395"/>
                      </a:cubicBezTo>
                      <a:cubicBezTo>
                        <a:pt x="414644" y="91455"/>
                        <a:pt x="412396" y="92673"/>
                        <a:pt x="409774" y="93048"/>
                      </a:cubicBezTo>
                      <a:lnTo>
                        <a:pt x="334469" y="98105"/>
                      </a:lnTo>
                      <a:cubicBezTo>
                        <a:pt x="331472" y="98480"/>
                        <a:pt x="328568" y="99510"/>
                        <a:pt x="325759" y="101196"/>
                      </a:cubicBezTo>
                      <a:cubicBezTo>
                        <a:pt x="322949" y="102882"/>
                        <a:pt x="320794" y="104849"/>
                        <a:pt x="319296" y="107097"/>
                      </a:cubicBezTo>
                      <a:lnTo>
                        <a:pt x="314800" y="112717"/>
                      </a:lnTo>
                      <a:cubicBezTo>
                        <a:pt x="313301" y="114965"/>
                        <a:pt x="311241" y="116370"/>
                        <a:pt x="308618" y="116932"/>
                      </a:cubicBezTo>
                      <a:cubicBezTo>
                        <a:pt x="305996" y="117494"/>
                        <a:pt x="303561" y="117025"/>
                        <a:pt x="301313" y="115527"/>
                      </a:cubicBezTo>
                      <a:lnTo>
                        <a:pt x="289511" y="107659"/>
                      </a:lnTo>
                      <a:cubicBezTo>
                        <a:pt x="287263" y="105786"/>
                        <a:pt x="284453" y="104381"/>
                        <a:pt x="281082" y="103444"/>
                      </a:cubicBezTo>
                      <a:cubicBezTo>
                        <a:pt x="277710" y="102508"/>
                        <a:pt x="274525" y="102227"/>
                        <a:pt x="271528" y="102601"/>
                      </a:cubicBezTo>
                      <a:lnTo>
                        <a:pt x="11896" y="120584"/>
                      </a:lnTo>
                      <a:cubicBezTo>
                        <a:pt x="8898" y="120959"/>
                        <a:pt x="6369" y="120303"/>
                        <a:pt x="4309" y="118618"/>
                      </a:cubicBezTo>
                      <a:cubicBezTo>
                        <a:pt x="2248" y="116932"/>
                        <a:pt x="1218" y="114590"/>
                        <a:pt x="1218" y="111593"/>
                      </a:cubicBezTo>
                      <a:lnTo>
                        <a:pt x="94" y="96420"/>
                      </a:lnTo>
                      <a:cubicBezTo>
                        <a:pt x="-281" y="93422"/>
                        <a:pt x="469" y="90987"/>
                        <a:pt x="2342" y="89114"/>
                      </a:cubicBezTo>
                      <a:cubicBezTo>
                        <a:pt x="4215" y="87241"/>
                        <a:pt x="6463" y="86117"/>
                        <a:pt x="9086" y="85742"/>
                      </a:cubicBezTo>
                      <a:lnTo>
                        <a:pt x="87200" y="80122"/>
                      </a:lnTo>
                      <a:cubicBezTo>
                        <a:pt x="89823" y="79748"/>
                        <a:pt x="91602" y="78717"/>
                        <a:pt x="92539" y="77031"/>
                      </a:cubicBezTo>
                      <a:cubicBezTo>
                        <a:pt x="93476" y="75345"/>
                        <a:pt x="93007" y="73378"/>
                        <a:pt x="91134" y="71131"/>
                      </a:cubicBezTo>
                      <a:lnTo>
                        <a:pt x="71465" y="43594"/>
                      </a:lnTo>
                      <a:cubicBezTo>
                        <a:pt x="69592" y="41346"/>
                        <a:pt x="68936" y="38911"/>
                        <a:pt x="69498" y="36288"/>
                      </a:cubicBezTo>
                      <a:cubicBezTo>
                        <a:pt x="70060" y="33666"/>
                        <a:pt x="71465" y="31605"/>
                        <a:pt x="73713" y="30106"/>
                      </a:cubicBezTo>
                      <a:lnTo>
                        <a:pt x="86638" y="21115"/>
                      </a:lnTo>
                      <a:cubicBezTo>
                        <a:pt x="88511" y="19242"/>
                        <a:pt x="90853" y="18586"/>
                        <a:pt x="93663" y="19148"/>
                      </a:cubicBezTo>
                      <a:cubicBezTo>
                        <a:pt x="96473" y="19710"/>
                        <a:pt x="98627" y="21115"/>
                        <a:pt x="100126" y="23363"/>
                      </a:cubicBezTo>
                      <a:lnTo>
                        <a:pt x="123729" y="55957"/>
                      </a:lnTo>
                      <a:cubicBezTo>
                        <a:pt x="127100" y="61202"/>
                        <a:pt x="126164" y="65886"/>
                        <a:pt x="120919" y="70007"/>
                      </a:cubicBezTo>
                      <a:lnTo>
                        <a:pt x="116985" y="72817"/>
                      </a:lnTo>
                      <a:cubicBezTo>
                        <a:pt x="114737" y="74690"/>
                        <a:pt x="113800" y="76095"/>
                        <a:pt x="114175" y="77031"/>
                      </a:cubicBezTo>
                      <a:cubicBezTo>
                        <a:pt x="114550" y="77968"/>
                        <a:pt x="116236" y="78249"/>
                        <a:pt x="119233" y="77874"/>
                      </a:cubicBezTo>
                      <a:lnTo>
                        <a:pt x="277148" y="66635"/>
                      </a:lnTo>
                      <a:cubicBezTo>
                        <a:pt x="280145" y="66635"/>
                        <a:pt x="283048" y="65698"/>
                        <a:pt x="285858" y="63825"/>
                      </a:cubicBezTo>
                      <a:cubicBezTo>
                        <a:pt x="288668" y="61952"/>
                        <a:pt x="291010" y="59891"/>
                        <a:pt x="292883" y="57643"/>
                      </a:cubicBezTo>
                      <a:lnTo>
                        <a:pt x="329411" y="4818"/>
                      </a:lnTo>
                      <a:cubicBezTo>
                        <a:pt x="330910" y="2570"/>
                        <a:pt x="333064" y="1071"/>
                        <a:pt x="335874" y="322"/>
                      </a:cubicBezTo>
                      <a:cubicBezTo>
                        <a:pt x="337279" y="-53"/>
                        <a:pt x="338614" y="-100"/>
                        <a:pt x="339878" y="1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3CB05E"/>
                    </a:solidFill>
                  </a:endParaRPr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8843609" y="1845770"/>
                  <a:ext cx="216923" cy="321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923" h="321952">
                      <a:moveTo>
                        <a:pt x="207369" y="94"/>
                      </a:moveTo>
                      <a:cubicBezTo>
                        <a:pt x="210366" y="-281"/>
                        <a:pt x="212708" y="469"/>
                        <a:pt x="214394" y="2342"/>
                      </a:cubicBezTo>
                      <a:cubicBezTo>
                        <a:pt x="216080" y="4215"/>
                        <a:pt x="216923" y="6463"/>
                        <a:pt x="216923" y="9086"/>
                      </a:cubicBezTo>
                      <a:lnTo>
                        <a:pt x="209617" y="314238"/>
                      </a:lnTo>
                      <a:cubicBezTo>
                        <a:pt x="209617" y="317235"/>
                        <a:pt x="208680" y="319390"/>
                        <a:pt x="206807" y="320701"/>
                      </a:cubicBezTo>
                      <a:cubicBezTo>
                        <a:pt x="204934" y="322012"/>
                        <a:pt x="202686" y="322293"/>
                        <a:pt x="200063" y="321544"/>
                      </a:cubicBezTo>
                      <a:lnTo>
                        <a:pt x="123635" y="300189"/>
                      </a:lnTo>
                      <a:cubicBezTo>
                        <a:pt x="121012" y="299439"/>
                        <a:pt x="119045" y="297941"/>
                        <a:pt x="117734" y="295693"/>
                      </a:cubicBezTo>
                      <a:cubicBezTo>
                        <a:pt x="116423" y="293445"/>
                        <a:pt x="116142" y="290823"/>
                        <a:pt x="116891" y="287825"/>
                      </a:cubicBezTo>
                      <a:lnTo>
                        <a:pt x="124759" y="259727"/>
                      </a:lnTo>
                      <a:cubicBezTo>
                        <a:pt x="125508" y="256729"/>
                        <a:pt x="127100" y="254669"/>
                        <a:pt x="129536" y="253545"/>
                      </a:cubicBezTo>
                      <a:cubicBezTo>
                        <a:pt x="131971" y="252421"/>
                        <a:pt x="134500" y="252234"/>
                        <a:pt x="137122" y="252983"/>
                      </a:cubicBezTo>
                      <a:lnTo>
                        <a:pt x="152296" y="256917"/>
                      </a:lnTo>
                      <a:cubicBezTo>
                        <a:pt x="154918" y="257666"/>
                        <a:pt x="157166" y="257385"/>
                        <a:pt x="159039" y="256074"/>
                      </a:cubicBezTo>
                      <a:cubicBezTo>
                        <a:pt x="160912" y="254762"/>
                        <a:pt x="161849" y="252608"/>
                        <a:pt x="161849" y="249611"/>
                      </a:cubicBezTo>
                      <a:lnTo>
                        <a:pt x="166345" y="61911"/>
                      </a:lnTo>
                      <a:cubicBezTo>
                        <a:pt x="166345" y="59289"/>
                        <a:pt x="165408" y="57041"/>
                        <a:pt x="163535" y="55168"/>
                      </a:cubicBezTo>
                      <a:cubicBezTo>
                        <a:pt x="161662" y="53294"/>
                        <a:pt x="159414" y="52545"/>
                        <a:pt x="156791" y="52920"/>
                      </a:cubicBezTo>
                      <a:lnTo>
                        <a:pt x="66875" y="58539"/>
                      </a:lnTo>
                      <a:cubicBezTo>
                        <a:pt x="60506" y="59289"/>
                        <a:pt x="56947" y="62848"/>
                        <a:pt x="56198" y="69217"/>
                      </a:cubicBezTo>
                      <a:lnTo>
                        <a:pt x="55636" y="90010"/>
                      </a:lnTo>
                      <a:cubicBezTo>
                        <a:pt x="55636" y="92633"/>
                        <a:pt x="56572" y="94880"/>
                        <a:pt x="58446" y="96754"/>
                      </a:cubicBezTo>
                      <a:cubicBezTo>
                        <a:pt x="60319" y="98627"/>
                        <a:pt x="62567" y="99564"/>
                        <a:pt x="65189" y="99564"/>
                      </a:cubicBezTo>
                      <a:lnTo>
                        <a:pt x="138808" y="95630"/>
                      </a:lnTo>
                      <a:cubicBezTo>
                        <a:pt x="141805" y="95630"/>
                        <a:pt x="144240" y="96566"/>
                        <a:pt x="146114" y="98440"/>
                      </a:cubicBezTo>
                      <a:cubicBezTo>
                        <a:pt x="147987" y="100313"/>
                        <a:pt x="148924" y="102561"/>
                        <a:pt x="148924" y="105183"/>
                      </a:cubicBezTo>
                      <a:lnTo>
                        <a:pt x="150048" y="120919"/>
                      </a:lnTo>
                      <a:cubicBezTo>
                        <a:pt x="150048" y="123541"/>
                        <a:pt x="149111" y="125883"/>
                        <a:pt x="147238" y="127943"/>
                      </a:cubicBezTo>
                      <a:cubicBezTo>
                        <a:pt x="145364" y="130004"/>
                        <a:pt x="143117" y="131034"/>
                        <a:pt x="140494" y="131034"/>
                      </a:cubicBezTo>
                      <a:lnTo>
                        <a:pt x="64627" y="134406"/>
                      </a:lnTo>
                      <a:cubicBezTo>
                        <a:pt x="58258" y="135155"/>
                        <a:pt x="54699" y="138715"/>
                        <a:pt x="53950" y="145084"/>
                      </a:cubicBezTo>
                      <a:lnTo>
                        <a:pt x="53950" y="156885"/>
                      </a:lnTo>
                      <a:cubicBezTo>
                        <a:pt x="53575" y="159508"/>
                        <a:pt x="54325" y="161662"/>
                        <a:pt x="56198" y="163348"/>
                      </a:cubicBezTo>
                      <a:cubicBezTo>
                        <a:pt x="58071" y="165034"/>
                        <a:pt x="60506" y="165689"/>
                        <a:pt x="63503" y="165315"/>
                      </a:cubicBezTo>
                      <a:lnTo>
                        <a:pt x="120825" y="158009"/>
                      </a:lnTo>
                      <a:cubicBezTo>
                        <a:pt x="123447" y="157634"/>
                        <a:pt x="125789" y="158290"/>
                        <a:pt x="127850" y="159976"/>
                      </a:cubicBezTo>
                      <a:cubicBezTo>
                        <a:pt x="129910" y="161662"/>
                        <a:pt x="131315" y="163816"/>
                        <a:pt x="132064" y="166439"/>
                      </a:cubicBezTo>
                      <a:lnTo>
                        <a:pt x="135436" y="195661"/>
                      </a:lnTo>
                      <a:cubicBezTo>
                        <a:pt x="136186" y="198659"/>
                        <a:pt x="135717" y="201187"/>
                        <a:pt x="134031" y="203248"/>
                      </a:cubicBezTo>
                      <a:cubicBezTo>
                        <a:pt x="132345" y="205309"/>
                        <a:pt x="130004" y="206526"/>
                        <a:pt x="127007" y="206901"/>
                      </a:cubicBezTo>
                      <a:lnTo>
                        <a:pt x="61818" y="215330"/>
                      </a:lnTo>
                      <a:cubicBezTo>
                        <a:pt x="58820" y="215705"/>
                        <a:pt x="56385" y="216923"/>
                        <a:pt x="54512" y="218983"/>
                      </a:cubicBezTo>
                      <a:cubicBezTo>
                        <a:pt x="52639" y="221044"/>
                        <a:pt x="51702" y="223573"/>
                        <a:pt x="51702" y="226570"/>
                      </a:cubicBezTo>
                      <a:lnTo>
                        <a:pt x="49454" y="299627"/>
                      </a:lnTo>
                      <a:cubicBezTo>
                        <a:pt x="49454" y="302624"/>
                        <a:pt x="48424" y="305059"/>
                        <a:pt x="46363" y="306932"/>
                      </a:cubicBezTo>
                      <a:cubicBezTo>
                        <a:pt x="44303" y="308806"/>
                        <a:pt x="41961" y="309742"/>
                        <a:pt x="39339" y="309742"/>
                      </a:cubicBezTo>
                      <a:lnTo>
                        <a:pt x="9554" y="308618"/>
                      </a:lnTo>
                      <a:cubicBezTo>
                        <a:pt x="6931" y="308618"/>
                        <a:pt x="4683" y="307682"/>
                        <a:pt x="2810" y="305809"/>
                      </a:cubicBezTo>
                      <a:cubicBezTo>
                        <a:pt x="937" y="303935"/>
                        <a:pt x="0" y="301500"/>
                        <a:pt x="0" y="298503"/>
                      </a:cubicBezTo>
                      <a:lnTo>
                        <a:pt x="8430" y="23135"/>
                      </a:lnTo>
                      <a:cubicBezTo>
                        <a:pt x="8430" y="20138"/>
                        <a:pt x="9460" y="17703"/>
                        <a:pt x="11521" y="15829"/>
                      </a:cubicBezTo>
                      <a:cubicBezTo>
                        <a:pt x="13581" y="13956"/>
                        <a:pt x="15923" y="12832"/>
                        <a:pt x="18545" y="12458"/>
                      </a:cubicBezTo>
                      <a:lnTo>
                        <a:pt x="207369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3CB05E"/>
                    </a:solidFill>
                  </a:endParaRPr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9083306" y="1854856"/>
                  <a:ext cx="129521" cy="3291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521" h="329129">
                      <a:moveTo>
                        <a:pt x="90183" y="0"/>
                      </a:moveTo>
                      <a:lnTo>
                        <a:pt x="119405" y="0"/>
                      </a:lnTo>
                      <a:cubicBezTo>
                        <a:pt x="122403" y="0"/>
                        <a:pt x="124838" y="936"/>
                        <a:pt x="126711" y="2810"/>
                      </a:cubicBezTo>
                      <a:cubicBezTo>
                        <a:pt x="128584" y="4683"/>
                        <a:pt x="129521" y="7118"/>
                        <a:pt x="129521" y="10115"/>
                      </a:cubicBezTo>
                      <a:lnTo>
                        <a:pt x="129521" y="320887"/>
                      </a:lnTo>
                      <a:cubicBezTo>
                        <a:pt x="129521" y="323885"/>
                        <a:pt x="128584" y="326133"/>
                        <a:pt x="126711" y="327631"/>
                      </a:cubicBezTo>
                      <a:cubicBezTo>
                        <a:pt x="124838" y="329130"/>
                        <a:pt x="122590" y="329504"/>
                        <a:pt x="119967" y="328755"/>
                      </a:cubicBezTo>
                      <a:lnTo>
                        <a:pt x="7572" y="302342"/>
                      </a:lnTo>
                      <a:cubicBezTo>
                        <a:pt x="1578" y="300844"/>
                        <a:pt x="-857" y="296910"/>
                        <a:pt x="267" y="290541"/>
                      </a:cubicBezTo>
                      <a:lnTo>
                        <a:pt x="7010" y="261880"/>
                      </a:lnTo>
                      <a:cubicBezTo>
                        <a:pt x="7760" y="259258"/>
                        <a:pt x="9258" y="257197"/>
                        <a:pt x="11506" y="255698"/>
                      </a:cubicBezTo>
                      <a:cubicBezTo>
                        <a:pt x="13754" y="254200"/>
                        <a:pt x="16189" y="253825"/>
                        <a:pt x="18812" y="254574"/>
                      </a:cubicBezTo>
                      <a:lnTo>
                        <a:pt x="70513" y="266376"/>
                      </a:lnTo>
                      <a:cubicBezTo>
                        <a:pt x="73136" y="267125"/>
                        <a:pt x="75384" y="266751"/>
                        <a:pt x="77257" y="265252"/>
                      </a:cubicBezTo>
                      <a:cubicBezTo>
                        <a:pt x="79130" y="263753"/>
                        <a:pt x="80067" y="261693"/>
                        <a:pt x="80067" y="259070"/>
                      </a:cubicBezTo>
                      <a:lnTo>
                        <a:pt x="80067" y="10115"/>
                      </a:lnTo>
                      <a:cubicBezTo>
                        <a:pt x="80067" y="7118"/>
                        <a:pt x="81004" y="4683"/>
                        <a:pt x="82877" y="2810"/>
                      </a:cubicBezTo>
                      <a:cubicBezTo>
                        <a:pt x="84750" y="936"/>
                        <a:pt x="87185" y="0"/>
                        <a:pt x="90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3CB05E"/>
                    </a:solidFill>
                  </a:endParaRPr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9085258" y="1924541"/>
                  <a:ext cx="35404" cy="118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4" h="118014">
                      <a:moveTo>
                        <a:pt x="10115" y="0"/>
                      </a:moveTo>
                      <a:lnTo>
                        <a:pt x="25288" y="0"/>
                      </a:lnTo>
                      <a:cubicBezTo>
                        <a:pt x="28286" y="0"/>
                        <a:pt x="30721" y="936"/>
                        <a:pt x="32594" y="2809"/>
                      </a:cubicBezTo>
                      <a:cubicBezTo>
                        <a:pt x="34467" y="4683"/>
                        <a:pt x="35404" y="6931"/>
                        <a:pt x="35404" y="9553"/>
                      </a:cubicBezTo>
                      <a:lnTo>
                        <a:pt x="35404" y="107899"/>
                      </a:lnTo>
                      <a:cubicBezTo>
                        <a:pt x="35404" y="110896"/>
                        <a:pt x="34467" y="113331"/>
                        <a:pt x="32594" y="115204"/>
                      </a:cubicBezTo>
                      <a:cubicBezTo>
                        <a:pt x="30721" y="117078"/>
                        <a:pt x="28286" y="118014"/>
                        <a:pt x="25288" y="118014"/>
                      </a:cubicBezTo>
                      <a:lnTo>
                        <a:pt x="10115" y="118014"/>
                      </a:lnTo>
                      <a:cubicBezTo>
                        <a:pt x="7118" y="118014"/>
                        <a:pt x="4683" y="117078"/>
                        <a:pt x="2809" y="115204"/>
                      </a:cubicBezTo>
                      <a:cubicBezTo>
                        <a:pt x="936" y="113331"/>
                        <a:pt x="0" y="110896"/>
                        <a:pt x="0" y="107899"/>
                      </a:cubicBezTo>
                      <a:lnTo>
                        <a:pt x="0" y="9553"/>
                      </a:lnTo>
                      <a:cubicBezTo>
                        <a:pt x="0" y="6931"/>
                        <a:pt x="936" y="4683"/>
                        <a:pt x="2809" y="2809"/>
                      </a:cubicBezTo>
                      <a:cubicBezTo>
                        <a:pt x="4683" y="936"/>
                        <a:pt x="7118" y="0"/>
                        <a:pt x="1011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3CB05E"/>
                    </a:solidFill>
                  </a:endParaRPr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10182225" y="2018302"/>
              <a:ext cx="715066" cy="715066"/>
              <a:chOff x="10532334" y="1449178"/>
              <a:chExt cx="715066" cy="715066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0532334" y="1449178"/>
                <a:ext cx="715066" cy="7150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10727747" y="1592611"/>
                <a:ext cx="324240" cy="428200"/>
                <a:chOff x="9424454" y="1712676"/>
                <a:chExt cx="337450" cy="445646"/>
              </a:xfrm>
              <a:solidFill>
                <a:srgbClr val="FB4554"/>
              </a:solidFill>
            </p:grpSpPr>
            <p:sp>
              <p:nvSpPr>
                <p:cNvPr id="28" name="任意多边形 27"/>
                <p:cNvSpPr/>
                <p:nvPr/>
              </p:nvSpPr>
              <p:spPr>
                <a:xfrm>
                  <a:off x="9433630" y="1712676"/>
                  <a:ext cx="317114" cy="139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114" h="139370">
                      <a:moveTo>
                        <a:pt x="149566" y="0"/>
                      </a:moveTo>
                      <a:cubicBezTo>
                        <a:pt x="154811" y="0"/>
                        <a:pt x="158745" y="1873"/>
                        <a:pt x="161367" y="5620"/>
                      </a:cubicBezTo>
                      <a:lnTo>
                        <a:pt x="191714" y="52826"/>
                      </a:lnTo>
                      <a:cubicBezTo>
                        <a:pt x="193962" y="55448"/>
                        <a:pt x="194618" y="58633"/>
                        <a:pt x="193681" y="62379"/>
                      </a:cubicBezTo>
                      <a:cubicBezTo>
                        <a:pt x="192744" y="66126"/>
                        <a:pt x="190777" y="68936"/>
                        <a:pt x="187780" y="70809"/>
                      </a:cubicBezTo>
                      <a:lnTo>
                        <a:pt x="174855" y="79238"/>
                      </a:lnTo>
                      <a:lnTo>
                        <a:pt x="300737" y="65751"/>
                      </a:lnTo>
                      <a:cubicBezTo>
                        <a:pt x="304109" y="65376"/>
                        <a:pt x="307200" y="66407"/>
                        <a:pt x="310010" y="68842"/>
                      </a:cubicBezTo>
                      <a:cubicBezTo>
                        <a:pt x="312820" y="71277"/>
                        <a:pt x="314412" y="74181"/>
                        <a:pt x="314787" y="77552"/>
                      </a:cubicBezTo>
                      <a:lnTo>
                        <a:pt x="317034" y="93288"/>
                      </a:lnTo>
                      <a:cubicBezTo>
                        <a:pt x="317409" y="96660"/>
                        <a:pt x="316473" y="99844"/>
                        <a:pt x="314225" y="102841"/>
                      </a:cubicBezTo>
                      <a:cubicBezTo>
                        <a:pt x="312351" y="105464"/>
                        <a:pt x="309354" y="107150"/>
                        <a:pt x="305233" y="107899"/>
                      </a:cubicBezTo>
                      <a:lnTo>
                        <a:pt x="16378" y="138808"/>
                      </a:lnTo>
                      <a:cubicBezTo>
                        <a:pt x="16378" y="139182"/>
                        <a:pt x="16003" y="139370"/>
                        <a:pt x="15254" y="139370"/>
                      </a:cubicBezTo>
                      <a:cubicBezTo>
                        <a:pt x="11882" y="139370"/>
                        <a:pt x="8885" y="138246"/>
                        <a:pt x="6262" y="135998"/>
                      </a:cubicBezTo>
                      <a:cubicBezTo>
                        <a:pt x="3640" y="133750"/>
                        <a:pt x="2141" y="130940"/>
                        <a:pt x="1767" y="127568"/>
                      </a:cubicBezTo>
                      <a:lnTo>
                        <a:pt x="81" y="112395"/>
                      </a:lnTo>
                      <a:cubicBezTo>
                        <a:pt x="-294" y="108648"/>
                        <a:pt x="643" y="105464"/>
                        <a:pt x="2890" y="102841"/>
                      </a:cubicBezTo>
                      <a:cubicBezTo>
                        <a:pt x="5513" y="99470"/>
                        <a:pt x="8698" y="97784"/>
                        <a:pt x="12444" y="97784"/>
                      </a:cubicBezTo>
                      <a:lnTo>
                        <a:pt x="163053" y="80924"/>
                      </a:lnTo>
                      <a:cubicBezTo>
                        <a:pt x="160431" y="79800"/>
                        <a:pt x="158183" y="78114"/>
                        <a:pt x="156310" y="75867"/>
                      </a:cubicBezTo>
                      <a:lnTo>
                        <a:pt x="125963" y="29223"/>
                      </a:lnTo>
                      <a:cubicBezTo>
                        <a:pt x="123715" y="26225"/>
                        <a:pt x="122966" y="22854"/>
                        <a:pt x="123715" y="19107"/>
                      </a:cubicBezTo>
                      <a:cubicBezTo>
                        <a:pt x="124464" y="15361"/>
                        <a:pt x="126338" y="12363"/>
                        <a:pt x="129335" y="10116"/>
                      </a:cubicBezTo>
                      <a:lnTo>
                        <a:pt x="142260" y="1686"/>
                      </a:lnTo>
                      <a:cubicBezTo>
                        <a:pt x="144508" y="562"/>
                        <a:pt x="146943" y="0"/>
                        <a:pt x="14956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9492086" y="1847550"/>
                  <a:ext cx="200383" cy="691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383" h="69123">
                      <a:moveTo>
                        <a:pt x="183837" y="0"/>
                      </a:moveTo>
                      <a:cubicBezTo>
                        <a:pt x="187583" y="0"/>
                        <a:pt x="190861" y="1218"/>
                        <a:pt x="193671" y="3653"/>
                      </a:cubicBezTo>
                      <a:cubicBezTo>
                        <a:pt x="196481" y="6088"/>
                        <a:pt x="198073" y="8992"/>
                        <a:pt x="198448" y="12363"/>
                      </a:cubicBezTo>
                      <a:lnTo>
                        <a:pt x="200134" y="41586"/>
                      </a:lnTo>
                      <a:cubicBezTo>
                        <a:pt x="200883" y="45333"/>
                        <a:pt x="199947" y="48704"/>
                        <a:pt x="197324" y="51702"/>
                      </a:cubicBezTo>
                      <a:cubicBezTo>
                        <a:pt x="195076" y="54324"/>
                        <a:pt x="192079" y="55635"/>
                        <a:pt x="188333" y="55635"/>
                      </a:cubicBezTo>
                      <a:lnTo>
                        <a:pt x="16930" y="69123"/>
                      </a:lnTo>
                      <a:lnTo>
                        <a:pt x="15806" y="69123"/>
                      </a:lnTo>
                      <a:cubicBezTo>
                        <a:pt x="11685" y="69123"/>
                        <a:pt x="8501" y="68093"/>
                        <a:pt x="6253" y="66032"/>
                      </a:cubicBezTo>
                      <a:cubicBezTo>
                        <a:pt x="4005" y="63971"/>
                        <a:pt x="2506" y="61068"/>
                        <a:pt x="1757" y="57321"/>
                      </a:cubicBezTo>
                      <a:lnTo>
                        <a:pt x="71" y="28099"/>
                      </a:lnTo>
                      <a:cubicBezTo>
                        <a:pt x="-304" y="24727"/>
                        <a:pt x="820" y="21542"/>
                        <a:pt x="3443" y="18545"/>
                      </a:cubicBezTo>
                      <a:cubicBezTo>
                        <a:pt x="5316" y="15923"/>
                        <a:pt x="8313" y="14237"/>
                        <a:pt x="12434" y="13487"/>
                      </a:cubicBezTo>
                      <a:lnTo>
                        <a:pt x="1838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>
                  <a:off x="9465182" y="1922855"/>
                  <a:ext cx="254087" cy="539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087" h="53949">
                      <a:moveTo>
                        <a:pt x="238840" y="0"/>
                      </a:moveTo>
                      <a:cubicBezTo>
                        <a:pt x="242586" y="0"/>
                        <a:pt x="245864" y="1124"/>
                        <a:pt x="248674" y="3371"/>
                      </a:cubicBezTo>
                      <a:cubicBezTo>
                        <a:pt x="251484" y="5619"/>
                        <a:pt x="252889" y="8804"/>
                        <a:pt x="252889" y="12925"/>
                      </a:cubicBezTo>
                      <a:lnTo>
                        <a:pt x="254013" y="27536"/>
                      </a:lnTo>
                      <a:cubicBezTo>
                        <a:pt x="254387" y="31658"/>
                        <a:pt x="253357" y="35029"/>
                        <a:pt x="250922" y="37652"/>
                      </a:cubicBezTo>
                      <a:cubicBezTo>
                        <a:pt x="248487" y="40275"/>
                        <a:pt x="245396" y="41586"/>
                        <a:pt x="241649" y="41586"/>
                      </a:cubicBezTo>
                      <a:lnTo>
                        <a:pt x="15174" y="53949"/>
                      </a:lnTo>
                      <a:cubicBezTo>
                        <a:pt x="14799" y="53949"/>
                        <a:pt x="14424" y="53949"/>
                        <a:pt x="14050" y="53949"/>
                      </a:cubicBezTo>
                      <a:cubicBezTo>
                        <a:pt x="10678" y="53949"/>
                        <a:pt x="7681" y="52732"/>
                        <a:pt x="5058" y="50296"/>
                      </a:cubicBezTo>
                      <a:cubicBezTo>
                        <a:pt x="2435" y="47861"/>
                        <a:pt x="1124" y="44770"/>
                        <a:pt x="1124" y="41024"/>
                      </a:cubicBezTo>
                      <a:lnTo>
                        <a:pt x="0" y="26412"/>
                      </a:lnTo>
                      <a:cubicBezTo>
                        <a:pt x="0" y="22666"/>
                        <a:pt x="1311" y="19481"/>
                        <a:pt x="3934" y="16859"/>
                      </a:cubicBezTo>
                      <a:cubicBezTo>
                        <a:pt x="6182" y="14236"/>
                        <a:pt x="9179" y="12738"/>
                        <a:pt x="12926" y="12363"/>
                      </a:cubicBezTo>
                      <a:lnTo>
                        <a:pt x="2388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9424454" y="1976171"/>
                  <a:ext cx="337450" cy="1821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450" h="182151">
                      <a:moveTo>
                        <a:pt x="323778" y="71"/>
                      </a:moveTo>
                      <a:cubicBezTo>
                        <a:pt x="327958" y="-303"/>
                        <a:pt x="331282" y="821"/>
                        <a:pt x="333749" y="3443"/>
                      </a:cubicBezTo>
                      <a:cubicBezTo>
                        <a:pt x="336216" y="6066"/>
                        <a:pt x="337450" y="9250"/>
                        <a:pt x="337450" y="12997"/>
                      </a:cubicBezTo>
                      <a:lnTo>
                        <a:pt x="337450" y="136631"/>
                      </a:lnTo>
                      <a:cubicBezTo>
                        <a:pt x="337450" y="140003"/>
                        <a:pt x="336310" y="143094"/>
                        <a:pt x="334030" y="145904"/>
                      </a:cubicBezTo>
                      <a:cubicBezTo>
                        <a:pt x="331750" y="148714"/>
                        <a:pt x="328523" y="150306"/>
                        <a:pt x="324349" y="150681"/>
                      </a:cubicBezTo>
                      <a:lnTo>
                        <a:pt x="35107" y="181589"/>
                      </a:lnTo>
                      <a:cubicBezTo>
                        <a:pt x="34733" y="181589"/>
                        <a:pt x="34452" y="181683"/>
                        <a:pt x="34265" y="181870"/>
                      </a:cubicBezTo>
                      <a:cubicBezTo>
                        <a:pt x="34077" y="182058"/>
                        <a:pt x="33796" y="182151"/>
                        <a:pt x="33422" y="182151"/>
                      </a:cubicBezTo>
                      <a:cubicBezTo>
                        <a:pt x="30050" y="182151"/>
                        <a:pt x="27052" y="181121"/>
                        <a:pt x="24430" y="179060"/>
                      </a:cubicBezTo>
                      <a:cubicBezTo>
                        <a:pt x="21807" y="177000"/>
                        <a:pt x="20309" y="174284"/>
                        <a:pt x="19934" y="170912"/>
                      </a:cubicBezTo>
                      <a:lnTo>
                        <a:pt x="265" y="61327"/>
                      </a:lnTo>
                      <a:cubicBezTo>
                        <a:pt x="-484" y="57955"/>
                        <a:pt x="359" y="54770"/>
                        <a:pt x="2794" y="51773"/>
                      </a:cubicBezTo>
                      <a:cubicBezTo>
                        <a:pt x="5229" y="48776"/>
                        <a:pt x="8133" y="46902"/>
                        <a:pt x="11504" y="46153"/>
                      </a:cubicBezTo>
                      <a:lnTo>
                        <a:pt x="25554" y="43905"/>
                      </a:lnTo>
                      <a:cubicBezTo>
                        <a:pt x="25928" y="43905"/>
                        <a:pt x="26397" y="43812"/>
                        <a:pt x="26959" y="43624"/>
                      </a:cubicBezTo>
                      <a:cubicBezTo>
                        <a:pt x="27521" y="43437"/>
                        <a:pt x="27989" y="43343"/>
                        <a:pt x="28364" y="43343"/>
                      </a:cubicBezTo>
                      <a:cubicBezTo>
                        <a:pt x="31736" y="43343"/>
                        <a:pt x="34639" y="44467"/>
                        <a:pt x="37074" y="46715"/>
                      </a:cubicBezTo>
                      <a:cubicBezTo>
                        <a:pt x="39510" y="48963"/>
                        <a:pt x="40914" y="51586"/>
                        <a:pt x="41289" y="54583"/>
                      </a:cubicBezTo>
                      <a:lnTo>
                        <a:pt x="54777" y="131573"/>
                      </a:lnTo>
                      <a:cubicBezTo>
                        <a:pt x="55151" y="133072"/>
                        <a:pt x="56088" y="134477"/>
                        <a:pt x="57586" y="135788"/>
                      </a:cubicBezTo>
                      <a:cubicBezTo>
                        <a:pt x="59085" y="137100"/>
                        <a:pt x="60771" y="137568"/>
                        <a:pt x="62644" y="137193"/>
                      </a:cubicBezTo>
                      <a:lnTo>
                        <a:pt x="289120" y="112466"/>
                      </a:lnTo>
                      <a:cubicBezTo>
                        <a:pt x="290993" y="112466"/>
                        <a:pt x="292586" y="111717"/>
                        <a:pt x="293897" y="110218"/>
                      </a:cubicBezTo>
                      <a:cubicBezTo>
                        <a:pt x="295208" y="108720"/>
                        <a:pt x="295864" y="107221"/>
                        <a:pt x="295864" y="105723"/>
                      </a:cubicBezTo>
                      <a:lnTo>
                        <a:pt x="295864" y="50087"/>
                      </a:lnTo>
                      <a:cubicBezTo>
                        <a:pt x="295864" y="48214"/>
                        <a:pt x="295208" y="46715"/>
                        <a:pt x="293897" y="45591"/>
                      </a:cubicBezTo>
                      <a:cubicBezTo>
                        <a:pt x="292586" y="44467"/>
                        <a:pt x="291368" y="44280"/>
                        <a:pt x="290244" y="45029"/>
                      </a:cubicBezTo>
                      <a:lnTo>
                        <a:pt x="63768" y="62450"/>
                      </a:lnTo>
                      <a:cubicBezTo>
                        <a:pt x="60022" y="62825"/>
                        <a:pt x="56744" y="61795"/>
                        <a:pt x="53934" y="59360"/>
                      </a:cubicBezTo>
                      <a:cubicBezTo>
                        <a:pt x="51124" y="56924"/>
                        <a:pt x="49719" y="53834"/>
                        <a:pt x="49719" y="50087"/>
                      </a:cubicBezTo>
                      <a:lnTo>
                        <a:pt x="48033" y="34914"/>
                      </a:lnTo>
                      <a:cubicBezTo>
                        <a:pt x="47658" y="31542"/>
                        <a:pt x="48688" y="28451"/>
                        <a:pt x="51124" y="25641"/>
                      </a:cubicBezTo>
                      <a:cubicBezTo>
                        <a:pt x="53559" y="22831"/>
                        <a:pt x="56650" y="21239"/>
                        <a:pt x="60396" y="20864"/>
                      </a:cubicBezTo>
                      <a:lnTo>
                        <a:pt x="323778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71" name="组合 70"/>
          <p:cNvGrpSpPr/>
          <p:nvPr/>
        </p:nvGrpSpPr>
        <p:grpSpPr>
          <a:xfrm>
            <a:off x="8656623" y="5917300"/>
            <a:ext cx="2217162" cy="389512"/>
            <a:chOff x="7081823" y="1812859"/>
            <a:chExt cx="2217162" cy="389512"/>
          </a:xfrm>
        </p:grpSpPr>
        <p:sp>
          <p:nvSpPr>
            <p:cNvPr id="64" name="椭圆 63"/>
            <p:cNvSpPr/>
            <p:nvPr/>
          </p:nvSpPr>
          <p:spPr>
            <a:xfrm>
              <a:off x="7081823" y="1812859"/>
              <a:ext cx="389512" cy="389512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7189762" y="1925292"/>
              <a:ext cx="173634" cy="178713"/>
              <a:chOff x="7439002" y="1951086"/>
              <a:chExt cx="173634" cy="178713"/>
            </a:xfrm>
            <a:solidFill>
              <a:srgbClr val="3CB05E"/>
            </a:solidFill>
          </p:grpSpPr>
          <p:sp>
            <p:nvSpPr>
              <p:cNvPr id="55" name="任意多边形 54"/>
              <p:cNvSpPr/>
              <p:nvPr/>
            </p:nvSpPr>
            <p:spPr>
              <a:xfrm>
                <a:off x="7439002" y="1951086"/>
                <a:ext cx="78772" cy="175373"/>
              </a:xfrm>
              <a:custGeom>
                <a:avLst/>
                <a:gdLst/>
                <a:ahLst/>
                <a:cxnLst/>
                <a:rect l="l" t="t" r="r" b="b"/>
                <a:pathLst>
                  <a:path w="78772" h="175373">
                    <a:moveTo>
                      <a:pt x="67297" y="36"/>
                    </a:moveTo>
                    <a:cubicBezTo>
                      <a:pt x="68669" y="-116"/>
                      <a:pt x="69888" y="227"/>
                      <a:pt x="70955" y="1065"/>
                    </a:cubicBezTo>
                    <a:cubicBezTo>
                      <a:pt x="72022" y="1903"/>
                      <a:pt x="72631" y="3008"/>
                      <a:pt x="72784" y="4380"/>
                    </a:cubicBezTo>
                    <a:lnTo>
                      <a:pt x="73698" y="14210"/>
                    </a:lnTo>
                    <a:cubicBezTo>
                      <a:pt x="73850" y="15886"/>
                      <a:pt x="73774" y="17181"/>
                      <a:pt x="73469" y="18096"/>
                    </a:cubicBezTo>
                    <a:cubicBezTo>
                      <a:pt x="73165" y="19010"/>
                      <a:pt x="72631" y="19467"/>
                      <a:pt x="71869" y="19467"/>
                    </a:cubicBezTo>
                    <a:cubicBezTo>
                      <a:pt x="71260" y="19772"/>
                      <a:pt x="70726" y="20382"/>
                      <a:pt x="70269" y="21296"/>
                    </a:cubicBezTo>
                    <a:cubicBezTo>
                      <a:pt x="69812" y="22211"/>
                      <a:pt x="69583" y="23506"/>
                      <a:pt x="69583" y="25182"/>
                    </a:cubicBezTo>
                    <a:lnTo>
                      <a:pt x="72784" y="94905"/>
                    </a:lnTo>
                    <a:cubicBezTo>
                      <a:pt x="72936" y="96582"/>
                      <a:pt x="73241" y="98334"/>
                      <a:pt x="73698" y="100163"/>
                    </a:cubicBezTo>
                    <a:cubicBezTo>
                      <a:pt x="74155" y="101992"/>
                      <a:pt x="74689" y="103440"/>
                      <a:pt x="75298" y="104507"/>
                    </a:cubicBezTo>
                    <a:lnTo>
                      <a:pt x="78041" y="109993"/>
                    </a:lnTo>
                    <a:cubicBezTo>
                      <a:pt x="78651" y="111212"/>
                      <a:pt x="78880" y="112431"/>
                      <a:pt x="78727" y="113651"/>
                    </a:cubicBezTo>
                    <a:cubicBezTo>
                      <a:pt x="78575" y="114870"/>
                      <a:pt x="78041" y="115632"/>
                      <a:pt x="77127" y="115937"/>
                    </a:cubicBezTo>
                    <a:cubicBezTo>
                      <a:pt x="76060" y="116546"/>
                      <a:pt x="75260" y="117499"/>
                      <a:pt x="74727" y="118794"/>
                    </a:cubicBezTo>
                    <a:cubicBezTo>
                      <a:pt x="74193" y="120090"/>
                      <a:pt x="73927" y="121423"/>
                      <a:pt x="73927" y="122795"/>
                    </a:cubicBezTo>
                    <a:lnTo>
                      <a:pt x="76213" y="169658"/>
                    </a:lnTo>
                    <a:cubicBezTo>
                      <a:pt x="76365" y="171029"/>
                      <a:pt x="75946" y="172249"/>
                      <a:pt x="74955" y="173315"/>
                    </a:cubicBezTo>
                    <a:cubicBezTo>
                      <a:pt x="73965" y="174382"/>
                      <a:pt x="72784" y="174916"/>
                      <a:pt x="71412" y="174916"/>
                    </a:cubicBezTo>
                    <a:lnTo>
                      <a:pt x="61354" y="175373"/>
                    </a:lnTo>
                    <a:cubicBezTo>
                      <a:pt x="59982" y="175373"/>
                      <a:pt x="58763" y="174954"/>
                      <a:pt x="57696" y="174115"/>
                    </a:cubicBezTo>
                    <a:cubicBezTo>
                      <a:pt x="56629" y="173277"/>
                      <a:pt x="56096" y="172096"/>
                      <a:pt x="56096" y="170572"/>
                    </a:cubicBezTo>
                    <a:lnTo>
                      <a:pt x="54267" y="132853"/>
                    </a:lnTo>
                    <a:cubicBezTo>
                      <a:pt x="54267" y="131481"/>
                      <a:pt x="53810" y="130529"/>
                      <a:pt x="52895" y="129996"/>
                    </a:cubicBezTo>
                    <a:cubicBezTo>
                      <a:pt x="51981" y="129462"/>
                      <a:pt x="50914" y="129424"/>
                      <a:pt x="49695" y="129881"/>
                    </a:cubicBezTo>
                    <a:lnTo>
                      <a:pt x="14719" y="147941"/>
                    </a:lnTo>
                    <a:cubicBezTo>
                      <a:pt x="13500" y="148398"/>
                      <a:pt x="12205" y="148398"/>
                      <a:pt x="10833" y="147941"/>
                    </a:cubicBezTo>
                    <a:cubicBezTo>
                      <a:pt x="9461" y="147484"/>
                      <a:pt x="8547" y="146645"/>
                      <a:pt x="8090" y="145426"/>
                    </a:cubicBezTo>
                    <a:lnTo>
                      <a:pt x="3518" y="136968"/>
                    </a:lnTo>
                    <a:cubicBezTo>
                      <a:pt x="3061" y="136053"/>
                      <a:pt x="3061" y="134910"/>
                      <a:pt x="3518" y="133539"/>
                    </a:cubicBezTo>
                    <a:cubicBezTo>
                      <a:pt x="3975" y="132167"/>
                      <a:pt x="4813" y="131177"/>
                      <a:pt x="6032" y="130567"/>
                    </a:cubicBezTo>
                    <a:lnTo>
                      <a:pt x="9919" y="128510"/>
                    </a:lnTo>
                    <a:cubicBezTo>
                      <a:pt x="11138" y="127748"/>
                      <a:pt x="12166" y="126681"/>
                      <a:pt x="13005" y="125309"/>
                    </a:cubicBezTo>
                    <a:cubicBezTo>
                      <a:pt x="13843" y="123938"/>
                      <a:pt x="14262" y="122490"/>
                      <a:pt x="14262" y="120966"/>
                    </a:cubicBezTo>
                    <a:lnTo>
                      <a:pt x="14262" y="112279"/>
                    </a:lnTo>
                    <a:cubicBezTo>
                      <a:pt x="14262" y="110907"/>
                      <a:pt x="13843" y="109917"/>
                      <a:pt x="13005" y="109307"/>
                    </a:cubicBezTo>
                    <a:cubicBezTo>
                      <a:pt x="12166" y="108698"/>
                      <a:pt x="11062" y="108698"/>
                      <a:pt x="9690" y="109307"/>
                    </a:cubicBezTo>
                    <a:lnTo>
                      <a:pt x="8090" y="109764"/>
                    </a:lnTo>
                    <a:cubicBezTo>
                      <a:pt x="6718" y="110222"/>
                      <a:pt x="5423" y="110184"/>
                      <a:pt x="4204" y="109650"/>
                    </a:cubicBezTo>
                    <a:cubicBezTo>
                      <a:pt x="2984" y="109117"/>
                      <a:pt x="2070" y="108240"/>
                      <a:pt x="1460" y="107021"/>
                    </a:cubicBezTo>
                    <a:lnTo>
                      <a:pt x="317" y="104735"/>
                    </a:lnTo>
                    <a:cubicBezTo>
                      <a:pt x="-140" y="103516"/>
                      <a:pt x="-102" y="102259"/>
                      <a:pt x="432" y="100963"/>
                    </a:cubicBezTo>
                    <a:cubicBezTo>
                      <a:pt x="965" y="99668"/>
                      <a:pt x="1918" y="98715"/>
                      <a:pt x="3289" y="98106"/>
                    </a:cubicBezTo>
                    <a:lnTo>
                      <a:pt x="9690" y="95591"/>
                    </a:lnTo>
                    <a:cubicBezTo>
                      <a:pt x="11062" y="94982"/>
                      <a:pt x="12166" y="94029"/>
                      <a:pt x="13005" y="92734"/>
                    </a:cubicBezTo>
                    <a:cubicBezTo>
                      <a:pt x="13843" y="91438"/>
                      <a:pt x="14262" y="90105"/>
                      <a:pt x="14262" y="88733"/>
                    </a:cubicBezTo>
                    <a:lnTo>
                      <a:pt x="14262" y="31126"/>
                    </a:lnTo>
                    <a:cubicBezTo>
                      <a:pt x="14262" y="29754"/>
                      <a:pt x="14033" y="28573"/>
                      <a:pt x="13576" y="27583"/>
                    </a:cubicBezTo>
                    <a:cubicBezTo>
                      <a:pt x="13119" y="26592"/>
                      <a:pt x="12433" y="26173"/>
                      <a:pt x="11519" y="26325"/>
                    </a:cubicBezTo>
                    <a:cubicBezTo>
                      <a:pt x="10604" y="26478"/>
                      <a:pt x="9842" y="26097"/>
                      <a:pt x="9233" y="25182"/>
                    </a:cubicBezTo>
                    <a:cubicBezTo>
                      <a:pt x="8623" y="24268"/>
                      <a:pt x="8242" y="23125"/>
                      <a:pt x="8090" y="21753"/>
                    </a:cubicBezTo>
                    <a:lnTo>
                      <a:pt x="6947" y="11695"/>
                    </a:lnTo>
                    <a:cubicBezTo>
                      <a:pt x="6794" y="10323"/>
                      <a:pt x="7099" y="9104"/>
                      <a:pt x="7861" y="8037"/>
                    </a:cubicBezTo>
                    <a:cubicBezTo>
                      <a:pt x="8623" y="6971"/>
                      <a:pt x="9766" y="6361"/>
                      <a:pt x="11290" y="6209"/>
                    </a:cubicBezTo>
                    <a:lnTo>
                      <a:pt x="67297" y="36"/>
                    </a:lnTo>
                    <a:close/>
                    <a:moveTo>
                      <a:pt x="44437" y="22668"/>
                    </a:moveTo>
                    <a:lnTo>
                      <a:pt x="38722" y="23354"/>
                    </a:lnTo>
                    <a:cubicBezTo>
                      <a:pt x="37351" y="23506"/>
                      <a:pt x="36208" y="24154"/>
                      <a:pt x="35293" y="25297"/>
                    </a:cubicBezTo>
                    <a:cubicBezTo>
                      <a:pt x="34379" y="26440"/>
                      <a:pt x="33922" y="27621"/>
                      <a:pt x="33922" y="28840"/>
                    </a:cubicBezTo>
                    <a:lnTo>
                      <a:pt x="33922" y="40270"/>
                    </a:lnTo>
                    <a:cubicBezTo>
                      <a:pt x="33922" y="41642"/>
                      <a:pt x="34341" y="42708"/>
                      <a:pt x="35179" y="43470"/>
                    </a:cubicBezTo>
                    <a:cubicBezTo>
                      <a:pt x="36017" y="44232"/>
                      <a:pt x="37122" y="44385"/>
                      <a:pt x="38494" y="43928"/>
                    </a:cubicBezTo>
                    <a:cubicBezTo>
                      <a:pt x="39713" y="43775"/>
                      <a:pt x="40894" y="44042"/>
                      <a:pt x="42037" y="44728"/>
                    </a:cubicBezTo>
                    <a:cubicBezTo>
                      <a:pt x="43180" y="45414"/>
                      <a:pt x="43980" y="46518"/>
                      <a:pt x="44437" y="48042"/>
                    </a:cubicBezTo>
                    <a:lnTo>
                      <a:pt x="45123" y="50328"/>
                    </a:lnTo>
                    <a:cubicBezTo>
                      <a:pt x="45428" y="51700"/>
                      <a:pt x="45237" y="52957"/>
                      <a:pt x="44551" y="54100"/>
                    </a:cubicBezTo>
                    <a:cubicBezTo>
                      <a:pt x="43866" y="55243"/>
                      <a:pt x="42837" y="55967"/>
                      <a:pt x="41465" y="56272"/>
                    </a:cubicBezTo>
                    <a:lnTo>
                      <a:pt x="38494" y="57186"/>
                    </a:lnTo>
                    <a:cubicBezTo>
                      <a:pt x="37122" y="57491"/>
                      <a:pt x="36017" y="58253"/>
                      <a:pt x="35179" y="59472"/>
                    </a:cubicBezTo>
                    <a:cubicBezTo>
                      <a:pt x="34341" y="60692"/>
                      <a:pt x="33922" y="61987"/>
                      <a:pt x="33922" y="63359"/>
                    </a:cubicBezTo>
                    <a:lnTo>
                      <a:pt x="33922" y="81189"/>
                    </a:lnTo>
                    <a:cubicBezTo>
                      <a:pt x="33922" y="82409"/>
                      <a:pt x="34341" y="83323"/>
                      <a:pt x="35179" y="83933"/>
                    </a:cubicBezTo>
                    <a:cubicBezTo>
                      <a:pt x="36017" y="84542"/>
                      <a:pt x="37122" y="84542"/>
                      <a:pt x="38494" y="83933"/>
                    </a:cubicBezTo>
                    <a:lnTo>
                      <a:pt x="41237" y="83018"/>
                    </a:lnTo>
                    <a:cubicBezTo>
                      <a:pt x="42456" y="82561"/>
                      <a:pt x="43713" y="82599"/>
                      <a:pt x="45009" y="83133"/>
                    </a:cubicBezTo>
                    <a:cubicBezTo>
                      <a:pt x="46304" y="83666"/>
                      <a:pt x="47180" y="84542"/>
                      <a:pt x="47638" y="85761"/>
                    </a:cubicBezTo>
                    <a:lnTo>
                      <a:pt x="48781" y="88276"/>
                    </a:lnTo>
                    <a:cubicBezTo>
                      <a:pt x="49390" y="89495"/>
                      <a:pt x="49352" y="90753"/>
                      <a:pt x="48666" y="92048"/>
                    </a:cubicBezTo>
                    <a:cubicBezTo>
                      <a:pt x="47980" y="93343"/>
                      <a:pt x="47028" y="94220"/>
                      <a:pt x="45809" y="94677"/>
                    </a:cubicBezTo>
                    <a:lnTo>
                      <a:pt x="38494" y="97649"/>
                    </a:lnTo>
                    <a:cubicBezTo>
                      <a:pt x="37122" y="98106"/>
                      <a:pt x="36017" y="99020"/>
                      <a:pt x="35179" y="100392"/>
                    </a:cubicBezTo>
                    <a:cubicBezTo>
                      <a:pt x="34341" y="101763"/>
                      <a:pt x="33922" y="103135"/>
                      <a:pt x="33922" y="104507"/>
                    </a:cubicBezTo>
                    <a:lnTo>
                      <a:pt x="33922" y="111365"/>
                    </a:lnTo>
                    <a:cubicBezTo>
                      <a:pt x="33922" y="112736"/>
                      <a:pt x="34341" y="113689"/>
                      <a:pt x="35179" y="114222"/>
                    </a:cubicBezTo>
                    <a:cubicBezTo>
                      <a:pt x="36017" y="114756"/>
                      <a:pt x="37046" y="114717"/>
                      <a:pt x="38265" y="114108"/>
                    </a:cubicBezTo>
                    <a:lnTo>
                      <a:pt x="48781" y="108621"/>
                    </a:lnTo>
                    <a:cubicBezTo>
                      <a:pt x="50000" y="108164"/>
                      <a:pt x="50990" y="107212"/>
                      <a:pt x="51752" y="105764"/>
                    </a:cubicBezTo>
                    <a:cubicBezTo>
                      <a:pt x="52514" y="104316"/>
                      <a:pt x="52895" y="102906"/>
                      <a:pt x="52895" y="101535"/>
                    </a:cubicBezTo>
                    <a:lnTo>
                      <a:pt x="49695" y="27240"/>
                    </a:lnTo>
                    <a:cubicBezTo>
                      <a:pt x="49695" y="25868"/>
                      <a:pt x="49162" y="24725"/>
                      <a:pt x="48095" y="23811"/>
                    </a:cubicBezTo>
                    <a:cubicBezTo>
                      <a:pt x="47028" y="22896"/>
                      <a:pt x="45809" y="22515"/>
                      <a:pt x="44437" y="226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7517236" y="1959778"/>
                <a:ext cx="95400" cy="170021"/>
              </a:xfrm>
              <a:custGeom>
                <a:avLst/>
                <a:gdLst/>
                <a:ahLst/>
                <a:cxnLst/>
                <a:rect l="l" t="t" r="r" b="b"/>
                <a:pathLst>
                  <a:path w="95400" h="170021">
                    <a:moveTo>
                      <a:pt x="4837" y="31"/>
                    </a:moveTo>
                    <a:lnTo>
                      <a:pt x="91019" y="3003"/>
                    </a:lnTo>
                    <a:cubicBezTo>
                      <a:pt x="92543" y="3003"/>
                      <a:pt x="93686" y="3536"/>
                      <a:pt x="94448" y="4603"/>
                    </a:cubicBezTo>
                    <a:cubicBezTo>
                      <a:pt x="95210" y="5670"/>
                      <a:pt x="95515" y="6889"/>
                      <a:pt x="95362" y="8261"/>
                    </a:cubicBezTo>
                    <a:lnTo>
                      <a:pt x="83704" y="104273"/>
                    </a:lnTo>
                    <a:cubicBezTo>
                      <a:pt x="83399" y="105644"/>
                      <a:pt x="82675" y="106749"/>
                      <a:pt x="81532" y="107588"/>
                    </a:cubicBezTo>
                    <a:cubicBezTo>
                      <a:pt x="80389" y="108426"/>
                      <a:pt x="79132" y="108845"/>
                      <a:pt x="77760" y="108845"/>
                    </a:cubicBezTo>
                    <a:lnTo>
                      <a:pt x="63358" y="107702"/>
                    </a:lnTo>
                    <a:cubicBezTo>
                      <a:pt x="62139" y="107397"/>
                      <a:pt x="61301" y="107626"/>
                      <a:pt x="60844" y="108388"/>
                    </a:cubicBezTo>
                    <a:cubicBezTo>
                      <a:pt x="60386" y="109150"/>
                      <a:pt x="60539" y="110140"/>
                      <a:pt x="61301" y="111359"/>
                    </a:cubicBezTo>
                    <a:lnTo>
                      <a:pt x="87133" y="150450"/>
                    </a:lnTo>
                    <a:cubicBezTo>
                      <a:pt x="87742" y="151669"/>
                      <a:pt x="87933" y="153003"/>
                      <a:pt x="87704" y="154451"/>
                    </a:cubicBezTo>
                    <a:cubicBezTo>
                      <a:pt x="87475" y="155898"/>
                      <a:pt x="86752" y="156927"/>
                      <a:pt x="85532" y="157537"/>
                    </a:cubicBezTo>
                    <a:lnTo>
                      <a:pt x="76160" y="163709"/>
                    </a:lnTo>
                    <a:cubicBezTo>
                      <a:pt x="74941" y="164319"/>
                      <a:pt x="73683" y="164509"/>
                      <a:pt x="72388" y="164280"/>
                    </a:cubicBezTo>
                    <a:cubicBezTo>
                      <a:pt x="71092" y="164052"/>
                      <a:pt x="70064" y="163328"/>
                      <a:pt x="69302" y="162109"/>
                    </a:cubicBezTo>
                    <a:lnTo>
                      <a:pt x="43699" y="122789"/>
                    </a:lnTo>
                    <a:cubicBezTo>
                      <a:pt x="42784" y="121570"/>
                      <a:pt x="42441" y="120313"/>
                      <a:pt x="42670" y="119018"/>
                    </a:cubicBezTo>
                    <a:cubicBezTo>
                      <a:pt x="42898" y="117722"/>
                      <a:pt x="43699" y="116617"/>
                      <a:pt x="45070" y="115703"/>
                    </a:cubicBezTo>
                    <a:lnTo>
                      <a:pt x="54214" y="109988"/>
                    </a:lnTo>
                    <a:cubicBezTo>
                      <a:pt x="55433" y="109073"/>
                      <a:pt x="55967" y="108311"/>
                      <a:pt x="55814" y="107702"/>
                    </a:cubicBezTo>
                    <a:cubicBezTo>
                      <a:pt x="55662" y="107092"/>
                      <a:pt x="54824" y="106711"/>
                      <a:pt x="53300" y="106559"/>
                    </a:cubicBezTo>
                    <a:lnTo>
                      <a:pt x="40041" y="105416"/>
                    </a:lnTo>
                    <a:cubicBezTo>
                      <a:pt x="38517" y="105263"/>
                      <a:pt x="37374" y="105187"/>
                      <a:pt x="36612" y="105187"/>
                    </a:cubicBezTo>
                    <a:cubicBezTo>
                      <a:pt x="35850" y="105187"/>
                      <a:pt x="35545" y="105187"/>
                      <a:pt x="35698" y="105187"/>
                    </a:cubicBezTo>
                    <a:cubicBezTo>
                      <a:pt x="35850" y="105340"/>
                      <a:pt x="35926" y="105911"/>
                      <a:pt x="35926" y="106902"/>
                    </a:cubicBezTo>
                    <a:cubicBezTo>
                      <a:pt x="35926" y="107892"/>
                      <a:pt x="35698" y="109073"/>
                      <a:pt x="35240" y="110445"/>
                    </a:cubicBezTo>
                    <a:lnTo>
                      <a:pt x="20153" y="166224"/>
                    </a:lnTo>
                    <a:cubicBezTo>
                      <a:pt x="19848" y="167595"/>
                      <a:pt x="19086" y="168624"/>
                      <a:pt x="17867" y="169310"/>
                    </a:cubicBezTo>
                    <a:cubicBezTo>
                      <a:pt x="16648" y="169995"/>
                      <a:pt x="15428" y="170186"/>
                      <a:pt x="14209" y="169881"/>
                    </a:cubicBezTo>
                    <a:lnTo>
                      <a:pt x="5065" y="167367"/>
                    </a:lnTo>
                    <a:cubicBezTo>
                      <a:pt x="3694" y="166909"/>
                      <a:pt x="2665" y="166109"/>
                      <a:pt x="1979" y="164966"/>
                    </a:cubicBezTo>
                    <a:cubicBezTo>
                      <a:pt x="1293" y="163823"/>
                      <a:pt x="1179" y="162566"/>
                      <a:pt x="1636" y="161194"/>
                    </a:cubicBezTo>
                    <a:lnTo>
                      <a:pt x="15809" y="108388"/>
                    </a:lnTo>
                    <a:cubicBezTo>
                      <a:pt x="16114" y="107016"/>
                      <a:pt x="16000" y="105835"/>
                      <a:pt x="15466" y="104844"/>
                    </a:cubicBezTo>
                    <a:cubicBezTo>
                      <a:pt x="14933" y="103854"/>
                      <a:pt x="14133" y="103282"/>
                      <a:pt x="13066" y="103130"/>
                    </a:cubicBezTo>
                    <a:cubicBezTo>
                      <a:pt x="11999" y="102977"/>
                      <a:pt x="11123" y="102406"/>
                      <a:pt x="10437" y="101415"/>
                    </a:cubicBezTo>
                    <a:cubicBezTo>
                      <a:pt x="9751" y="100425"/>
                      <a:pt x="9485" y="99244"/>
                      <a:pt x="9637" y="97872"/>
                    </a:cubicBezTo>
                    <a:lnTo>
                      <a:pt x="10780" y="87814"/>
                    </a:lnTo>
                    <a:cubicBezTo>
                      <a:pt x="10933" y="86290"/>
                      <a:pt x="11504" y="85109"/>
                      <a:pt x="12495" y="84270"/>
                    </a:cubicBezTo>
                    <a:cubicBezTo>
                      <a:pt x="13485" y="83432"/>
                      <a:pt x="14666" y="83089"/>
                      <a:pt x="16038" y="83242"/>
                    </a:cubicBezTo>
                    <a:lnTo>
                      <a:pt x="60158" y="87128"/>
                    </a:lnTo>
                    <a:cubicBezTo>
                      <a:pt x="61529" y="87280"/>
                      <a:pt x="62787" y="86937"/>
                      <a:pt x="63930" y="86099"/>
                    </a:cubicBezTo>
                    <a:cubicBezTo>
                      <a:pt x="65073" y="85261"/>
                      <a:pt x="65797" y="84080"/>
                      <a:pt x="66101" y="82556"/>
                    </a:cubicBezTo>
                    <a:lnTo>
                      <a:pt x="72731" y="27463"/>
                    </a:lnTo>
                    <a:cubicBezTo>
                      <a:pt x="73036" y="26092"/>
                      <a:pt x="72731" y="24911"/>
                      <a:pt x="71816" y="23920"/>
                    </a:cubicBezTo>
                    <a:cubicBezTo>
                      <a:pt x="70902" y="22929"/>
                      <a:pt x="69759" y="22434"/>
                      <a:pt x="68387" y="22434"/>
                    </a:cubicBezTo>
                    <a:lnTo>
                      <a:pt x="26096" y="20834"/>
                    </a:lnTo>
                    <a:cubicBezTo>
                      <a:pt x="24725" y="20681"/>
                      <a:pt x="23544" y="21101"/>
                      <a:pt x="22553" y="22091"/>
                    </a:cubicBezTo>
                    <a:cubicBezTo>
                      <a:pt x="21562" y="23082"/>
                      <a:pt x="21143" y="24263"/>
                      <a:pt x="21296" y="25634"/>
                    </a:cubicBezTo>
                    <a:lnTo>
                      <a:pt x="23582" y="66782"/>
                    </a:lnTo>
                    <a:cubicBezTo>
                      <a:pt x="23582" y="68306"/>
                      <a:pt x="23163" y="69564"/>
                      <a:pt x="22324" y="70554"/>
                    </a:cubicBezTo>
                    <a:cubicBezTo>
                      <a:pt x="21486" y="71545"/>
                      <a:pt x="20305" y="72040"/>
                      <a:pt x="18781" y="72040"/>
                    </a:cubicBezTo>
                    <a:lnTo>
                      <a:pt x="8723" y="72955"/>
                    </a:lnTo>
                    <a:cubicBezTo>
                      <a:pt x="7351" y="72955"/>
                      <a:pt x="6170" y="72459"/>
                      <a:pt x="5179" y="71469"/>
                    </a:cubicBezTo>
                    <a:cubicBezTo>
                      <a:pt x="4189" y="70478"/>
                      <a:pt x="3617" y="69373"/>
                      <a:pt x="3465" y="68154"/>
                    </a:cubicBezTo>
                    <a:lnTo>
                      <a:pt x="36" y="4832"/>
                    </a:lnTo>
                    <a:cubicBezTo>
                      <a:pt x="-116" y="3460"/>
                      <a:pt x="226" y="2279"/>
                      <a:pt x="1065" y="1289"/>
                    </a:cubicBezTo>
                    <a:cubicBezTo>
                      <a:pt x="1903" y="298"/>
                      <a:pt x="3160" y="-121"/>
                      <a:pt x="4837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7380429" y="1812859"/>
              <a:ext cx="389512" cy="389512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7493369" y="1937062"/>
              <a:ext cx="167853" cy="161457"/>
              <a:chOff x="7670632" y="1959776"/>
              <a:chExt cx="167853" cy="161457"/>
            </a:xfrm>
            <a:solidFill>
              <a:srgbClr val="3CB05E"/>
            </a:solidFill>
          </p:grpSpPr>
          <p:sp>
            <p:nvSpPr>
              <p:cNvPr id="50" name="任意多边形 49"/>
              <p:cNvSpPr/>
              <p:nvPr/>
            </p:nvSpPr>
            <p:spPr>
              <a:xfrm>
                <a:off x="7670632" y="1959776"/>
                <a:ext cx="167853" cy="161457"/>
              </a:xfrm>
              <a:custGeom>
                <a:avLst/>
                <a:gdLst/>
                <a:ahLst/>
                <a:cxnLst/>
                <a:rect l="l" t="t" r="r" b="b"/>
                <a:pathLst>
                  <a:path w="167853" h="161457">
                    <a:moveTo>
                      <a:pt x="55809" y="33"/>
                    </a:moveTo>
                    <a:cubicBezTo>
                      <a:pt x="57333" y="-119"/>
                      <a:pt x="58590" y="262"/>
                      <a:pt x="59581" y="1176"/>
                    </a:cubicBezTo>
                    <a:cubicBezTo>
                      <a:pt x="60571" y="2091"/>
                      <a:pt x="61143" y="3310"/>
                      <a:pt x="61295" y="4834"/>
                    </a:cubicBezTo>
                    <a:lnTo>
                      <a:pt x="74097" y="129192"/>
                    </a:lnTo>
                    <a:cubicBezTo>
                      <a:pt x="74402" y="130564"/>
                      <a:pt x="75049" y="131745"/>
                      <a:pt x="76040" y="132736"/>
                    </a:cubicBezTo>
                    <a:cubicBezTo>
                      <a:pt x="77031" y="133726"/>
                      <a:pt x="78288" y="134145"/>
                      <a:pt x="79812" y="133993"/>
                    </a:cubicBezTo>
                    <a:lnTo>
                      <a:pt x="87584" y="133307"/>
                    </a:lnTo>
                    <a:cubicBezTo>
                      <a:pt x="88956" y="133155"/>
                      <a:pt x="90137" y="132583"/>
                      <a:pt x="91128" y="131593"/>
                    </a:cubicBezTo>
                    <a:cubicBezTo>
                      <a:pt x="92118" y="130602"/>
                      <a:pt x="92690" y="129421"/>
                      <a:pt x="92842" y="128049"/>
                    </a:cubicBezTo>
                    <a:lnTo>
                      <a:pt x="99014" y="21293"/>
                    </a:lnTo>
                    <a:cubicBezTo>
                      <a:pt x="99167" y="19921"/>
                      <a:pt x="99776" y="18778"/>
                      <a:pt x="100843" y="17864"/>
                    </a:cubicBezTo>
                    <a:cubicBezTo>
                      <a:pt x="101910" y="16950"/>
                      <a:pt x="103053" y="16569"/>
                      <a:pt x="104272" y="16721"/>
                    </a:cubicBezTo>
                    <a:lnTo>
                      <a:pt x="120046" y="17407"/>
                    </a:lnTo>
                    <a:cubicBezTo>
                      <a:pt x="121417" y="17559"/>
                      <a:pt x="122560" y="18169"/>
                      <a:pt x="123475" y="19236"/>
                    </a:cubicBezTo>
                    <a:cubicBezTo>
                      <a:pt x="124389" y="20302"/>
                      <a:pt x="124770" y="21445"/>
                      <a:pt x="124618" y="22665"/>
                    </a:cubicBezTo>
                    <a:lnTo>
                      <a:pt x="118674" y="126220"/>
                    </a:lnTo>
                    <a:cubicBezTo>
                      <a:pt x="118674" y="127592"/>
                      <a:pt x="119093" y="128773"/>
                      <a:pt x="119931" y="129764"/>
                    </a:cubicBezTo>
                    <a:cubicBezTo>
                      <a:pt x="120769" y="130754"/>
                      <a:pt x="121951" y="131173"/>
                      <a:pt x="123475" y="131021"/>
                    </a:cubicBezTo>
                    <a:lnTo>
                      <a:pt x="161651" y="128278"/>
                    </a:lnTo>
                    <a:cubicBezTo>
                      <a:pt x="162870" y="128278"/>
                      <a:pt x="164013" y="128735"/>
                      <a:pt x="165080" y="129649"/>
                    </a:cubicBezTo>
                    <a:cubicBezTo>
                      <a:pt x="166147" y="130564"/>
                      <a:pt x="166756" y="131707"/>
                      <a:pt x="166909" y="133078"/>
                    </a:cubicBezTo>
                    <a:lnTo>
                      <a:pt x="167823" y="145652"/>
                    </a:lnTo>
                    <a:cubicBezTo>
                      <a:pt x="167975" y="147176"/>
                      <a:pt x="167556" y="148433"/>
                      <a:pt x="166566" y="149423"/>
                    </a:cubicBezTo>
                    <a:cubicBezTo>
                      <a:pt x="165575" y="150414"/>
                      <a:pt x="164394" y="150909"/>
                      <a:pt x="163022" y="150909"/>
                    </a:cubicBezTo>
                    <a:lnTo>
                      <a:pt x="6431" y="161425"/>
                    </a:lnTo>
                    <a:cubicBezTo>
                      <a:pt x="5060" y="161577"/>
                      <a:pt x="3841" y="161196"/>
                      <a:pt x="2774" y="160282"/>
                    </a:cubicBezTo>
                    <a:cubicBezTo>
                      <a:pt x="1707" y="159368"/>
                      <a:pt x="1097" y="158225"/>
                      <a:pt x="945" y="156853"/>
                    </a:cubicBezTo>
                    <a:lnTo>
                      <a:pt x="31" y="144051"/>
                    </a:lnTo>
                    <a:cubicBezTo>
                      <a:pt x="-122" y="142680"/>
                      <a:pt x="297" y="141537"/>
                      <a:pt x="1288" y="140622"/>
                    </a:cubicBezTo>
                    <a:cubicBezTo>
                      <a:pt x="2278" y="139708"/>
                      <a:pt x="3460" y="139098"/>
                      <a:pt x="4831" y="138794"/>
                    </a:cubicBezTo>
                    <a:lnTo>
                      <a:pt x="43922" y="136279"/>
                    </a:lnTo>
                    <a:cubicBezTo>
                      <a:pt x="45598" y="136126"/>
                      <a:pt x="46817" y="135555"/>
                      <a:pt x="47579" y="134564"/>
                    </a:cubicBezTo>
                    <a:cubicBezTo>
                      <a:pt x="48341" y="133574"/>
                      <a:pt x="48646" y="132393"/>
                      <a:pt x="48494" y="131021"/>
                    </a:cubicBezTo>
                    <a:lnTo>
                      <a:pt x="36149" y="7120"/>
                    </a:lnTo>
                    <a:cubicBezTo>
                      <a:pt x="35997" y="5748"/>
                      <a:pt x="36302" y="4529"/>
                      <a:pt x="37064" y="3462"/>
                    </a:cubicBezTo>
                    <a:cubicBezTo>
                      <a:pt x="37826" y="2395"/>
                      <a:pt x="38969" y="1786"/>
                      <a:pt x="40493" y="1633"/>
                    </a:cubicBezTo>
                    <a:lnTo>
                      <a:pt x="55809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7677139" y="2016473"/>
                <a:ext cx="36376" cy="46271"/>
              </a:xfrm>
              <a:custGeom>
                <a:avLst/>
                <a:gdLst/>
                <a:ahLst/>
                <a:cxnLst/>
                <a:rect l="l" t="t" r="r" b="b"/>
                <a:pathLst>
                  <a:path w="36376" h="46271">
                    <a:moveTo>
                      <a:pt x="15012" y="258"/>
                    </a:moveTo>
                    <a:cubicBezTo>
                      <a:pt x="16384" y="715"/>
                      <a:pt x="17374" y="1553"/>
                      <a:pt x="17984" y="2772"/>
                    </a:cubicBezTo>
                    <a:lnTo>
                      <a:pt x="35815" y="33862"/>
                    </a:lnTo>
                    <a:cubicBezTo>
                      <a:pt x="36424" y="35081"/>
                      <a:pt x="36538" y="36338"/>
                      <a:pt x="36157" y="37634"/>
                    </a:cubicBezTo>
                    <a:cubicBezTo>
                      <a:pt x="35776" y="38929"/>
                      <a:pt x="34976" y="39958"/>
                      <a:pt x="33757" y="40720"/>
                    </a:cubicBezTo>
                    <a:lnTo>
                      <a:pt x="25299" y="45749"/>
                    </a:lnTo>
                    <a:cubicBezTo>
                      <a:pt x="24080" y="46359"/>
                      <a:pt x="22822" y="46435"/>
                      <a:pt x="21527" y="45978"/>
                    </a:cubicBezTo>
                    <a:cubicBezTo>
                      <a:pt x="20232" y="45520"/>
                      <a:pt x="19203" y="44682"/>
                      <a:pt x="18441" y="43463"/>
                    </a:cubicBezTo>
                    <a:lnTo>
                      <a:pt x="610" y="12602"/>
                    </a:lnTo>
                    <a:cubicBezTo>
                      <a:pt x="1" y="11383"/>
                      <a:pt x="-152" y="10087"/>
                      <a:pt x="153" y="8716"/>
                    </a:cubicBezTo>
                    <a:cubicBezTo>
                      <a:pt x="458" y="7344"/>
                      <a:pt x="1220" y="6354"/>
                      <a:pt x="2439" y="5744"/>
                    </a:cubicBezTo>
                    <a:lnTo>
                      <a:pt x="11126" y="715"/>
                    </a:lnTo>
                    <a:cubicBezTo>
                      <a:pt x="12345" y="-47"/>
                      <a:pt x="13640" y="-200"/>
                      <a:pt x="15012" y="2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7793069" y="2021813"/>
                <a:ext cx="45051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45051" h="48075">
                    <a:moveTo>
                      <a:pt x="32241" y="61"/>
                    </a:moveTo>
                    <a:cubicBezTo>
                      <a:pt x="33689" y="-167"/>
                      <a:pt x="34794" y="252"/>
                      <a:pt x="35556" y="1318"/>
                    </a:cubicBezTo>
                    <a:lnTo>
                      <a:pt x="43329" y="7948"/>
                    </a:lnTo>
                    <a:cubicBezTo>
                      <a:pt x="44395" y="8862"/>
                      <a:pt x="44967" y="10005"/>
                      <a:pt x="45043" y="11377"/>
                    </a:cubicBezTo>
                    <a:cubicBezTo>
                      <a:pt x="45119" y="12748"/>
                      <a:pt x="44700" y="13891"/>
                      <a:pt x="43786" y="14806"/>
                    </a:cubicBezTo>
                    <a:lnTo>
                      <a:pt x="16125" y="46581"/>
                    </a:lnTo>
                    <a:cubicBezTo>
                      <a:pt x="15211" y="47496"/>
                      <a:pt x="14068" y="47991"/>
                      <a:pt x="12696" y="48067"/>
                    </a:cubicBezTo>
                    <a:cubicBezTo>
                      <a:pt x="11325" y="48143"/>
                      <a:pt x="10105" y="47724"/>
                      <a:pt x="9039" y="46810"/>
                    </a:cubicBezTo>
                    <a:lnTo>
                      <a:pt x="1723" y="40638"/>
                    </a:lnTo>
                    <a:cubicBezTo>
                      <a:pt x="657" y="39571"/>
                      <a:pt x="85" y="38390"/>
                      <a:pt x="9" y="37094"/>
                    </a:cubicBezTo>
                    <a:cubicBezTo>
                      <a:pt x="-67" y="35799"/>
                      <a:pt x="352" y="34542"/>
                      <a:pt x="1266" y="33322"/>
                    </a:cubicBezTo>
                    <a:lnTo>
                      <a:pt x="28698" y="2004"/>
                    </a:lnTo>
                    <a:cubicBezTo>
                      <a:pt x="29613" y="937"/>
                      <a:pt x="30794" y="290"/>
                      <a:pt x="32241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7692547" y="1812859"/>
              <a:ext cx="389512" cy="389512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7793996" y="1926319"/>
              <a:ext cx="183363" cy="182936"/>
            </a:xfrm>
            <a:custGeom>
              <a:avLst/>
              <a:gdLst/>
              <a:ahLst/>
              <a:cxnLst/>
              <a:rect l="l" t="t" r="r" b="b"/>
              <a:pathLst>
                <a:path w="183363" h="182936">
                  <a:moveTo>
                    <a:pt x="104725" y="31"/>
                  </a:moveTo>
                  <a:lnTo>
                    <a:pt x="112955" y="1174"/>
                  </a:lnTo>
                  <a:cubicBezTo>
                    <a:pt x="114479" y="1326"/>
                    <a:pt x="115736" y="2050"/>
                    <a:pt x="116726" y="3346"/>
                  </a:cubicBezTo>
                  <a:cubicBezTo>
                    <a:pt x="117717" y="4641"/>
                    <a:pt x="118060" y="6051"/>
                    <a:pt x="117755" y="7575"/>
                  </a:cubicBezTo>
                  <a:lnTo>
                    <a:pt x="115241" y="27234"/>
                  </a:lnTo>
                  <a:cubicBezTo>
                    <a:pt x="115088" y="28911"/>
                    <a:pt x="115545" y="30321"/>
                    <a:pt x="116612" y="31464"/>
                  </a:cubicBezTo>
                  <a:cubicBezTo>
                    <a:pt x="117679" y="32607"/>
                    <a:pt x="118974" y="33178"/>
                    <a:pt x="120498" y="33178"/>
                  </a:cubicBezTo>
                  <a:lnTo>
                    <a:pt x="173991" y="33178"/>
                  </a:lnTo>
                  <a:cubicBezTo>
                    <a:pt x="175667" y="33178"/>
                    <a:pt x="177077" y="33756"/>
                    <a:pt x="178220" y="34912"/>
                  </a:cubicBezTo>
                  <a:cubicBezTo>
                    <a:pt x="179363" y="36068"/>
                    <a:pt x="179934" y="37494"/>
                    <a:pt x="179934" y="39190"/>
                  </a:cubicBezTo>
                  <a:lnTo>
                    <a:pt x="179934" y="47283"/>
                  </a:lnTo>
                  <a:cubicBezTo>
                    <a:pt x="179934" y="48979"/>
                    <a:pt x="179363" y="50405"/>
                    <a:pt x="178220" y="51561"/>
                  </a:cubicBezTo>
                  <a:cubicBezTo>
                    <a:pt x="177077" y="52717"/>
                    <a:pt x="175591" y="53295"/>
                    <a:pt x="173762" y="53295"/>
                  </a:cubicBezTo>
                  <a:lnTo>
                    <a:pt x="117755" y="53295"/>
                  </a:lnTo>
                  <a:cubicBezTo>
                    <a:pt x="116231" y="53295"/>
                    <a:pt x="114821" y="53869"/>
                    <a:pt x="113526" y="55017"/>
                  </a:cubicBezTo>
                  <a:cubicBezTo>
                    <a:pt x="112231" y="56164"/>
                    <a:pt x="111354" y="57657"/>
                    <a:pt x="110897" y="59496"/>
                  </a:cubicBezTo>
                  <a:lnTo>
                    <a:pt x="106097" y="98758"/>
                  </a:lnTo>
                  <a:cubicBezTo>
                    <a:pt x="105792" y="100441"/>
                    <a:pt x="106135" y="101895"/>
                    <a:pt x="107125" y="103119"/>
                  </a:cubicBezTo>
                  <a:cubicBezTo>
                    <a:pt x="108116" y="104343"/>
                    <a:pt x="109526" y="104955"/>
                    <a:pt x="111354" y="104955"/>
                  </a:cubicBezTo>
                  <a:lnTo>
                    <a:pt x="159132" y="105644"/>
                  </a:lnTo>
                  <a:cubicBezTo>
                    <a:pt x="160808" y="105794"/>
                    <a:pt x="162218" y="106434"/>
                    <a:pt x="163361" y="107564"/>
                  </a:cubicBezTo>
                  <a:cubicBezTo>
                    <a:pt x="164504" y="108694"/>
                    <a:pt x="165075" y="110164"/>
                    <a:pt x="165075" y="111974"/>
                  </a:cubicBezTo>
                  <a:lnTo>
                    <a:pt x="164847" y="119657"/>
                  </a:lnTo>
                  <a:cubicBezTo>
                    <a:pt x="164847" y="121467"/>
                    <a:pt x="164275" y="122936"/>
                    <a:pt x="163132" y="124066"/>
                  </a:cubicBezTo>
                  <a:cubicBezTo>
                    <a:pt x="161989" y="125196"/>
                    <a:pt x="160580" y="125761"/>
                    <a:pt x="158903" y="125761"/>
                  </a:cubicBezTo>
                  <a:lnTo>
                    <a:pt x="108611" y="124847"/>
                  </a:lnTo>
                  <a:cubicBezTo>
                    <a:pt x="106935" y="124694"/>
                    <a:pt x="105411" y="125228"/>
                    <a:pt x="104039" y="126447"/>
                  </a:cubicBezTo>
                  <a:cubicBezTo>
                    <a:pt x="102668" y="127666"/>
                    <a:pt x="101906" y="129038"/>
                    <a:pt x="101753" y="130562"/>
                  </a:cubicBezTo>
                  <a:lnTo>
                    <a:pt x="98553" y="154108"/>
                  </a:lnTo>
                  <a:cubicBezTo>
                    <a:pt x="98400" y="155632"/>
                    <a:pt x="98819" y="156965"/>
                    <a:pt x="99810" y="158108"/>
                  </a:cubicBezTo>
                  <a:cubicBezTo>
                    <a:pt x="100801" y="159251"/>
                    <a:pt x="102134" y="159823"/>
                    <a:pt x="103811" y="159823"/>
                  </a:cubicBezTo>
                  <a:lnTo>
                    <a:pt x="176734" y="157537"/>
                  </a:lnTo>
                  <a:cubicBezTo>
                    <a:pt x="178410" y="157537"/>
                    <a:pt x="179820" y="158108"/>
                    <a:pt x="180963" y="159251"/>
                  </a:cubicBezTo>
                  <a:cubicBezTo>
                    <a:pt x="182106" y="160394"/>
                    <a:pt x="182830" y="161728"/>
                    <a:pt x="183135" y="163252"/>
                  </a:cubicBezTo>
                  <a:lnTo>
                    <a:pt x="183363" y="171481"/>
                  </a:lnTo>
                  <a:cubicBezTo>
                    <a:pt x="183363" y="173005"/>
                    <a:pt x="182792" y="174377"/>
                    <a:pt x="181649" y="175596"/>
                  </a:cubicBezTo>
                  <a:cubicBezTo>
                    <a:pt x="180506" y="176815"/>
                    <a:pt x="179096" y="177501"/>
                    <a:pt x="177420" y="177653"/>
                  </a:cubicBezTo>
                  <a:lnTo>
                    <a:pt x="6656" y="182911"/>
                  </a:lnTo>
                  <a:cubicBezTo>
                    <a:pt x="4827" y="183064"/>
                    <a:pt x="3303" y="182530"/>
                    <a:pt x="2084" y="181311"/>
                  </a:cubicBezTo>
                  <a:cubicBezTo>
                    <a:pt x="864" y="180092"/>
                    <a:pt x="255" y="178720"/>
                    <a:pt x="255" y="177196"/>
                  </a:cubicBezTo>
                  <a:lnTo>
                    <a:pt x="26" y="168967"/>
                  </a:lnTo>
                  <a:cubicBezTo>
                    <a:pt x="-126" y="167443"/>
                    <a:pt x="407" y="166071"/>
                    <a:pt x="1626" y="164852"/>
                  </a:cubicBezTo>
                  <a:cubicBezTo>
                    <a:pt x="2846" y="163633"/>
                    <a:pt x="4217" y="162947"/>
                    <a:pt x="5741" y="162794"/>
                  </a:cubicBezTo>
                  <a:lnTo>
                    <a:pt x="71349" y="160966"/>
                  </a:lnTo>
                  <a:cubicBezTo>
                    <a:pt x="73026" y="160813"/>
                    <a:pt x="74550" y="160165"/>
                    <a:pt x="75921" y="159022"/>
                  </a:cubicBezTo>
                  <a:cubicBezTo>
                    <a:pt x="77293" y="157879"/>
                    <a:pt x="78055" y="156394"/>
                    <a:pt x="78207" y="154565"/>
                  </a:cubicBezTo>
                  <a:lnTo>
                    <a:pt x="81408" y="130333"/>
                  </a:lnTo>
                  <a:cubicBezTo>
                    <a:pt x="81713" y="128657"/>
                    <a:pt x="81332" y="127247"/>
                    <a:pt x="80265" y="126104"/>
                  </a:cubicBezTo>
                  <a:cubicBezTo>
                    <a:pt x="79198" y="124961"/>
                    <a:pt x="77903" y="124313"/>
                    <a:pt x="76379" y="124161"/>
                  </a:cubicBezTo>
                  <a:lnTo>
                    <a:pt x="41403" y="123482"/>
                  </a:lnTo>
                  <a:cubicBezTo>
                    <a:pt x="39574" y="123482"/>
                    <a:pt x="38088" y="122917"/>
                    <a:pt x="36945" y="121787"/>
                  </a:cubicBezTo>
                  <a:cubicBezTo>
                    <a:pt x="35802" y="120657"/>
                    <a:pt x="35231" y="119264"/>
                    <a:pt x="35231" y="117606"/>
                  </a:cubicBezTo>
                  <a:lnTo>
                    <a:pt x="35459" y="109470"/>
                  </a:lnTo>
                  <a:cubicBezTo>
                    <a:pt x="35459" y="107812"/>
                    <a:pt x="36031" y="106456"/>
                    <a:pt x="37174" y="105400"/>
                  </a:cubicBezTo>
                  <a:cubicBezTo>
                    <a:pt x="38317" y="104344"/>
                    <a:pt x="39803" y="103815"/>
                    <a:pt x="41631" y="103815"/>
                  </a:cubicBezTo>
                  <a:lnTo>
                    <a:pt x="78893" y="104273"/>
                  </a:lnTo>
                  <a:cubicBezTo>
                    <a:pt x="80569" y="104273"/>
                    <a:pt x="82094" y="103775"/>
                    <a:pt x="83465" y="102780"/>
                  </a:cubicBezTo>
                  <a:cubicBezTo>
                    <a:pt x="84837" y="101784"/>
                    <a:pt x="85599" y="100369"/>
                    <a:pt x="85751" y="98533"/>
                  </a:cubicBezTo>
                  <a:lnTo>
                    <a:pt x="90780" y="59496"/>
                  </a:lnTo>
                  <a:cubicBezTo>
                    <a:pt x="91085" y="57657"/>
                    <a:pt x="90704" y="56164"/>
                    <a:pt x="89637" y="55017"/>
                  </a:cubicBezTo>
                  <a:cubicBezTo>
                    <a:pt x="88571" y="53869"/>
                    <a:pt x="87275" y="53295"/>
                    <a:pt x="85751" y="53295"/>
                  </a:cubicBezTo>
                  <a:lnTo>
                    <a:pt x="32945" y="53063"/>
                  </a:lnTo>
                  <a:cubicBezTo>
                    <a:pt x="31421" y="53063"/>
                    <a:pt x="29820" y="53635"/>
                    <a:pt x="28144" y="54779"/>
                  </a:cubicBezTo>
                  <a:cubicBezTo>
                    <a:pt x="26468" y="55923"/>
                    <a:pt x="25172" y="57181"/>
                    <a:pt x="24258" y="58553"/>
                  </a:cubicBezTo>
                  <a:lnTo>
                    <a:pt x="21972" y="63353"/>
                  </a:lnTo>
                  <a:cubicBezTo>
                    <a:pt x="21210" y="64877"/>
                    <a:pt x="20029" y="65906"/>
                    <a:pt x="18428" y="66439"/>
                  </a:cubicBezTo>
                  <a:cubicBezTo>
                    <a:pt x="16828" y="66973"/>
                    <a:pt x="15342" y="66858"/>
                    <a:pt x="13971" y="66096"/>
                  </a:cubicBezTo>
                  <a:lnTo>
                    <a:pt x="6656" y="62667"/>
                  </a:lnTo>
                  <a:cubicBezTo>
                    <a:pt x="5284" y="61905"/>
                    <a:pt x="4331" y="60686"/>
                    <a:pt x="3798" y="59010"/>
                  </a:cubicBezTo>
                  <a:cubicBezTo>
                    <a:pt x="3265" y="57333"/>
                    <a:pt x="3303" y="55809"/>
                    <a:pt x="3912" y="54438"/>
                  </a:cubicBezTo>
                  <a:lnTo>
                    <a:pt x="11456" y="39886"/>
                  </a:lnTo>
                  <a:cubicBezTo>
                    <a:pt x="12066" y="38191"/>
                    <a:pt x="12637" y="36765"/>
                    <a:pt x="13171" y="35609"/>
                  </a:cubicBezTo>
                  <a:cubicBezTo>
                    <a:pt x="13704" y="34453"/>
                    <a:pt x="13971" y="33797"/>
                    <a:pt x="13971" y="33642"/>
                  </a:cubicBezTo>
                  <a:cubicBezTo>
                    <a:pt x="13971" y="33180"/>
                    <a:pt x="14047" y="32949"/>
                    <a:pt x="14199" y="32949"/>
                  </a:cubicBezTo>
                  <a:cubicBezTo>
                    <a:pt x="14352" y="32949"/>
                    <a:pt x="14695" y="32416"/>
                    <a:pt x="15228" y="31349"/>
                  </a:cubicBezTo>
                  <a:cubicBezTo>
                    <a:pt x="15761" y="30282"/>
                    <a:pt x="16485" y="28987"/>
                    <a:pt x="17400" y="27463"/>
                  </a:cubicBezTo>
                  <a:lnTo>
                    <a:pt x="28144" y="5746"/>
                  </a:lnTo>
                  <a:cubicBezTo>
                    <a:pt x="29058" y="4222"/>
                    <a:pt x="30316" y="3193"/>
                    <a:pt x="31916" y="2660"/>
                  </a:cubicBezTo>
                  <a:cubicBezTo>
                    <a:pt x="33516" y="2127"/>
                    <a:pt x="35002" y="2241"/>
                    <a:pt x="36374" y="3003"/>
                  </a:cubicBezTo>
                  <a:lnTo>
                    <a:pt x="43460" y="6660"/>
                  </a:lnTo>
                  <a:cubicBezTo>
                    <a:pt x="44984" y="7270"/>
                    <a:pt x="46013" y="8413"/>
                    <a:pt x="46546" y="10089"/>
                  </a:cubicBezTo>
                  <a:cubicBezTo>
                    <a:pt x="47080" y="11766"/>
                    <a:pt x="47042" y="13290"/>
                    <a:pt x="46432" y="14661"/>
                  </a:cubicBezTo>
                  <a:lnTo>
                    <a:pt x="39803" y="27692"/>
                  </a:lnTo>
                  <a:cubicBezTo>
                    <a:pt x="39040" y="29063"/>
                    <a:pt x="38964" y="30282"/>
                    <a:pt x="39574" y="31349"/>
                  </a:cubicBezTo>
                  <a:cubicBezTo>
                    <a:pt x="40184" y="32416"/>
                    <a:pt x="41403" y="32949"/>
                    <a:pt x="43232" y="32949"/>
                  </a:cubicBezTo>
                  <a:lnTo>
                    <a:pt x="88037" y="32949"/>
                  </a:lnTo>
                  <a:cubicBezTo>
                    <a:pt x="89866" y="32949"/>
                    <a:pt x="91428" y="32378"/>
                    <a:pt x="92723" y="31235"/>
                  </a:cubicBezTo>
                  <a:cubicBezTo>
                    <a:pt x="94019" y="30092"/>
                    <a:pt x="94743" y="28758"/>
                    <a:pt x="94895" y="27234"/>
                  </a:cubicBezTo>
                  <a:lnTo>
                    <a:pt x="97867" y="5289"/>
                  </a:lnTo>
                  <a:cubicBezTo>
                    <a:pt x="98019" y="3612"/>
                    <a:pt x="98819" y="2279"/>
                    <a:pt x="100267" y="1288"/>
                  </a:cubicBezTo>
                  <a:cubicBezTo>
                    <a:pt x="101715" y="298"/>
                    <a:pt x="103201" y="-121"/>
                    <a:pt x="104725" y="31"/>
                  </a:cubicBez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8008838" y="1812859"/>
              <a:ext cx="389512" cy="389512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8120208" y="1926317"/>
              <a:ext cx="177194" cy="183142"/>
              <a:chOff x="8123033" y="1949031"/>
              <a:chExt cx="177194" cy="183142"/>
            </a:xfrm>
            <a:solidFill>
              <a:srgbClr val="FB4554"/>
            </a:solidFill>
          </p:grpSpPr>
          <p:sp>
            <p:nvSpPr>
              <p:cNvPr id="57" name="任意多边形 56"/>
              <p:cNvSpPr/>
              <p:nvPr/>
            </p:nvSpPr>
            <p:spPr>
              <a:xfrm>
                <a:off x="8187299" y="1949031"/>
                <a:ext cx="99313" cy="181770"/>
              </a:xfrm>
              <a:custGeom>
                <a:avLst/>
                <a:gdLst/>
                <a:ahLst/>
                <a:cxnLst/>
                <a:rect l="l" t="t" r="r" b="b"/>
                <a:pathLst>
                  <a:path w="99313" h="181770">
                    <a:moveTo>
                      <a:pt x="93040" y="33"/>
                    </a:moveTo>
                    <a:cubicBezTo>
                      <a:pt x="94411" y="-119"/>
                      <a:pt x="95669" y="262"/>
                      <a:pt x="96812" y="1176"/>
                    </a:cubicBezTo>
                    <a:cubicBezTo>
                      <a:pt x="97955" y="2090"/>
                      <a:pt x="98602" y="3386"/>
                      <a:pt x="98755" y="5062"/>
                    </a:cubicBezTo>
                    <a:lnTo>
                      <a:pt x="99212" y="11006"/>
                    </a:lnTo>
                    <a:cubicBezTo>
                      <a:pt x="99517" y="12682"/>
                      <a:pt x="99136" y="14092"/>
                      <a:pt x="98069" y="15235"/>
                    </a:cubicBezTo>
                    <a:cubicBezTo>
                      <a:pt x="97002" y="16378"/>
                      <a:pt x="95783" y="17026"/>
                      <a:pt x="94411" y="17178"/>
                    </a:cubicBezTo>
                    <a:lnTo>
                      <a:pt x="28803" y="22664"/>
                    </a:lnTo>
                    <a:cubicBezTo>
                      <a:pt x="28194" y="22664"/>
                      <a:pt x="27584" y="22969"/>
                      <a:pt x="26974" y="23579"/>
                    </a:cubicBezTo>
                    <a:cubicBezTo>
                      <a:pt x="26365" y="24188"/>
                      <a:pt x="26060" y="24798"/>
                      <a:pt x="26060" y="25408"/>
                    </a:cubicBezTo>
                    <a:lnTo>
                      <a:pt x="17145" y="176512"/>
                    </a:lnTo>
                    <a:cubicBezTo>
                      <a:pt x="17145" y="177884"/>
                      <a:pt x="16611" y="179103"/>
                      <a:pt x="15544" y="180170"/>
                    </a:cubicBezTo>
                    <a:cubicBezTo>
                      <a:pt x="14478" y="181237"/>
                      <a:pt x="13258" y="181770"/>
                      <a:pt x="11887" y="181770"/>
                    </a:cubicBezTo>
                    <a:lnTo>
                      <a:pt x="11430" y="181770"/>
                    </a:lnTo>
                    <a:lnTo>
                      <a:pt x="5257" y="181084"/>
                    </a:lnTo>
                    <a:cubicBezTo>
                      <a:pt x="3886" y="181084"/>
                      <a:pt x="2666" y="180475"/>
                      <a:pt x="1600" y="179256"/>
                    </a:cubicBezTo>
                    <a:cubicBezTo>
                      <a:pt x="533" y="178189"/>
                      <a:pt x="0" y="176893"/>
                      <a:pt x="0" y="175369"/>
                    </a:cubicBezTo>
                    <a:lnTo>
                      <a:pt x="9372" y="12377"/>
                    </a:lnTo>
                    <a:cubicBezTo>
                      <a:pt x="9524" y="10853"/>
                      <a:pt x="10134" y="9558"/>
                      <a:pt x="11201" y="8491"/>
                    </a:cubicBezTo>
                    <a:cubicBezTo>
                      <a:pt x="12268" y="7424"/>
                      <a:pt x="13487" y="6815"/>
                      <a:pt x="14859" y="6662"/>
                    </a:cubicBezTo>
                    <a:lnTo>
                      <a:pt x="93040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8132989" y="1955923"/>
                <a:ext cx="43908" cy="36805"/>
              </a:xfrm>
              <a:custGeom>
                <a:avLst/>
                <a:gdLst/>
                <a:ahLst/>
                <a:cxnLst/>
                <a:rect l="l" t="t" r="r" b="b"/>
                <a:pathLst>
                  <a:path w="43908" h="36805">
                    <a:moveTo>
                      <a:pt x="10418" y="0"/>
                    </a:moveTo>
                    <a:cubicBezTo>
                      <a:pt x="11180" y="0"/>
                      <a:pt x="12095" y="305"/>
                      <a:pt x="13162" y="914"/>
                    </a:cubicBezTo>
                    <a:lnTo>
                      <a:pt x="41279" y="19202"/>
                    </a:lnTo>
                    <a:cubicBezTo>
                      <a:pt x="42499" y="20117"/>
                      <a:pt x="43337" y="21260"/>
                      <a:pt x="43794" y="22631"/>
                    </a:cubicBezTo>
                    <a:cubicBezTo>
                      <a:pt x="44099" y="24003"/>
                      <a:pt x="43794" y="25375"/>
                      <a:pt x="42880" y="26746"/>
                    </a:cubicBezTo>
                    <a:lnTo>
                      <a:pt x="37850" y="34061"/>
                    </a:lnTo>
                    <a:cubicBezTo>
                      <a:pt x="36936" y="35890"/>
                      <a:pt x="35488" y="36805"/>
                      <a:pt x="33507" y="36805"/>
                    </a:cubicBezTo>
                    <a:cubicBezTo>
                      <a:pt x="32440" y="36805"/>
                      <a:pt x="31373" y="36500"/>
                      <a:pt x="30307" y="35890"/>
                    </a:cubicBezTo>
                    <a:lnTo>
                      <a:pt x="2417" y="17602"/>
                    </a:lnTo>
                    <a:cubicBezTo>
                      <a:pt x="1046" y="16688"/>
                      <a:pt x="284" y="15545"/>
                      <a:pt x="131" y="14173"/>
                    </a:cubicBezTo>
                    <a:cubicBezTo>
                      <a:pt x="-173" y="12802"/>
                      <a:pt x="55" y="11506"/>
                      <a:pt x="817" y="10287"/>
                    </a:cubicBezTo>
                    <a:lnTo>
                      <a:pt x="5618" y="2515"/>
                    </a:lnTo>
                    <a:cubicBezTo>
                      <a:pt x="6075" y="1753"/>
                      <a:pt x="6723" y="1143"/>
                      <a:pt x="7561" y="686"/>
                    </a:cubicBezTo>
                    <a:cubicBezTo>
                      <a:pt x="8399" y="229"/>
                      <a:pt x="9352" y="0"/>
                      <a:pt x="104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8214959" y="1973068"/>
                <a:ext cx="80495" cy="74295"/>
              </a:xfrm>
              <a:custGeom>
                <a:avLst/>
                <a:gdLst/>
                <a:ahLst/>
                <a:cxnLst/>
                <a:rect l="l" t="t" r="r" b="b"/>
                <a:pathLst>
                  <a:path w="80495" h="74295">
                    <a:moveTo>
                      <a:pt x="36047" y="0"/>
                    </a:moveTo>
                    <a:lnTo>
                      <a:pt x="42363" y="0"/>
                    </a:lnTo>
                    <a:cubicBezTo>
                      <a:pt x="43867" y="0"/>
                      <a:pt x="45146" y="495"/>
                      <a:pt x="46199" y="1486"/>
                    </a:cubicBezTo>
                    <a:cubicBezTo>
                      <a:pt x="47251" y="2477"/>
                      <a:pt x="47778" y="3810"/>
                      <a:pt x="47778" y="5486"/>
                    </a:cubicBezTo>
                    <a:lnTo>
                      <a:pt x="47778" y="19431"/>
                    </a:lnTo>
                    <a:cubicBezTo>
                      <a:pt x="47778" y="20041"/>
                      <a:pt x="47930" y="20574"/>
                      <a:pt x="48235" y="21031"/>
                    </a:cubicBezTo>
                    <a:cubicBezTo>
                      <a:pt x="48844" y="21488"/>
                      <a:pt x="49454" y="21641"/>
                      <a:pt x="50064" y="21488"/>
                    </a:cubicBezTo>
                    <a:lnTo>
                      <a:pt x="54178" y="21031"/>
                    </a:lnTo>
                    <a:cubicBezTo>
                      <a:pt x="55702" y="20726"/>
                      <a:pt x="57074" y="21031"/>
                      <a:pt x="58293" y="21946"/>
                    </a:cubicBezTo>
                    <a:cubicBezTo>
                      <a:pt x="59512" y="22860"/>
                      <a:pt x="60198" y="24003"/>
                      <a:pt x="60351" y="25375"/>
                    </a:cubicBezTo>
                    <a:lnTo>
                      <a:pt x="61265" y="31775"/>
                    </a:lnTo>
                    <a:cubicBezTo>
                      <a:pt x="61570" y="33147"/>
                      <a:pt x="61227" y="34442"/>
                      <a:pt x="60236" y="35662"/>
                    </a:cubicBezTo>
                    <a:cubicBezTo>
                      <a:pt x="59246" y="36881"/>
                      <a:pt x="58065" y="37567"/>
                      <a:pt x="56693" y="37719"/>
                    </a:cubicBezTo>
                    <a:lnTo>
                      <a:pt x="50749" y="38862"/>
                    </a:lnTo>
                    <a:cubicBezTo>
                      <a:pt x="49835" y="39014"/>
                      <a:pt x="49111" y="39357"/>
                      <a:pt x="48578" y="39891"/>
                    </a:cubicBezTo>
                    <a:cubicBezTo>
                      <a:pt x="48044" y="40424"/>
                      <a:pt x="47778" y="41148"/>
                      <a:pt x="47778" y="42062"/>
                    </a:cubicBezTo>
                    <a:lnTo>
                      <a:pt x="47778" y="49835"/>
                    </a:lnTo>
                    <a:cubicBezTo>
                      <a:pt x="47778" y="51359"/>
                      <a:pt x="48539" y="52121"/>
                      <a:pt x="50064" y="52121"/>
                    </a:cubicBezTo>
                    <a:lnTo>
                      <a:pt x="50292" y="52121"/>
                    </a:lnTo>
                    <a:lnTo>
                      <a:pt x="74295" y="50978"/>
                    </a:lnTo>
                    <a:cubicBezTo>
                      <a:pt x="75819" y="50978"/>
                      <a:pt x="77114" y="51473"/>
                      <a:pt x="78181" y="52464"/>
                    </a:cubicBezTo>
                    <a:cubicBezTo>
                      <a:pt x="79248" y="53454"/>
                      <a:pt x="79858" y="54712"/>
                      <a:pt x="80010" y="56236"/>
                    </a:cubicBezTo>
                    <a:lnTo>
                      <a:pt x="80467" y="65380"/>
                    </a:lnTo>
                    <a:cubicBezTo>
                      <a:pt x="80620" y="66751"/>
                      <a:pt x="80163" y="67970"/>
                      <a:pt x="79096" y="69037"/>
                    </a:cubicBezTo>
                    <a:cubicBezTo>
                      <a:pt x="78181" y="70256"/>
                      <a:pt x="76962" y="70866"/>
                      <a:pt x="75438" y="70866"/>
                    </a:cubicBezTo>
                    <a:lnTo>
                      <a:pt x="5944" y="74295"/>
                    </a:lnTo>
                    <a:lnTo>
                      <a:pt x="5715" y="74295"/>
                    </a:lnTo>
                    <a:cubicBezTo>
                      <a:pt x="4343" y="74295"/>
                      <a:pt x="3124" y="73800"/>
                      <a:pt x="2058" y="72809"/>
                    </a:cubicBezTo>
                    <a:cubicBezTo>
                      <a:pt x="991" y="71819"/>
                      <a:pt x="457" y="70561"/>
                      <a:pt x="457" y="69037"/>
                    </a:cubicBezTo>
                    <a:lnTo>
                      <a:pt x="0" y="60122"/>
                    </a:lnTo>
                    <a:cubicBezTo>
                      <a:pt x="0" y="58750"/>
                      <a:pt x="381" y="57455"/>
                      <a:pt x="1143" y="56236"/>
                    </a:cubicBezTo>
                    <a:cubicBezTo>
                      <a:pt x="2210" y="55169"/>
                      <a:pt x="3582" y="54559"/>
                      <a:pt x="5258" y="54407"/>
                    </a:cubicBezTo>
                    <a:lnTo>
                      <a:pt x="28347" y="53264"/>
                    </a:lnTo>
                    <a:cubicBezTo>
                      <a:pt x="28956" y="53264"/>
                      <a:pt x="29528" y="52959"/>
                      <a:pt x="30061" y="52349"/>
                    </a:cubicBezTo>
                    <a:cubicBezTo>
                      <a:pt x="30594" y="51740"/>
                      <a:pt x="30861" y="51054"/>
                      <a:pt x="30861" y="50292"/>
                    </a:cubicBezTo>
                    <a:lnTo>
                      <a:pt x="30861" y="44120"/>
                    </a:lnTo>
                    <a:cubicBezTo>
                      <a:pt x="30861" y="43358"/>
                      <a:pt x="30633" y="42748"/>
                      <a:pt x="30175" y="42291"/>
                    </a:cubicBezTo>
                    <a:cubicBezTo>
                      <a:pt x="29718" y="41834"/>
                      <a:pt x="29185" y="41758"/>
                      <a:pt x="28575" y="42062"/>
                    </a:cubicBezTo>
                    <a:lnTo>
                      <a:pt x="19888" y="43205"/>
                    </a:lnTo>
                    <a:cubicBezTo>
                      <a:pt x="18517" y="43358"/>
                      <a:pt x="17221" y="43015"/>
                      <a:pt x="16002" y="42177"/>
                    </a:cubicBezTo>
                    <a:cubicBezTo>
                      <a:pt x="14783" y="41339"/>
                      <a:pt x="14021" y="40234"/>
                      <a:pt x="13716" y="38862"/>
                    </a:cubicBezTo>
                    <a:lnTo>
                      <a:pt x="12802" y="32461"/>
                    </a:lnTo>
                    <a:cubicBezTo>
                      <a:pt x="12649" y="31090"/>
                      <a:pt x="12992" y="29794"/>
                      <a:pt x="13830" y="28575"/>
                    </a:cubicBezTo>
                    <a:cubicBezTo>
                      <a:pt x="14669" y="27356"/>
                      <a:pt x="15926" y="26670"/>
                      <a:pt x="17602" y="26518"/>
                    </a:cubicBezTo>
                    <a:lnTo>
                      <a:pt x="28347" y="24689"/>
                    </a:lnTo>
                    <a:cubicBezTo>
                      <a:pt x="28956" y="24689"/>
                      <a:pt x="29528" y="24308"/>
                      <a:pt x="30061" y="23546"/>
                    </a:cubicBezTo>
                    <a:cubicBezTo>
                      <a:pt x="30594" y="22784"/>
                      <a:pt x="30861" y="22098"/>
                      <a:pt x="30861" y="21488"/>
                    </a:cubicBezTo>
                    <a:lnTo>
                      <a:pt x="30861" y="5486"/>
                    </a:lnTo>
                    <a:cubicBezTo>
                      <a:pt x="30861" y="3810"/>
                      <a:pt x="31387" y="2477"/>
                      <a:pt x="32440" y="1486"/>
                    </a:cubicBezTo>
                    <a:cubicBezTo>
                      <a:pt x="33492" y="495"/>
                      <a:pt x="34695" y="0"/>
                      <a:pt x="360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8133775" y="2020815"/>
                <a:ext cx="42126" cy="20832"/>
              </a:xfrm>
              <a:custGeom>
                <a:avLst/>
                <a:gdLst/>
                <a:ahLst/>
                <a:cxnLst/>
                <a:rect l="l" t="t" r="r" b="b"/>
                <a:pathLst>
                  <a:path w="42126" h="20832">
                    <a:moveTo>
                      <a:pt x="6432" y="29"/>
                    </a:moveTo>
                    <a:lnTo>
                      <a:pt x="37064" y="2087"/>
                    </a:lnTo>
                    <a:cubicBezTo>
                      <a:pt x="38741" y="2087"/>
                      <a:pt x="40036" y="2620"/>
                      <a:pt x="40951" y="3687"/>
                    </a:cubicBezTo>
                    <a:cubicBezTo>
                      <a:pt x="41865" y="4906"/>
                      <a:pt x="42246" y="6202"/>
                      <a:pt x="42094" y="7573"/>
                    </a:cubicBezTo>
                    <a:lnTo>
                      <a:pt x="41636" y="15803"/>
                    </a:lnTo>
                    <a:cubicBezTo>
                      <a:pt x="41484" y="17174"/>
                      <a:pt x="40912" y="18356"/>
                      <a:pt x="39922" y="19346"/>
                    </a:cubicBezTo>
                    <a:cubicBezTo>
                      <a:pt x="38931" y="20337"/>
                      <a:pt x="37750" y="20832"/>
                      <a:pt x="36379" y="20832"/>
                    </a:cubicBezTo>
                    <a:lnTo>
                      <a:pt x="35921" y="20832"/>
                    </a:lnTo>
                    <a:lnTo>
                      <a:pt x="5060" y="19003"/>
                    </a:lnTo>
                    <a:cubicBezTo>
                      <a:pt x="3536" y="18851"/>
                      <a:pt x="2279" y="18203"/>
                      <a:pt x="1288" y="17060"/>
                    </a:cubicBezTo>
                    <a:cubicBezTo>
                      <a:pt x="298" y="15917"/>
                      <a:pt x="-121" y="14584"/>
                      <a:pt x="31" y="13060"/>
                    </a:cubicBezTo>
                    <a:lnTo>
                      <a:pt x="717" y="5059"/>
                    </a:lnTo>
                    <a:cubicBezTo>
                      <a:pt x="717" y="3687"/>
                      <a:pt x="1288" y="2468"/>
                      <a:pt x="2431" y="1401"/>
                    </a:cubicBezTo>
                    <a:cubicBezTo>
                      <a:pt x="3574" y="334"/>
                      <a:pt x="4908" y="-123"/>
                      <a:pt x="6432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8209442" y="2056050"/>
                <a:ext cx="90785" cy="74295"/>
              </a:xfrm>
              <a:custGeom>
                <a:avLst/>
                <a:gdLst/>
                <a:ahLst/>
                <a:cxnLst/>
                <a:rect l="l" t="t" r="r" b="b"/>
                <a:pathLst>
                  <a:path w="90785" h="74295">
                    <a:moveTo>
                      <a:pt x="41336" y="0"/>
                    </a:moveTo>
                    <a:lnTo>
                      <a:pt x="47651" y="0"/>
                    </a:lnTo>
                    <a:cubicBezTo>
                      <a:pt x="49156" y="0"/>
                      <a:pt x="50435" y="571"/>
                      <a:pt x="51487" y="1714"/>
                    </a:cubicBezTo>
                    <a:cubicBezTo>
                      <a:pt x="52540" y="2857"/>
                      <a:pt x="53066" y="4115"/>
                      <a:pt x="53066" y="5486"/>
                    </a:cubicBezTo>
                    <a:lnTo>
                      <a:pt x="53066" y="12801"/>
                    </a:lnTo>
                    <a:cubicBezTo>
                      <a:pt x="53066" y="13563"/>
                      <a:pt x="53218" y="14097"/>
                      <a:pt x="53523" y="14402"/>
                    </a:cubicBezTo>
                    <a:cubicBezTo>
                      <a:pt x="54133" y="15011"/>
                      <a:pt x="54742" y="15240"/>
                      <a:pt x="55352" y="15087"/>
                    </a:cubicBezTo>
                    <a:lnTo>
                      <a:pt x="66782" y="13716"/>
                    </a:lnTo>
                    <a:cubicBezTo>
                      <a:pt x="68154" y="13563"/>
                      <a:pt x="69449" y="13944"/>
                      <a:pt x="70668" y="14859"/>
                    </a:cubicBezTo>
                    <a:cubicBezTo>
                      <a:pt x="71887" y="15773"/>
                      <a:pt x="72573" y="16916"/>
                      <a:pt x="72725" y="18288"/>
                    </a:cubicBezTo>
                    <a:lnTo>
                      <a:pt x="73640" y="24689"/>
                    </a:lnTo>
                    <a:cubicBezTo>
                      <a:pt x="73792" y="26060"/>
                      <a:pt x="73373" y="27356"/>
                      <a:pt x="72383" y="28575"/>
                    </a:cubicBezTo>
                    <a:cubicBezTo>
                      <a:pt x="71392" y="29794"/>
                      <a:pt x="70211" y="30556"/>
                      <a:pt x="68839" y="30861"/>
                    </a:cubicBezTo>
                    <a:lnTo>
                      <a:pt x="55809" y="32232"/>
                    </a:lnTo>
                    <a:cubicBezTo>
                      <a:pt x="55047" y="32232"/>
                      <a:pt x="54399" y="32537"/>
                      <a:pt x="53866" y="33147"/>
                    </a:cubicBezTo>
                    <a:cubicBezTo>
                      <a:pt x="53333" y="33756"/>
                      <a:pt x="53066" y="34442"/>
                      <a:pt x="53066" y="35204"/>
                    </a:cubicBezTo>
                    <a:lnTo>
                      <a:pt x="53066" y="46863"/>
                    </a:lnTo>
                    <a:cubicBezTo>
                      <a:pt x="53066" y="47320"/>
                      <a:pt x="53218" y="47854"/>
                      <a:pt x="53523" y="48463"/>
                    </a:cubicBezTo>
                    <a:cubicBezTo>
                      <a:pt x="54133" y="48920"/>
                      <a:pt x="54742" y="49073"/>
                      <a:pt x="55352" y="48920"/>
                    </a:cubicBezTo>
                    <a:lnTo>
                      <a:pt x="84156" y="46177"/>
                    </a:lnTo>
                    <a:cubicBezTo>
                      <a:pt x="85527" y="46025"/>
                      <a:pt x="86784" y="46482"/>
                      <a:pt x="87927" y="47549"/>
                    </a:cubicBezTo>
                    <a:cubicBezTo>
                      <a:pt x="89070" y="48616"/>
                      <a:pt x="89718" y="49835"/>
                      <a:pt x="89871" y="51206"/>
                    </a:cubicBezTo>
                    <a:lnTo>
                      <a:pt x="90785" y="61265"/>
                    </a:lnTo>
                    <a:cubicBezTo>
                      <a:pt x="90785" y="62636"/>
                      <a:pt x="90404" y="63932"/>
                      <a:pt x="89642" y="65151"/>
                    </a:cubicBezTo>
                    <a:cubicBezTo>
                      <a:pt x="88727" y="66218"/>
                      <a:pt x="87508" y="66827"/>
                      <a:pt x="85984" y="66980"/>
                    </a:cubicBezTo>
                    <a:lnTo>
                      <a:pt x="6832" y="74295"/>
                    </a:lnTo>
                    <a:lnTo>
                      <a:pt x="6378" y="74295"/>
                    </a:lnTo>
                    <a:cubicBezTo>
                      <a:pt x="5018" y="74295"/>
                      <a:pt x="3809" y="73838"/>
                      <a:pt x="2751" y="72923"/>
                    </a:cubicBezTo>
                    <a:cubicBezTo>
                      <a:pt x="1692" y="72009"/>
                      <a:pt x="1088" y="70866"/>
                      <a:pt x="938" y="69494"/>
                    </a:cubicBezTo>
                    <a:lnTo>
                      <a:pt x="31" y="59436"/>
                    </a:lnTo>
                    <a:cubicBezTo>
                      <a:pt x="-122" y="58064"/>
                      <a:pt x="295" y="56807"/>
                      <a:pt x="1279" y="55664"/>
                    </a:cubicBezTo>
                    <a:cubicBezTo>
                      <a:pt x="2264" y="54521"/>
                      <a:pt x="3513" y="53873"/>
                      <a:pt x="5028" y="53721"/>
                    </a:cubicBezTo>
                    <a:lnTo>
                      <a:pt x="35007" y="50749"/>
                    </a:lnTo>
                    <a:cubicBezTo>
                      <a:pt x="35464" y="50749"/>
                      <a:pt x="35845" y="50749"/>
                      <a:pt x="36150" y="50749"/>
                    </a:cubicBezTo>
                    <a:cubicBezTo>
                      <a:pt x="36150" y="50140"/>
                      <a:pt x="36150" y="49682"/>
                      <a:pt x="36150" y="49378"/>
                    </a:cubicBezTo>
                    <a:cubicBezTo>
                      <a:pt x="36150" y="49073"/>
                      <a:pt x="36150" y="48539"/>
                      <a:pt x="36150" y="47777"/>
                    </a:cubicBezTo>
                    <a:lnTo>
                      <a:pt x="36150" y="37033"/>
                    </a:lnTo>
                    <a:cubicBezTo>
                      <a:pt x="36150" y="35509"/>
                      <a:pt x="35388" y="34823"/>
                      <a:pt x="33864" y="34976"/>
                    </a:cubicBezTo>
                    <a:lnTo>
                      <a:pt x="20148" y="36576"/>
                    </a:lnTo>
                    <a:cubicBezTo>
                      <a:pt x="18776" y="36728"/>
                      <a:pt x="17481" y="36309"/>
                      <a:pt x="16261" y="35319"/>
                    </a:cubicBezTo>
                    <a:cubicBezTo>
                      <a:pt x="15042" y="34328"/>
                      <a:pt x="14280" y="33147"/>
                      <a:pt x="13975" y="31775"/>
                    </a:cubicBezTo>
                    <a:lnTo>
                      <a:pt x="13289" y="25832"/>
                    </a:lnTo>
                    <a:cubicBezTo>
                      <a:pt x="13137" y="24155"/>
                      <a:pt x="13518" y="22784"/>
                      <a:pt x="14433" y="21717"/>
                    </a:cubicBezTo>
                    <a:cubicBezTo>
                      <a:pt x="15499" y="20498"/>
                      <a:pt x="16718" y="19812"/>
                      <a:pt x="18090" y="19659"/>
                    </a:cubicBezTo>
                    <a:lnTo>
                      <a:pt x="33635" y="17602"/>
                    </a:lnTo>
                    <a:cubicBezTo>
                      <a:pt x="34245" y="17602"/>
                      <a:pt x="34816" y="17297"/>
                      <a:pt x="35349" y="16688"/>
                    </a:cubicBezTo>
                    <a:cubicBezTo>
                      <a:pt x="35883" y="16078"/>
                      <a:pt x="36150" y="15392"/>
                      <a:pt x="36150" y="14630"/>
                    </a:cubicBezTo>
                    <a:lnTo>
                      <a:pt x="36150" y="5486"/>
                    </a:lnTo>
                    <a:cubicBezTo>
                      <a:pt x="36150" y="4115"/>
                      <a:pt x="36676" y="2857"/>
                      <a:pt x="37728" y="1714"/>
                    </a:cubicBezTo>
                    <a:cubicBezTo>
                      <a:pt x="38781" y="571"/>
                      <a:pt x="39983" y="0"/>
                      <a:pt x="413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8123033" y="2073651"/>
                <a:ext cx="63351" cy="58522"/>
              </a:xfrm>
              <a:custGeom>
                <a:avLst/>
                <a:gdLst/>
                <a:ahLst/>
                <a:cxnLst/>
                <a:rect l="l" t="t" r="r" b="b"/>
                <a:pathLst>
                  <a:path w="63351" h="58522">
                    <a:moveTo>
                      <a:pt x="52150" y="0"/>
                    </a:moveTo>
                    <a:cubicBezTo>
                      <a:pt x="53826" y="0"/>
                      <a:pt x="55198" y="610"/>
                      <a:pt x="56265" y="1829"/>
                    </a:cubicBezTo>
                    <a:lnTo>
                      <a:pt x="62208" y="8687"/>
                    </a:lnTo>
                    <a:cubicBezTo>
                      <a:pt x="62970" y="9601"/>
                      <a:pt x="63351" y="10897"/>
                      <a:pt x="63351" y="12573"/>
                    </a:cubicBezTo>
                    <a:cubicBezTo>
                      <a:pt x="63199" y="14249"/>
                      <a:pt x="62589" y="15469"/>
                      <a:pt x="61522" y="16231"/>
                    </a:cubicBezTo>
                    <a:lnTo>
                      <a:pt x="15117" y="57379"/>
                    </a:lnTo>
                    <a:cubicBezTo>
                      <a:pt x="13897" y="58141"/>
                      <a:pt x="12678" y="58522"/>
                      <a:pt x="11459" y="58522"/>
                    </a:cubicBezTo>
                    <a:cubicBezTo>
                      <a:pt x="9630" y="58522"/>
                      <a:pt x="8182" y="57912"/>
                      <a:pt x="7116" y="56693"/>
                    </a:cubicBezTo>
                    <a:lnTo>
                      <a:pt x="1401" y="50064"/>
                    </a:lnTo>
                    <a:cubicBezTo>
                      <a:pt x="334" y="48692"/>
                      <a:pt x="-123" y="47320"/>
                      <a:pt x="29" y="45949"/>
                    </a:cubicBezTo>
                    <a:cubicBezTo>
                      <a:pt x="29" y="44577"/>
                      <a:pt x="562" y="43358"/>
                      <a:pt x="1629" y="42291"/>
                    </a:cubicBezTo>
                    <a:lnTo>
                      <a:pt x="48492" y="1372"/>
                    </a:lnTo>
                    <a:cubicBezTo>
                      <a:pt x="49711" y="457"/>
                      <a:pt x="50931" y="0"/>
                      <a:pt x="521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椭圆 67"/>
            <p:cNvSpPr/>
            <p:nvPr/>
          </p:nvSpPr>
          <p:spPr>
            <a:xfrm>
              <a:off x="8306473" y="1812859"/>
              <a:ext cx="389512" cy="389512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423501" y="1929257"/>
              <a:ext cx="178121" cy="177154"/>
              <a:chOff x="8351391" y="1951971"/>
              <a:chExt cx="178121" cy="177154"/>
            </a:xfrm>
            <a:solidFill>
              <a:srgbClr val="FB4554"/>
            </a:solidFill>
          </p:grpSpPr>
          <p:sp>
            <p:nvSpPr>
              <p:cNvPr id="54" name="任意多边形 53"/>
              <p:cNvSpPr/>
              <p:nvPr/>
            </p:nvSpPr>
            <p:spPr>
              <a:xfrm>
                <a:off x="8425842" y="1951971"/>
                <a:ext cx="92469" cy="122633"/>
              </a:xfrm>
              <a:custGeom>
                <a:avLst/>
                <a:gdLst/>
                <a:ahLst/>
                <a:cxnLst/>
                <a:rect l="l" t="t" r="r" b="b"/>
                <a:pathLst>
                  <a:path w="92469" h="122633">
                    <a:moveTo>
                      <a:pt x="67552" y="294"/>
                    </a:moveTo>
                    <a:cubicBezTo>
                      <a:pt x="68771" y="-163"/>
                      <a:pt x="69952" y="-87"/>
                      <a:pt x="71095" y="523"/>
                    </a:cubicBezTo>
                    <a:cubicBezTo>
                      <a:pt x="72238" y="1133"/>
                      <a:pt x="72886" y="2123"/>
                      <a:pt x="73038" y="3495"/>
                    </a:cubicBezTo>
                    <a:lnTo>
                      <a:pt x="92240" y="115509"/>
                    </a:lnTo>
                    <a:cubicBezTo>
                      <a:pt x="92698" y="116728"/>
                      <a:pt x="92469" y="117947"/>
                      <a:pt x="91555" y="119166"/>
                    </a:cubicBezTo>
                    <a:cubicBezTo>
                      <a:pt x="90640" y="120386"/>
                      <a:pt x="89574" y="121071"/>
                      <a:pt x="88354" y="121224"/>
                    </a:cubicBezTo>
                    <a:lnTo>
                      <a:pt x="80125" y="122595"/>
                    </a:lnTo>
                    <a:cubicBezTo>
                      <a:pt x="78906" y="122748"/>
                      <a:pt x="77724" y="122443"/>
                      <a:pt x="76581" y="121681"/>
                    </a:cubicBezTo>
                    <a:cubicBezTo>
                      <a:pt x="75438" y="120919"/>
                      <a:pt x="74714" y="119852"/>
                      <a:pt x="74410" y="118481"/>
                    </a:cubicBezTo>
                    <a:lnTo>
                      <a:pt x="58865" y="28412"/>
                    </a:lnTo>
                    <a:cubicBezTo>
                      <a:pt x="58712" y="27041"/>
                      <a:pt x="58103" y="26050"/>
                      <a:pt x="57036" y="25440"/>
                    </a:cubicBezTo>
                    <a:cubicBezTo>
                      <a:pt x="55969" y="24831"/>
                      <a:pt x="54750" y="24831"/>
                      <a:pt x="53378" y="25440"/>
                    </a:cubicBezTo>
                    <a:lnTo>
                      <a:pt x="27318" y="35956"/>
                    </a:lnTo>
                    <a:cubicBezTo>
                      <a:pt x="26099" y="36413"/>
                      <a:pt x="25032" y="37290"/>
                      <a:pt x="24118" y="38585"/>
                    </a:cubicBezTo>
                    <a:cubicBezTo>
                      <a:pt x="23203" y="39880"/>
                      <a:pt x="22594" y="41290"/>
                      <a:pt x="22289" y="42814"/>
                    </a:cubicBezTo>
                    <a:lnTo>
                      <a:pt x="17946" y="103393"/>
                    </a:lnTo>
                    <a:cubicBezTo>
                      <a:pt x="17946" y="104765"/>
                      <a:pt x="17412" y="105908"/>
                      <a:pt x="16345" y="106822"/>
                    </a:cubicBezTo>
                    <a:cubicBezTo>
                      <a:pt x="15278" y="107736"/>
                      <a:pt x="14059" y="108117"/>
                      <a:pt x="12688" y="107965"/>
                    </a:cubicBezTo>
                    <a:lnTo>
                      <a:pt x="4458" y="107279"/>
                    </a:lnTo>
                    <a:cubicBezTo>
                      <a:pt x="3086" y="107127"/>
                      <a:pt x="1944" y="106593"/>
                      <a:pt x="1029" y="105679"/>
                    </a:cubicBezTo>
                    <a:cubicBezTo>
                      <a:pt x="115" y="104765"/>
                      <a:pt x="-190" y="103545"/>
                      <a:pt x="115" y="102021"/>
                    </a:cubicBezTo>
                    <a:lnTo>
                      <a:pt x="5372" y="30012"/>
                    </a:lnTo>
                    <a:cubicBezTo>
                      <a:pt x="5372" y="28641"/>
                      <a:pt x="5830" y="27269"/>
                      <a:pt x="6744" y="25898"/>
                    </a:cubicBezTo>
                    <a:cubicBezTo>
                      <a:pt x="7658" y="24526"/>
                      <a:pt x="8802" y="23612"/>
                      <a:pt x="10173" y="23154"/>
                    </a:cubicBezTo>
                    <a:lnTo>
                      <a:pt x="67552" y="2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8351391" y="1961827"/>
                <a:ext cx="69092" cy="164666"/>
              </a:xfrm>
              <a:custGeom>
                <a:avLst/>
                <a:gdLst/>
                <a:ahLst/>
                <a:cxnLst/>
                <a:rect l="l" t="t" r="r" b="b"/>
                <a:pathLst>
                  <a:path w="69092" h="164666">
                    <a:moveTo>
                      <a:pt x="31360" y="39"/>
                    </a:moveTo>
                    <a:lnTo>
                      <a:pt x="45991" y="2553"/>
                    </a:lnTo>
                    <a:cubicBezTo>
                      <a:pt x="47515" y="2553"/>
                      <a:pt x="48658" y="3163"/>
                      <a:pt x="49420" y="4382"/>
                    </a:cubicBezTo>
                    <a:cubicBezTo>
                      <a:pt x="50182" y="5601"/>
                      <a:pt x="50487" y="6820"/>
                      <a:pt x="50334" y="8040"/>
                    </a:cubicBezTo>
                    <a:lnTo>
                      <a:pt x="48505" y="19698"/>
                    </a:lnTo>
                    <a:cubicBezTo>
                      <a:pt x="48353" y="21070"/>
                      <a:pt x="48620" y="22289"/>
                      <a:pt x="49305" y="23356"/>
                    </a:cubicBezTo>
                    <a:cubicBezTo>
                      <a:pt x="49991" y="24423"/>
                      <a:pt x="51096" y="25032"/>
                      <a:pt x="52620" y="25185"/>
                    </a:cubicBezTo>
                    <a:lnTo>
                      <a:pt x="60850" y="26328"/>
                    </a:lnTo>
                    <a:cubicBezTo>
                      <a:pt x="62221" y="26480"/>
                      <a:pt x="63364" y="27128"/>
                      <a:pt x="64279" y="28271"/>
                    </a:cubicBezTo>
                    <a:cubicBezTo>
                      <a:pt x="65193" y="29414"/>
                      <a:pt x="65498" y="30595"/>
                      <a:pt x="65193" y="31814"/>
                    </a:cubicBezTo>
                    <a:lnTo>
                      <a:pt x="64507" y="37758"/>
                    </a:lnTo>
                    <a:cubicBezTo>
                      <a:pt x="64355" y="39282"/>
                      <a:pt x="63707" y="40463"/>
                      <a:pt x="62564" y="41301"/>
                    </a:cubicBezTo>
                    <a:cubicBezTo>
                      <a:pt x="61421" y="42139"/>
                      <a:pt x="60240" y="42482"/>
                      <a:pt x="59021" y="42330"/>
                    </a:cubicBezTo>
                    <a:lnTo>
                      <a:pt x="49877" y="41187"/>
                    </a:lnTo>
                    <a:cubicBezTo>
                      <a:pt x="48505" y="41034"/>
                      <a:pt x="47210" y="41377"/>
                      <a:pt x="45991" y="42215"/>
                    </a:cubicBezTo>
                    <a:cubicBezTo>
                      <a:pt x="44771" y="43054"/>
                      <a:pt x="44086" y="44235"/>
                      <a:pt x="43933" y="45759"/>
                    </a:cubicBezTo>
                    <a:lnTo>
                      <a:pt x="41190" y="63132"/>
                    </a:lnTo>
                    <a:cubicBezTo>
                      <a:pt x="40885" y="64504"/>
                      <a:pt x="41152" y="65533"/>
                      <a:pt x="41990" y="66218"/>
                    </a:cubicBezTo>
                    <a:cubicBezTo>
                      <a:pt x="42828" y="66904"/>
                      <a:pt x="43857" y="67095"/>
                      <a:pt x="45076" y="66790"/>
                    </a:cubicBezTo>
                    <a:lnTo>
                      <a:pt x="60621" y="62904"/>
                    </a:lnTo>
                    <a:cubicBezTo>
                      <a:pt x="61993" y="62599"/>
                      <a:pt x="63288" y="62789"/>
                      <a:pt x="64507" y="63475"/>
                    </a:cubicBezTo>
                    <a:cubicBezTo>
                      <a:pt x="65727" y="64161"/>
                      <a:pt x="66489" y="65190"/>
                      <a:pt x="66793" y="66561"/>
                    </a:cubicBezTo>
                    <a:lnTo>
                      <a:pt x="68851" y="75019"/>
                    </a:lnTo>
                    <a:cubicBezTo>
                      <a:pt x="69308" y="76391"/>
                      <a:pt x="69117" y="77648"/>
                      <a:pt x="68279" y="78791"/>
                    </a:cubicBezTo>
                    <a:cubicBezTo>
                      <a:pt x="67441" y="79934"/>
                      <a:pt x="66412" y="80658"/>
                      <a:pt x="65193" y="80963"/>
                    </a:cubicBezTo>
                    <a:lnTo>
                      <a:pt x="41876" y="86678"/>
                    </a:lnTo>
                    <a:cubicBezTo>
                      <a:pt x="40504" y="87288"/>
                      <a:pt x="39247" y="88164"/>
                      <a:pt x="38104" y="89307"/>
                    </a:cubicBezTo>
                    <a:cubicBezTo>
                      <a:pt x="36961" y="90450"/>
                      <a:pt x="36314" y="91707"/>
                      <a:pt x="36161" y="93079"/>
                    </a:cubicBezTo>
                    <a:lnTo>
                      <a:pt x="24731" y="160287"/>
                    </a:lnTo>
                    <a:cubicBezTo>
                      <a:pt x="24579" y="161659"/>
                      <a:pt x="23931" y="162764"/>
                      <a:pt x="22788" y="163602"/>
                    </a:cubicBezTo>
                    <a:cubicBezTo>
                      <a:pt x="21645" y="164440"/>
                      <a:pt x="20388" y="164783"/>
                      <a:pt x="19016" y="164631"/>
                    </a:cubicBezTo>
                    <a:lnTo>
                      <a:pt x="4386" y="161888"/>
                    </a:lnTo>
                    <a:cubicBezTo>
                      <a:pt x="2862" y="161735"/>
                      <a:pt x="1719" y="161087"/>
                      <a:pt x="957" y="159944"/>
                    </a:cubicBezTo>
                    <a:cubicBezTo>
                      <a:pt x="195" y="158801"/>
                      <a:pt x="-110" y="157544"/>
                      <a:pt x="42" y="156173"/>
                    </a:cubicBezTo>
                    <a:lnTo>
                      <a:pt x="9644" y="99708"/>
                    </a:lnTo>
                    <a:cubicBezTo>
                      <a:pt x="9796" y="98184"/>
                      <a:pt x="9644" y="97041"/>
                      <a:pt x="9186" y="96279"/>
                    </a:cubicBezTo>
                    <a:cubicBezTo>
                      <a:pt x="8729" y="95517"/>
                      <a:pt x="7967" y="95289"/>
                      <a:pt x="6900" y="95593"/>
                    </a:cubicBezTo>
                    <a:cubicBezTo>
                      <a:pt x="5986" y="95593"/>
                      <a:pt x="5110" y="95251"/>
                      <a:pt x="4271" y="94565"/>
                    </a:cubicBezTo>
                    <a:cubicBezTo>
                      <a:pt x="3433" y="93879"/>
                      <a:pt x="2862" y="92850"/>
                      <a:pt x="2557" y="91479"/>
                    </a:cubicBezTo>
                    <a:lnTo>
                      <a:pt x="42" y="83020"/>
                    </a:lnTo>
                    <a:cubicBezTo>
                      <a:pt x="-110" y="81649"/>
                      <a:pt x="157" y="80392"/>
                      <a:pt x="842" y="79249"/>
                    </a:cubicBezTo>
                    <a:cubicBezTo>
                      <a:pt x="1528" y="78106"/>
                      <a:pt x="2557" y="77382"/>
                      <a:pt x="3928" y="77077"/>
                    </a:cubicBezTo>
                    <a:lnTo>
                      <a:pt x="8729" y="75705"/>
                    </a:lnTo>
                    <a:cubicBezTo>
                      <a:pt x="10101" y="75400"/>
                      <a:pt x="11358" y="74677"/>
                      <a:pt x="12501" y="73534"/>
                    </a:cubicBezTo>
                    <a:cubicBezTo>
                      <a:pt x="13644" y="72391"/>
                      <a:pt x="14292" y="71133"/>
                      <a:pt x="14444" y="69762"/>
                    </a:cubicBezTo>
                    <a:lnTo>
                      <a:pt x="19016" y="42558"/>
                    </a:lnTo>
                    <a:cubicBezTo>
                      <a:pt x="19321" y="41187"/>
                      <a:pt x="19054" y="39967"/>
                      <a:pt x="18216" y="38901"/>
                    </a:cubicBezTo>
                    <a:cubicBezTo>
                      <a:pt x="17378" y="37834"/>
                      <a:pt x="16349" y="37224"/>
                      <a:pt x="15130" y="37072"/>
                    </a:cubicBezTo>
                    <a:lnTo>
                      <a:pt x="7358" y="35929"/>
                    </a:lnTo>
                    <a:cubicBezTo>
                      <a:pt x="5986" y="35776"/>
                      <a:pt x="4881" y="35167"/>
                      <a:pt x="4043" y="34100"/>
                    </a:cubicBezTo>
                    <a:cubicBezTo>
                      <a:pt x="3205" y="33033"/>
                      <a:pt x="2862" y="31814"/>
                      <a:pt x="3014" y="30442"/>
                    </a:cubicBezTo>
                    <a:lnTo>
                      <a:pt x="3700" y="24499"/>
                    </a:lnTo>
                    <a:cubicBezTo>
                      <a:pt x="3852" y="23127"/>
                      <a:pt x="4462" y="22022"/>
                      <a:pt x="5529" y="21184"/>
                    </a:cubicBezTo>
                    <a:cubicBezTo>
                      <a:pt x="6596" y="20346"/>
                      <a:pt x="7815" y="20003"/>
                      <a:pt x="9186" y="20155"/>
                    </a:cubicBezTo>
                    <a:lnTo>
                      <a:pt x="17416" y="21070"/>
                    </a:lnTo>
                    <a:cubicBezTo>
                      <a:pt x="18940" y="21222"/>
                      <a:pt x="20235" y="20917"/>
                      <a:pt x="21302" y="20155"/>
                    </a:cubicBezTo>
                    <a:cubicBezTo>
                      <a:pt x="22369" y="19393"/>
                      <a:pt x="23131" y="18250"/>
                      <a:pt x="23588" y="16726"/>
                    </a:cubicBezTo>
                    <a:lnTo>
                      <a:pt x="25646" y="4153"/>
                    </a:lnTo>
                    <a:cubicBezTo>
                      <a:pt x="25798" y="2782"/>
                      <a:pt x="26446" y="1715"/>
                      <a:pt x="27589" y="953"/>
                    </a:cubicBezTo>
                    <a:cubicBezTo>
                      <a:pt x="28732" y="191"/>
                      <a:pt x="29989" y="-114"/>
                      <a:pt x="31360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8430604" y="2018864"/>
                <a:ext cx="98908" cy="110261"/>
              </a:xfrm>
              <a:custGeom>
                <a:avLst/>
                <a:gdLst/>
                <a:ahLst/>
                <a:cxnLst/>
                <a:rect l="l" t="t" r="r" b="b"/>
                <a:pathLst>
                  <a:path w="98908" h="110261">
                    <a:moveTo>
                      <a:pt x="36958" y="153"/>
                    </a:moveTo>
                    <a:lnTo>
                      <a:pt x="48616" y="4039"/>
                    </a:lnTo>
                    <a:cubicBezTo>
                      <a:pt x="49988" y="4344"/>
                      <a:pt x="50979" y="5106"/>
                      <a:pt x="51588" y="6325"/>
                    </a:cubicBezTo>
                    <a:cubicBezTo>
                      <a:pt x="52198" y="7544"/>
                      <a:pt x="52350" y="8839"/>
                      <a:pt x="52046" y="10211"/>
                    </a:cubicBezTo>
                    <a:lnTo>
                      <a:pt x="44959" y="32385"/>
                    </a:lnTo>
                    <a:cubicBezTo>
                      <a:pt x="44654" y="33604"/>
                      <a:pt x="44387" y="35167"/>
                      <a:pt x="44159" y="37072"/>
                    </a:cubicBezTo>
                    <a:cubicBezTo>
                      <a:pt x="43930" y="38977"/>
                      <a:pt x="43968" y="40615"/>
                      <a:pt x="44273" y="41986"/>
                    </a:cubicBezTo>
                    <a:lnTo>
                      <a:pt x="49531" y="87021"/>
                    </a:lnTo>
                    <a:cubicBezTo>
                      <a:pt x="49683" y="88392"/>
                      <a:pt x="50255" y="89573"/>
                      <a:pt x="51245" y="90564"/>
                    </a:cubicBezTo>
                    <a:cubicBezTo>
                      <a:pt x="52236" y="91555"/>
                      <a:pt x="53493" y="92050"/>
                      <a:pt x="55017" y="92050"/>
                    </a:cubicBezTo>
                    <a:lnTo>
                      <a:pt x="93879" y="92050"/>
                    </a:lnTo>
                    <a:cubicBezTo>
                      <a:pt x="95251" y="92050"/>
                      <a:pt x="96432" y="92507"/>
                      <a:pt x="97423" y="93422"/>
                    </a:cubicBezTo>
                    <a:cubicBezTo>
                      <a:pt x="98413" y="94336"/>
                      <a:pt x="98908" y="95555"/>
                      <a:pt x="98908" y="97079"/>
                    </a:cubicBezTo>
                    <a:lnTo>
                      <a:pt x="98908" y="103023"/>
                    </a:lnTo>
                    <a:cubicBezTo>
                      <a:pt x="98908" y="104394"/>
                      <a:pt x="98413" y="105575"/>
                      <a:pt x="97423" y="106566"/>
                    </a:cubicBezTo>
                    <a:cubicBezTo>
                      <a:pt x="96432" y="107557"/>
                      <a:pt x="95251" y="108052"/>
                      <a:pt x="93879" y="108052"/>
                    </a:cubicBezTo>
                    <a:lnTo>
                      <a:pt x="40844" y="108052"/>
                    </a:lnTo>
                    <a:cubicBezTo>
                      <a:pt x="39168" y="108052"/>
                      <a:pt x="37796" y="107557"/>
                      <a:pt x="36729" y="106566"/>
                    </a:cubicBezTo>
                    <a:cubicBezTo>
                      <a:pt x="35662" y="105575"/>
                      <a:pt x="35053" y="104394"/>
                      <a:pt x="34900" y="103023"/>
                    </a:cubicBezTo>
                    <a:lnTo>
                      <a:pt x="32386" y="79706"/>
                    </a:lnTo>
                    <a:cubicBezTo>
                      <a:pt x="32234" y="78029"/>
                      <a:pt x="31929" y="77191"/>
                      <a:pt x="31472" y="77191"/>
                    </a:cubicBezTo>
                    <a:cubicBezTo>
                      <a:pt x="31014" y="77191"/>
                      <a:pt x="30633" y="77953"/>
                      <a:pt x="30328" y="79477"/>
                    </a:cubicBezTo>
                    <a:lnTo>
                      <a:pt x="21642" y="106680"/>
                    </a:lnTo>
                    <a:cubicBezTo>
                      <a:pt x="21032" y="108052"/>
                      <a:pt x="20118" y="109043"/>
                      <a:pt x="18898" y="109652"/>
                    </a:cubicBezTo>
                    <a:cubicBezTo>
                      <a:pt x="17679" y="110262"/>
                      <a:pt x="16384" y="110414"/>
                      <a:pt x="15012" y="110109"/>
                    </a:cubicBezTo>
                    <a:lnTo>
                      <a:pt x="3582" y="106452"/>
                    </a:lnTo>
                    <a:cubicBezTo>
                      <a:pt x="2211" y="105995"/>
                      <a:pt x="1220" y="105194"/>
                      <a:pt x="610" y="104051"/>
                    </a:cubicBezTo>
                    <a:cubicBezTo>
                      <a:pt x="1" y="102908"/>
                      <a:pt x="-152" y="101575"/>
                      <a:pt x="153" y="100051"/>
                    </a:cubicBezTo>
                    <a:lnTo>
                      <a:pt x="30786" y="3582"/>
                    </a:lnTo>
                    <a:cubicBezTo>
                      <a:pt x="31243" y="2210"/>
                      <a:pt x="32081" y="1219"/>
                      <a:pt x="33300" y="610"/>
                    </a:cubicBezTo>
                    <a:cubicBezTo>
                      <a:pt x="34520" y="0"/>
                      <a:pt x="35739" y="-152"/>
                      <a:pt x="36958" y="1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8390164" y="2064605"/>
                <a:ext cx="39352" cy="48746"/>
              </a:xfrm>
              <a:custGeom>
                <a:avLst/>
                <a:gdLst/>
                <a:ahLst/>
                <a:cxnLst/>
                <a:rect l="l" t="t" r="r" b="b"/>
                <a:pathLst>
                  <a:path w="39352" h="48746">
                    <a:moveTo>
                      <a:pt x="14876" y="131"/>
                    </a:moveTo>
                    <a:cubicBezTo>
                      <a:pt x="16171" y="435"/>
                      <a:pt x="17124" y="1197"/>
                      <a:pt x="17733" y="2417"/>
                    </a:cubicBezTo>
                    <a:lnTo>
                      <a:pt x="38536" y="36021"/>
                    </a:lnTo>
                    <a:cubicBezTo>
                      <a:pt x="39298" y="37088"/>
                      <a:pt x="39526" y="38307"/>
                      <a:pt x="39222" y="39679"/>
                    </a:cubicBezTo>
                    <a:cubicBezTo>
                      <a:pt x="38917" y="41050"/>
                      <a:pt x="38155" y="42117"/>
                      <a:pt x="36936" y="42879"/>
                    </a:cubicBezTo>
                    <a:lnTo>
                      <a:pt x="28249" y="48137"/>
                    </a:lnTo>
                    <a:cubicBezTo>
                      <a:pt x="27334" y="48746"/>
                      <a:pt x="26153" y="48899"/>
                      <a:pt x="24706" y="48594"/>
                    </a:cubicBezTo>
                    <a:cubicBezTo>
                      <a:pt x="23258" y="48289"/>
                      <a:pt x="22229" y="47603"/>
                      <a:pt x="21620" y="46537"/>
                    </a:cubicBezTo>
                    <a:lnTo>
                      <a:pt x="817" y="12932"/>
                    </a:lnTo>
                    <a:cubicBezTo>
                      <a:pt x="55" y="11713"/>
                      <a:pt x="-174" y="10418"/>
                      <a:pt x="131" y="9046"/>
                    </a:cubicBezTo>
                    <a:cubicBezTo>
                      <a:pt x="436" y="7674"/>
                      <a:pt x="1198" y="6684"/>
                      <a:pt x="2417" y="6074"/>
                    </a:cubicBezTo>
                    <a:lnTo>
                      <a:pt x="11104" y="816"/>
                    </a:lnTo>
                    <a:cubicBezTo>
                      <a:pt x="12323" y="54"/>
                      <a:pt x="13580" y="-174"/>
                      <a:pt x="14876" y="1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椭圆 68"/>
            <p:cNvSpPr/>
            <p:nvPr/>
          </p:nvSpPr>
          <p:spPr>
            <a:xfrm>
              <a:off x="8611481" y="1812859"/>
              <a:ext cx="389512" cy="389512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8723966" y="1934318"/>
              <a:ext cx="159171" cy="167041"/>
              <a:chOff x="8589340" y="1957032"/>
              <a:chExt cx="159171" cy="167041"/>
            </a:xfrm>
            <a:solidFill>
              <a:srgbClr val="FB4554"/>
            </a:solidFill>
          </p:grpSpPr>
          <p:sp>
            <p:nvSpPr>
              <p:cNvPr id="52" name="任意多边形 51"/>
              <p:cNvSpPr/>
              <p:nvPr/>
            </p:nvSpPr>
            <p:spPr>
              <a:xfrm>
                <a:off x="8589340" y="1957032"/>
                <a:ext cx="85667" cy="166568"/>
              </a:xfrm>
              <a:custGeom>
                <a:avLst/>
                <a:gdLst/>
                <a:ahLst/>
                <a:cxnLst/>
                <a:rect l="l" t="t" r="r" b="b"/>
                <a:pathLst>
                  <a:path w="85667" h="166568">
                    <a:moveTo>
                      <a:pt x="39842" y="33"/>
                    </a:moveTo>
                    <a:cubicBezTo>
                      <a:pt x="41214" y="-119"/>
                      <a:pt x="42433" y="262"/>
                      <a:pt x="43500" y="1176"/>
                    </a:cubicBezTo>
                    <a:cubicBezTo>
                      <a:pt x="44566" y="2090"/>
                      <a:pt x="45100" y="3310"/>
                      <a:pt x="45100" y="4834"/>
                    </a:cubicBezTo>
                    <a:lnTo>
                      <a:pt x="46472" y="21750"/>
                    </a:lnTo>
                    <a:cubicBezTo>
                      <a:pt x="46472" y="23426"/>
                      <a:pt x="46929" y="24569"/>
                      <a:pt x="47843" y="25179"/>
                    </a:cubicBezTo>
                    <a:cubicBezTo>
                      <a:pt x="48758" y="25789"/>
                      <a:pt x="49977" y="25865"/>
                      <a:pt x="51501" y="25408"/>
                    </a:cubicBezTo>
                    <a:lnTo>
                      <a:pt x="54244" y="24493"/>
                    </a:lnTo>
                    <a:cubicBezTo>
                      <a:pt x="55463" y="23884"/>
                      <a:pt x="56339" y="23007"/>
                      <a:pt x="56873" y="21864"/>
                    </a:cubicBezTo>
                    <a:cubicBezTo>
                      <a:pt x="57406" y="20721"/>
                      <a:pt x="57368" y="19464"/>
                      <a:pt x="56758" y="18092"/>
                    </a:cubicBezTo>
                    <a:lnTo>
                      <a:pt x="53558" y="12377"/>
                    </a:lnTo>
                    <a:cubicBezTo>
                      <a:pt x="52796" y="11006"/>
                      <a:pt x="52682" y="9710"/>
                      <a:pt x="53215" y="8491"/>
                    </a:cubicBezTo>
                    <a:cubicBezTo>
                      <a:pt x="53748" y="7272"/>
                      <a:pt x="54625" y="6281"/>
                      <a:pt x="55844" y="5519"/>
                    </a:cubicBezTo>
                    <a:lnTo>
                      <a:pt x="64760" y="719"/>
                    </a:lnTo>
                    <a:cubicBezTo>
                      <a:pt x="65979" y="109"/>
                      <a:pt x="67274" y="71"/>
                      <a:pt x="68646" y="605"/>
                    </a:cubicBezTo>
                    <a:cubicBezTo>
                      <a:pt x="70017" y="1138"/>
                      <a:pt x="70932" y="2014"/>
                      <a:pt x="71389" y="3233"/>
                    </a:cubicBezTo>
                    <a:lnTo>
                      <a:pt x="85105" y="29751"/>
                    </a:lnTo>
                    <a:cubicBezTo>
                      <a:pt x="85714" y="30970"/>
                      <a:pt x="85829" y="32189"/>
                      <a:pt x="85448" y="33409"/>
                    </a:cubicBezTo>
                    <a:cubicBezTo>
                      <a:pt x="85067" y="34628"/>
                      <a:pt x="84114" y="35466"/>
                      <a:pt x="82590" y="35923"/>
                    </a:cubicBezTo>
                    <a:lnTo>
                      <a:pt x="52415" y="46210"/>
                    </a:lnTo>
                    <a:cubicBezTo>
                      <a:pt x="51196" y="46667"/>
                      <a:pt x="50167" y="47544"/>
                      <a:pt x="49329" y="48839"/>
                    </a:cubicBezTo>
                    <a:cubicBezTo>
                      <a:pt x="48491" y="50135"/>
                      <a:pt x="48148" y="51468"/>
                      <a:pt x="48300" y="52840"/>
                    </a:cubicBezTo>
                    <a:lnTo>
                      <a:pt x="49672" y="75928"/>
                    </a:lnTo>
                    <a:cubicBezTo>
                      <a:pt x="49824" y="77605"/>
                      <a:pt x="50243" y="78519"/>
                      <a:pt x="50929" y="78671"/>
                    </a:cubicBezTo>
                    <a:cubicBezTo>
                      <a:pt x="51615" y="78824"/>
                      <a:pt x="52415" y="78367"/>
                      <a:pt x="53330" y="77300"/>
                    </a:cubicBezTo>
                    <a:lnTo>
                      <a:pt x="67960" y="60841"/>
                    </a:lnTo>
                    <a:cubicBezTo>
                      <a:pt x="68874" y="59621"/>
                      <a:pt x="70017" y="58936"/>
                      <a:pt x="71389" y="58783"/>
                    </a:cubicBezTo>
                    <a:cubicBezTo>
                      <a:pt x="72760" y="58631"/>
                      <a:pt x="73904" y="59088"/>
                      <a:pt x="74818" y="60155"/>
                    </a:cubicBezTo>
                    <a:lnTo>
                      <a:pt x="78704" y="63584"/>
                    </a:lnTo>
                    <a:cubicBezTo>
                      <a:pt x="79771" y="64498"/>
                      <a:pt x="80342" y="65641"/>
                      <a:pt x="80419" y="67013"/>
                    </a:cubicBezTo>
                    <a:cubicBezTo>
                      <a:pt x="80495" y="68384"/>
                      <a:pt x="80076" y="69527"/>
                      <a:pt x="79161" y="70442"/>
                    </a:cubicBezTo>
                    <a:lnTo>
                      <a:pt x="54472" y="98788"/>
                    </a:lnTo>
                    <a:cubicBezTo>
                      <a:pt x="53710" y="99855"/>
                      <a:pt x="53063" y="101227"/>
                      <a:pt x="52529" y="102903"/>
                    </a:cubicBezTo>
                    <a:cubicBezTo>
                      <a:pt x="51996" y="104579"/>
                      <a:pt x="51729" y="106103"/>
                      <a:pt x="51729" y="107475"/>
                    </a:cubicBezTo>
                    <a:lnTo>
                      <a:pt x="52644" y="125763"/>
                    </a:lnTo>
                    <a:cubicBezTo>
                      <a:pt x="52796" y="127135"/>
                      <a:pt x="53330" y="128049"/>
                      <a:pt x="54244" y="128506"/>
                    </a:cubicBezTo>
                    <a:cubicBezTo>
                      <a:pt x="55158" y="128963"/>
                      <a:pt x="56149" y="128735"/>
                      <a:pt x="57216" y="127820"/>
                    </a:cubicBezTo>
                    <a:lnTo>
                      <a:pt x="68646" y="119134"/>
                    </a:lnTo>
                    <a:cubicBezTo>
                      <a:pt x="70017" y="118372"/>
                      <a:pt x="71351" y="118105"/>
                      <a:pt x="72646" y="118334"/>
                    </a:cubicBezTo>
                    <a:cubicBezTo>
                      <a:pt x="73942" y="118562"/>
                      <a:pt x="75046" y="119134"/>
                      <a:pt x="75961" y="120048"/>
                    </a:cubicBezTo>
                    <a:lnTo>
                      <a:pt x="81904" y="128278"/>
                    </a:lnTo>
                    <a:cubicBezTo>
                      <a:pt x="82819" y="129497"/>
                      <a:pt x="83124" y="130754"/>
                      <a:pt x="82819" y="132050"/>
                    </a:cubicBezTo>
                    <a:cubicBezTo>
                      <a:pt x="82514" y="133345"/>
                      <a:pt x="81828" y="134450"/>
                      <a:pt x="80762" y="135364"/>
                    </a:cubicBezTo>
                    <a:lnTo>
                      <a:pt x="39614" y="165540"/>
                    </a:lnTo>
                    <a:cubicBezTo>
                      <a:pt x="38394" y="166454"/>
                      <a:pt x="37366" y="166759"/>
                      <a:pt x="36527" y="166454"/>
                    </a:cubicBezTo>
                    <a:cubicBezTo>
                      <a:pt x="35689" y="166149"/>
                      <a:pt x="35194" y="165159"/>
                      <a:pt x="35042" y="163482"/>
                    </a:cubicBezTo>
                    <a:lnTo>
                      <a:pt x="32984" y="129192"/>
                    </a:lnTo>
                    <a:cubicBezTo>
                      <a:pt x="32832" y="127668"/>
                      <a:pt x="32413" y="126830"/>
                      <a:pt x="31727" y="126677"/>
                    </a:cubicBezTo>
                    <a:cubicBezTo>
                      <a:pt x="31041" y="126525"/>
                      <a:pt x="30241" y="126982"/>
                      <a:pt x="29326" y="128049"/>
                    </a:cubicBezTo>
                    <a:lnTo>
                      <a:pt x="20411" y="138336"/>
                    </a:lnTo>
                    <a:cubicBezTo>
                      <a:pt x="19497" y="139403"/>
                      <a:pt x="18354" y="139974"/>
                      <a:pt x="16982" y="140051"/>
                    </a:cubicBezTo>
                    <a:cubicBezTo>
                      <a:pt x="15610" y="140127"/>
                      <a:pt x="14391" y="139708"/>
                      <a:pt x="13324" y="138793"/>
                    </a:cubicBezTo>
                    <a:lnTo>
                      <a:pt x="9438" y="135364"/>
                    </a:lnTo>
                    <a:cubicBezTo>
                      <a:pt x="8524" y="134450"/>
                      <a:pt x="7991" y="133307"/>
                      <a:pt x="7838" y="131935"/>
                    </a:cubicBezTo>
                    <a:cubicBezTo>
                      <a:pt x="7686" y="130564"/>
                      <a:pt x="7991" y="129344"/>
                      <a:pt x="8752" y="128278"/>
                    </a:cubicBezTo>
                    <a:lnTo>
                      <a:pt x="27955" y="106561"/>
                    </a:lnTo>
                    <a:cubicBezTo>
                      <a:pt x="28869" y="105494"/>
                      <a:pt x="29593" y="104122"/>
                      <a:pt x="30127" y="102446"/>
                    </a:cubicBezTo>
                    <a:cubicBezTo>
                      <a:pt x="30660" y="100769"/>
                      <a:pt x="30927" y="99169"/>
                      <a:pt x="30927" y="97645"/>
                    </a:cubicBezTo>
                    <a:lnTo>
                      <a:pt x="28641" y="59469"/>
                    </a:lnTo>
                    <a:cubicBezTo>
                      <a:pt x="28336" y="58097"/>
                      <a:pt x="27726" y="57107"/>
                      <a:pt x="26812" y="56497"/>
                    </a:cubicBezTo>
                    <a:cubicBezTo>
                      <a:pt x="25898" y="55888"/>
                      <a:pt x="24831" y="55735"/>
                      <a:pt x="23612" y="56040"/>
                    </a:cubicBezTo>
                    <a:lnTo>
                      <a:pt x="9896" y="60841"/>
                    </a:lnTo>
                    <a:cubicBezTo>
                      <a:pt x="8676" y="61145"/>
                      <a:pt x="7419" y="60993"/>
                      <a:pt x="6124" y="60383"/>
                    </a:cubicBezTo>
                    <a:cubicBezTo>
                      <a:pt x="4828" y="59774"/>
                      <a:pt x="3952" y="58859"/>
                      <a:pt x="3495" y="57640"/>
                    </a:cubicBezTo>
                    <a:lnTo>
                      <a:pt x="294" y="48039"/>
                    </a:lnTo>
                    <a:cubicBezTo>
                      <a:pt x="-163" y="46667"/>
                      <a:pt x="-87" y="45372"/>
                      <a:pt x="523" y="44153"/>
                    </a:cubicBezTo>
                    <a:cubicBezTo>
                      <a:pt x="1133" y="42934"/>
                      <a:pt x="2047" y="42172"/>
                      <a:pt x="3266" y="41867"/>
                    </a:cubicBezTo>
                    <a:lnTo>
                      <a:pt x="22011" y="35237"/>
                    </a:lnTo>
                    <a:cubicBezTo>
                      <a:pt x="23383" y="34933"/>
                      <a:pt x="24488" y="34094"/>
                      <a:pt x="25326" y="32723"/>
                    </a:cubicBezTo>
                    <a:cubicBezTo>
                      <a:pt x="26164" y="31351"/>
                      <a:pt x="26507" y="29980"/>
                      <a:pt x="26355" y="28608"/>
                    </a:cubicBezTo>
                    <a:lnTo>
                      <a:pt x="25212" y="5977"/>
                    </a:lnTo>
                    <a:cubicBezTo>
                      <a:pt x="24907" y="4453"/>
                      <a:pt x="25250" y="3195"/>
                      <a:pt x="26240" y="2205"/>
                    </a:cubicBezTo>
                    <a:cubicBezTo>
                      <a:pt x="27231" y="1214"/>
                      <a:pt x="28412" y="643"/>
                      <a:pt x="29784" y="490"/>
                    </a:cubicBezTo>
                    <a:lnTo>
                      <a:pt x="39842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8701863" y="1963887"/>
                <a:ext cx="46648" cy="160186"/>
              </a:xfrm>
              <a:custGeom>
                <a:avLst/>
                <a:gdLst/>
                <a:ahLst/>
                <a:cxnLst/>
                <a:rect l="l" t="t" r="r" b="b"/>
                <a:pathLst>
                  <a:path w="46648" h="160186">
                    <a:moveTo>
                      <a:pt x="32018" y="36"/>
                    </a:moveTo>
                    <a:lnTo>
                      <a:pt x="41848" y="493"/>
                    </a:lnTo>
                    <a:cubicBezTo>
                      <a:pt x="43372" y="646"/>
                      <a:pt x="44553" y="1217"/>
                      <a:pt x="45391" y="2208"/>
                    </a:cubicBezTo>
                    <a:cubicBezTo>
                      <a:pt x="46229" y="3198"/>
                      <a:pt x="46648" y="4379"/>
                      <a:pt x="46648" y="5751"/>
                    </a:cubicBezTo>
                    <a:lnTo>
                      <a:pt x="37733" y="156170"/>
                    </a:lnTo>
                    <a:cubicBezTo>
                      <a:pt x="37733" y="157542"/>
                      <a:pt x="37199" y="158608"/>
                      <a:pt x="36133" y="159370"/>
                    </a:cubicBezTo>
                    <a:cubicBezTo>
                      <a:pt x="35066" y="160132"/>
                      <a:pt x="33847" y="160361"/>
                      <a:pt x="32475" y="160056"/>
                    </a:cubicBezTo>
                    <a:lnTo>
                      <a:pt x="4129" y="153884"/>
                    </a:lnTo>
                    <a:cubicBezTo>
                      <a:pt x="2757" y="153427"/>
                      <a:pt x="1652" y="152627"/>
                      <a:pt x="814" y="151484"/>
                    </a:cubicBezTo>
                    <a:cubicBezTo>
                      <a:pt x="-24" y="150341"/>
                      <a:pt x="-215" y="149083"/>
                      <a:pt x="243" y="147712"/>
                    </a:cubicBezTo>
                    <a:lnTo>
                      <a:pt x="2529" y="138111"/>
                    </a:lnTo>
                    <a:cubicBezTo>
                      <a:pt x="2833" y="136587"/>
                      <a:pt x="3557" y="135482"/>
                      <a:pt x="4700" y="134796"/>
                    </a:cubicBezTo>
                    <a:cubicBezTo>
                      <a:pt x="5843" y="134110"/>
                      <a:pt x="7101" y="133843"/>
                      <a:pt x="8472" y="133996"/>
                    </a:cubicBezTo>
                    <a:lnTo>
                      <a:pt x="13730" y="135367"/>
                    </a:lnTo>
                    <a:cubicBezTo>
                      <a:pt x="15254" y="135672"/>
                      <a:pt x="16511" y="135444"/>
                      <a:pt x="17502" y="134682"/>
                    </a:cubicBezTo>
                    <a:cubicBezTo>
                      <a:pt x="18492" y="133920"/>
                      <a:pt x="18988" y="132853"/>
                      <a:pt x="18988" y="131481"/>
                    </a:cubicBezTo>
                    <a:lnTo>
                      <a:pt x="26760" y="4837"/>
                    </a:lnTo>
                    <a:cubicBezTo>
                      <a:pt x="26760" y="3160"/>
                      <a:pt x="27255" y="1903"/>
                      <a:pt x="28246" y="1065"/>
                    </a:cubicBezTo>
                    <a:cubicBezTo>
                      <a:pt x="29237" y="227"/>
                      <a:pt x="30494" y="-116"/>
                      <a:pt x="32018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8694757" y="2002293"/>
                <a:ext cx="19725" cy="63161"/>
              </a:xfrm>
              <a:custGeom>
                <a:avLst/>
                <a:gdLst/>
                <a:ahLst/>
                <a:cxnLst/>
                <a:rect l="l" t="t" r="r" b="b"/>
                <a:pathLst>
                  <a:path w="19725" h="63161">
                    <a:moveTo>
                      <a:pt x="9863" y="36"/>
                    </a:moveTo>
                    <a:lnTo>
                      <a:pt x="14892" y="264"/>
                    </a:lnTo>
                    <a:cubicBezTo>
                      <a:pt x="16416" y="417"/>
                      <a:pt x="17635" y="1026"/>
                      <a:pt x="18550" y="2093"/>
                    </a:cubicBezTo>
                    <a:cubicBezTo>
                      <a:pt x="19464" y="3160"/>
                      <a:pt x="19845" y="4379"/>
                      <a:pt x="19693" y="5751"/>
                    </a:cubicBezTo>
                    <a:lnTo>
                      <a:pt x="15121" y="58557"/>
                    </a:lnTo>
                    <a:cubicBezTo>
                      <a:pt x="14969" y="59929"/>
                      <a:pt x="14359" y="61072"/>
                      <a:pt x="13292" y="61986"/>
                    </a:cubicBezTo>
                    <a:cubicBezTo>
                      <a:pt x="12225" y="62901"/>
                      <a:pt x="11006" y="63282"/>
                      <a:pt x="9635" y="63129"/>
                    </a:cubicBezTo>
                    <a:lnTo>
                      <a:pt x="4605" y="62901"/>
                    </a:lnTo>
                    <a:cubicBezTo>
                      <a:pt x="3234" y="62596"/>
                      <a:pt x="2091" y="61948"/>
                      <a:pt x="1176" y="60958"/>
                    </a:cubicBezTo>
                    <a:cubicBezTo>
                      <a:pt x="262" y="59967"/>
                      <a:pt x="-119" y="58710"/>
                      <a:pt x="33" y="57186"/>
                    </a:cubicBezTo>
                    <a:lnTo>
                      <a:pt x="4605" y="4379"/>
                    </a:lnTo>
                    <a:cubicBezTo>
                      <a:pt x="4758" y="3008"/>
                      <a:pt x="5329" y="1903"/>
                      <a:pt x="6320" y="1065"/>
                    </a:cubicBezTo>
                    <a:cubicBezTo>
                      <a:pt x="7310" y="226"/>
                      <a:pt x="8491" y="-117"/>
                      <a:pt x="9863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椭圆 69"/>
            <p:cNvSpPr/>
            <p:nvPr/>
          </p:nvSpPr>
          <p:spPr>
            <a:xfrm>
              <a:off x="8909473" y="1812859"/>
              <a:ext cx="389512" cy="389512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9024778" y="1927529"/>
              <a:ext cx="157573" cy="180823"/>
            </a:xfrm>
            <a:custGeom>
              <a:avLst/>
              <a:gdLst/>
              <a:ahLst/>
              <a:cxnLst/>
              <a:rect l="l" t="t" r="r" b="b"/>
              <a:pathLst>
                <a:path w="157573" h="180823">
                  <a:moveTo>
                    <a:pt x="126334" y="79"/>
                  </a:moveTo>
                  <a:cubicBezTo>
                    <a:pt x="127629" y="-149"/>
                    <a:pt x="128887" y="117"/>
                    <a:pt x="130106" y="879"/>
                  </a:cubicBezTo>
                  <a:lnTo>
                    <a:pt x="147022" y="10938"/>
                  </a:lnTo>
                  <a:cubicBezTo>
                    <a:pt x="148089" y="11852"/>
                    <a:pt x="148813" y="12957"/>
                    <a:pt x="149194" y="14253"/>
                  </a:cubicBezTo>
                  <a:cubicBezTo>
                    <a:pt x="149575" y="15548"/>
                    <a:pt x="149385" y="16805"/>
                    <a:pt x="148623" y="18024"/>
                  </a:cubicBezTo>
                  <a:lnTo>
                    <a:pt x="143365" y="26483"/>
                  </a:lnTo>
                  <a:cubicBezTo>
                    <a:pt x="142603" y="27702"/>
                    <a:pt x="141574" y="28502"/>
                    <a:pt x="140279" y="28883"/>
                  </a:cubicBezTo>
                  <a:cubicBezTo>
                    <a:pt x="138983" y="29264"/>
                    <a:pt x="137726" y="29073"/>
                    <a:pt x="136507" y="28311"/>
                  </a:cubicBezTo>
                  <a:cubicBezTo>
                    <a:pt x="135440" y="27702"/>
                    <a:pt x="134373" y="27588"/>
                    <a:pt x="133306" y="27969"/>
                  </a:cubicBezTo>
                  <a:cubicBezTo>
                    <a:pt x="132239" y="28350"/>
                    <a:pt x="131630" y="29302"/>
                    <a:pt x="131477" y="30826"/>
                  </a:cubicBezTo>
                  <a:lnTo>
                    <a:pt x="125763" y="61458"/>
                  </a:lnTo>
                  <a:cubicBezTo>
                    <a:pt x="125458" y="62830"/>
                    <a:pt x="125686" y="63973"/>
                    <a:pt x="126448" y="64887"/>
                  </a:cubicBezTo>
                  <a:cubicBezTo>
                    <a:pt x="127210" y="65802"/>
                    <a:pt x="128277" y="66183"/>
                    <a:pt x="129649" y="66030"/>
                  </a:cubicBezTo>
                  <a:lnTo>
                    <a:pt x="152966" y="63973"/>
                  </a:lnTo>
                  <a:cubicBezTo>
                    <a:pt x="154490" y="63668"/>
                    <a:pt x="155671" y="63935"/>
                    <a:pt x="156509" y="64773"/>
                  </a:cubicBezTo>
                  <a:cubicBezTo>
                    <a:pt x="157347" y="65611"/>
                    <a:pt x="157690" y="66792"/>
                    <a:pt x="157538" y="68316"/>
                  </a:cubicBezTo>
                  <a:lnTo>
                    <a:pt x="150909" y="126152"/>
                  </a:lnTo>
                  <a:cubicBezTo>
                    <a:pt x="150756" y="127524"/>
                    <a:pt x="150146" y="128705"/>
                    <a:pt x="149080" y="129696"/>
                  </a:cubicBezTo>
                  <a:cubicBezTo>
                    <a:pt x="148013" y="130686"/>
                    <a:pt x="146794" y="131181"/>
                    <a:pt x="145422" y="131181"/>
                  </a:cubicBezTo>
                  <a:lnTo>
                    <a:pt x="125534" y="131181"/>
                  </a:lnTo>
                  <a:cubicBezTo>
                    <a:pt x="124162" y="131181"/>
                    <a:pt x="122981" y="130686"/>
                    <a:pt x="121991" y="129696"/>
                  </a:cubicBezTo>
                  <a:cubicBezTo>
                    <a:pt x="121000" y="128705"/>
                    <a:pt x="120505" y="127524"/>
                    <a:pt x="120505" y="126152"/>
                  </a:cubicBezTo>
                  <a:lnTo>
                    <a:pt x="120505" y="115865"/>
                  </a:lnTo>
                  <a:cubicBezTo>
                    <a:pt x="120505" y="114646"/>
                    <a:pt x="121000" y="113503"/>
                    <a:pt x="121991" y="112436"/>
                  </a:cubicBezTo>
                  <a:cubicBezTo>
                    <a:pt x="122981" y="111369"/>
                    <a:pt x="124162" y="110836"/>
                    <a:pt x="125534" y="110836"/>
                  </a:cubicBezTo>
                  <a:lnTo>
                    <a:pt x="127363" y="110836"/>
                  </a:lnTo>
                  <a:cubicBezTo>
                    <a:pt x="128734" y="110836"/>
                    <a:pt x="129953" y="110417"/>
                    <a:pt x="131020" y="109579"/>
                  </a:cubicBezTo>
                  <a:cubicBezTo>
                    <a:pt x="132087" y="108741"/>
                    <a:pt x="132697" y="107559"/>
                    <a:pt x="132849" y="106035"/>
                  </a:cubicBezTo>
                  <a:lnTo>
                    <a:pt x="134678" y="90719"/>
                  </a:lnTo>
                  <a:cubicBezTo>
                    <a:pt x="134830" y="89348"/>
                    <a:pt x="134487" y="88205"/>
                    <a:pt x="133649" y="87290"/>
                  </a:cubicBezTo>
                  <a:cubicBezTo>
                    <a:pt x="132811" y="86376"/>
                    <a:pt x="131630" y="85995"/>
                    <a:pt x="130106" y="86147"/>
                  </a:cubicBezTo>
                  <a:lnTo>
                    <a:pt x="90329" y="90262"/>
                  </a:lnTo>
                  <a:cubicBezTo>
                    <a:pt x="88805" y="90414"/>
                    <a:pt x="87586" y="91024"/>
                    <a:pt x="86672" y="92091"/>
                  </a:cubicBezTo>
                  <a:cubicBezTo>
                    <a:pt x="85757" y="93158"/>
                    <a:pt x="85377" y="94377"/>
                    <a:pt x="85529" y="95748"/>
                  </a:cubicBezTo>
                  <a:lnTo>
                    <a:pt x="90787" y="174844"/>
                  </a:lnTo>
                  <a:cubicBezTo>
                    <a:pt x="90939" y="176368"/>
                    <a:pt x="90520" y="177625"/>
                    <a:pt x="89529" y="178616"/>
                  </a:cubicBezTo>
                  <a:cubicBezTo>
                    <a:pt x="88539" y="179607"/>
                    <a:pt x="87358" y="180178"/>
                    <a:pt x="85986" y="180331"/>
                  </a:cubicBezTo>
                  <a:lnTo>
                    <a:pt x="76156" y="180788"/>
                  </a:lnTo>
                  <a:cubicBezTo>
                    <a:pt x="74632" y="180940"/>
                    <a:pt x="73375" y="180597"/>
                    <a:pt x="72385" y="179759"/>
                  </a:cubicBezTo>
                  <a:cubicBezTo>
                    <a:pt x="71394" y="178921"/>
                    <a:pt x="70899" y="177816"/>
                    <a:pt x="70899" y="176444"/>
                  </a:cubicBezTo>
                  <a:lnTo>
                    <a:pt x="65641" y="97577"/>
                  </a:lnTo>
                  <a:cubicBezTo>
                    <a:pt x="65336" y="96358"/>
                    <a:pt x="64688" y="95253"/>
                    <a:pt x="63698" y="94263"/>
                  </a:cubicBezTo>
                  <a:cubicBezTo>
                    <a:pt x="62707" y="93272"/>
                    <a:pt x="61602" y="92853"/>
                    <a:pt x="60383" y="93005"/>
                  </a:cubicBezTo>
                  <a:lnTo>
                    <a:pt x="6433" y="98263"/>
                  </a:lnTo>
                  <a:cubicBezTo>
                    <a:pt x="5062" y="98415"/>
                    <a:pt x="3842" y="98111"/>
                    <a:pt x="2776" y="97349"/>
                  </a:cubicBezTo>
                  <a:cubicBezTo>
                    <a:pt x="1709" y="96587"/>
                    <a:pt x="1099" y="95444"/>
                    <a:pt x="947" y="93920"/>
                  </a:cubicBezTo>
                  <a:lnTo>
                    <a:pt x="33" y="83861"/>
                  </a:lnTo>
                  <a:cubicBezTo>
                    <a:pt x="-120" y="82490"/>
                    <a:pt x="261" y="81309"/>
                    <a:pt x="1175" y="80318"/>
                  </a:cubicBezTo>
                  <a:cubicBezTo>
                    <a:pt x="2090" y="79327"/>
                    <a:pt x="3233" y="78756"/>
                    <a:pt x="4605" y="78603"/>
                  </a:cubicBezTo>
                  <a:lnTo>
                    <a:pt x="58783" y="73117"/>
                  </a:lnTo>
                  <a:cubicBezTo>
                    <a:pt x="60154" y="72965"/>
                    <a:pt x="61297" y="72355"/>
                    <a:pt x="62212" y="71288"/>
                  </a:cubicBezTo>
                  <a:cubicBezTo>
                    <a:pt x="63126" y="70221"/>
                    <a:pt x="63507" y="69002"/>
                    <a:pt x="63355" y="67631"/>
                  </a:cubicBezTo>
                  <a:lnTo>
                    <a:pt x="62440" y="49571"/>
                  </a:lnTo>
                  <a:cubicBezTo>
                    <a:pt x="62288" y="48200"/>
                    <a:pt x="61678" y="47057"/>
                    <a:pt x="60611" y="46142"/>
                  </a:cubicBezTo>
                  <a:cubicBezTo>
                    <a:pt x="59545" y="45228"/>
                    <a:pt x="58325" y="44771"/>
                    <a:pt x="56954" y="44771"/>
                  </a:cubicBezTo>
                  <a:lnTo>
                    <a:pt x="30208" y="45228"/>
                  </a:lnTo>
                  <a:cubicBezTo>
                    <a:pt x="28836" y="45228"/>
                    <a:pt x="27693" y="44733"/>
                    <a:pt x="26779" y="43742"/>
                  </a:cubicBezTo>
                  <a:cubicBezTo>
                    <a:pt x="25864" y="42751"/>
                    <a:pt x="25407" y="41570"/>
                    <a:pt x="25407" y="40199"/>
                  </a:cubicBezTo>
                  <a:lnTo>
                    <a:pt x="24950" y="30140"/>
                  </a:lnTo>
                  <a:cubicBezTo>
                    <a:pt x="24950" y="28769"/>
                    <a:pt x="25445" y="27626"/>
                    <a:pt x="26436" y="26711"/>
                  </a:cubicBezTo>
                  <a:cubicBezTo>
                    <a:pt x="27427" y="25797"/>
                    <a:pt x="28607" y="25187"/>
                    <a:pt x="29979" y="24882"/>
                  </a:cubicBezTo>
                  <a:lnTo>
                    <a:pt x="55582" y="24654"/>
                  </a:lnTo>
                  <a:cubicBezTo>
                    <a:pt x="56954" y="24654"/>
                    <a:pt x="58135" y="24120"/>
                    <a:pt x="59126" y="23054"/>
                  </a:cubicBezTo>
                  <a:cubicBezTo>
                    <a:pt x="60116" y="21987"/>
                    <a:pt x="60535" y="20844"/>
                    <a:pt x="60383" y="19625"/>
                  </a:cubicBezTo>
                  <a:lnTo>
                    <a:pt x="59697" y="12309"/>
                  </a:lnTo>
                  <a:cubicBezTo>
                    <a:pt x="59697" y="10938"/>
                    <a:pt x="60154" y="9719"/>
                    <a:pt x="61069" y="8652"/>
                  </a:cubicBezTo>
                  <a:cubicBezTo>
                    <a:pt x="61983" y="7585"/>
                    <a:pt x="63126" y="7052"/>
                    <a:pt x="64498" y="7052"/>
                  </a:cubicBezTo>
                  <a:lnTo>
                    <a:pt x="74556" y="6366"/>
                  </a:lnTo>
                  <a:cubicBezTo>
                    <a:pt x="76080" y="6213"/>
                    <a:pt x="77337" y="6594"/>
                    <a:pt x="78328" y="7509"/>
                  </a:cubicBezTo>
                  <a:cubicBezTo>
                    <a:pt x="79319" y="8423"/>
                    <a:pt x="79890" y="9566"/>
                    <a:pt x="80043" y="10938"/>
                  </a:cubicBezTo>
                  <a:lnTo>
                    <a:pt x="80500" y="19396"/>
                  </a:lnTo>
                  <a:cubicBezTo>
                    <a:pt x="80500" y="20615"/>
                    <a:pt x="81033" y="21758"/>
                    <a:pt x="82100" y="22825"/>
                  </a:cubicBezTo>
                  <a:cubicBezTo>
                    <a:pt x="83167" y="23892"/>
                    <a:pt x="84386" y="24349"/>
                    <a:pt x="85757" y="24197"/>
                  </a:cubicBezTo>
                  <a:lnTo>
                    <a:pt x="123934" y="23739"/>
                  </a:lnTo>
                  <a:cubicBezTo>
                    <a:pt x="125305" y="23739"/>
                    <a:pt x="126067" y="23473"/>
                    <a:pt x="126220" y="22939"/>
                  </a:cubicBezTo>
                  <a:cubicBezTo>
                    <a:pt x="126372" y="22406"/>
                    <a:pt x="125839" y="21758"/>
                    <a:pt x="124619" y="20996"/>
                  </a:cubicBezTo>
                  <a:lnTo>
                    <a:pt x="119590" y="17796"/>
                  </a:lnTo>
                  <a:cubicBezTo>
                    <a:pt x="118371" y="17186"/>
                    <a:pt x="117647" y="16196"/>
                    <a:pt x="117419" y="14824"/>
                  </a:cubicBezTo>
                  <a:cubicBezTo>
                    <a:pt x="117190" y="13452"/>
                    <a:pt x="117457" y="12157"/>
                    <a:pt x="118219" y="10938"/>
                  </a:cubicBezTo>
                  <a:lnTo>
                    <a:pt x="123477" y="2251"/>
                  </a:lnTo>
                  <a:cubicBezTo>
                    <a:pt x="124086" y="1032"/>
                    <a:pt x="125039" y="308"/>
                    <a:pt x="126334" y="79"/>
                  </a:cubicBezTo>
                  <a:close/>
                  <a:moveTo>
                    <a:pt x="103588" y="44085"/>
                  </a:moveTo>
                  <a:lnTo>
                    <a:pt x="87129" y="44313"/>
                  </a:lnTo>
                  <a:cubicBezTo>
                    <a:pt x="85757" y="44313"/>
                    <a:pt x="84615" y="44809"/>
                    <a:pt x="83700" y="45799"/>
                  </a:cubicBezTo>
                  <a:cubicBezTo>
                    <a:pt x="82786" y="46790"/>
                    <a:pt x="82329" y="47971"/>
                    <a:pt x="82329" y="49343"/>
                  </a:cubicBezTo>
                  <a:lnTo>
                    <a:pt x="83472" y="65345"/>
                  </a:lnTo>
                  <a:cubicBezTo>
                    <a:pt x="83624" y="67021"/>
                    <a:pt x="84234" y="68240"/>
                    <a:pt x="85300" y="69002"/>
                  </a:cubicBezTo>
                  <a:cubicBezTo>
                    <a:pt x="86367" y="69764"/>
                    <a:pt x="87510" y="70145"/>
                    <a:pt x="88729" y="70145"/>
                  </a:cubicBezTo>
                  <a:lnTo>
                    <a:pt x="99016" y="69231"/>
                  </a:lnTo>
                  <a:cubicBezTo>
                    <a:pt x="100235" y="68926"/>
                    <a:pt x="101455" y="68278"/>
                    <a:pt x="102674" y="67288"/>
                  </a:cubicBezTo>
                  <a:cubicBezTo>
                    <a:pt x="103893" y="66297"/>
                    <a:pt x="104579" y="65040"/>
                    <a:pt x="104731" y="63516"/>
                  </a:cubicBezTo>
                  <a:lnTo>
                    <a:pt x="107703" y="48885"/>
                  </a:lnTo>
                  <a:cubicBezTo>
                    <a:pt x="107855" y="47666"/>
                    <a:pt x="107513" y="46561"/>
                    <a:pt x="106674" y="45571"/>
                  </a:cubicBezTo>
                  <a:cubicBezTo>
                    <a:pt x="105836" y="44580"/>
                    <a:pt x="104807" y="44085"/>
                    <a:pt x="103588" y="44085"/>
                  </a:cubicBezTo>
                  <a:close/>
                </a:path>
              </a:pathLst>
            </a:custGeom>
            <a:solidFill>
              <a:srgbClr val="FB4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83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14000" fill="hold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accel="14000" fill="hold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14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accel="14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0800000">
            <a:off x="-25037" y="0"/>
            <a:ext cx="12247825" cy="2207971"/>
            <a:chOff x="-19802475" y="-2760662"/>
            <a:chExt cx="51796951" cy="9337676"/>
          </a:xfrm>
        </p:grpSpPr>
        <p:sp>
          <p:nvSpPr>
            <p:cNvPr id="9" name="Freeform 50"/>
            <p:cNvSpPr>
              <a:spLocks/>
            </p:cNvSpPr>
            <p:nvPr/>
          </p:nvSpPr>
          <p:spPr bwMode="auto">
            <a:xfrm>
              <a:off x="15979775" y="-2760662"/>
              <a:ext cx="16014700" cy="8397875"/>
            </a:xfrm>
            <a:custGeom>
              <a:avLst/>
              <a:gdLst>
                <a:gd name="T0" fmla="*/ 0 w 5371"/>
                <a:gd name="T1" fmla="*/ 2116 h 2816"/>
                <a:gd name="T2" fmla="*/ 5371 w 5371"/>
                <a:gd name="T3" fmla="*/ 1649 h 2816"/>
                <a:gd name="T4" fmla="*/ 5371 w 5371"/>
                <a:gd name="T5" fmla="*/ 2816 h 2816"/>
                <a:gd name="T6" fmla="*/ 583 w 5371"/>
                <a:gd name="T7" fmla="*/ 2434 h 2816"/>
                <a:gd name="T8" fmla="*/ 0 w 5371"/>
                <a:gd name="T9" fmla="*/ 2116 h 2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1" h="2816">
                  <a:moveTo>
                    <a:pt x="0" y="2116"/>
                  </a:moveTo>
                  <a:cubicBezTo>
                    <a:pt x="0" y="2116"/>
                    <a:pt x="2088" y="0"/>
                    <a:pt x="5371" y="1649"/>
                  </a:cubicBezTo>
                  <a:cubicBezTo>
                    <a:pt x="5371" y="2816"/>
                    <a:pt x="5371" y="2816"/>
                    <a:pt x="5371" y="2816"/>
                  </a:cubicBezTo>
                  <a:cubicBezTo>
                    <a:pt x="5371" y="2816"/>
                    <a:pt x="3299" y="1233"/>
                    <a:pt x="583" y="2434"/>
                  </a:cubicBezTo>
                  <a:lnTo>
                    <a:pt x="0" y="2116"/>
                  </a:lnTo>
                  <a:close/>
                </a:path>
              </a:pathLst>
            </a:custGeom>
            <a:solidFill>
              <a:srgbClr val="F3C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1"/>
            <p:cNvSpPr>
              <a:spLocks/>
            </p:cNvSpPr>
            <p:nvPr/>
          </p:nvSpPr>
          <p:spPr bwMode="auto">
            <a:xfrm>
              <a:off x="3965575" y="3468688"/>
              <a:ext cx="22579013" cy="3108325"/>
            </a:xfrm>
            <a:custGeom>
              <a:avLst/>
              <a:gdLst>
                <a:gd name="T0" fmla="*/ 7572 w 7572"/>
                <a:gd name="T1" fmla="*/ 1042 h 1042"/>
                <a:gd name="T2" fmla="*/ 2545 w 7572"/>
                <a:gd name="T3" fmla="*/ 146 h 1042"/>
                <a:gd name="T4" fmla="*/ 0 w 7572"/>
                <a:gd name="T5" fmla="*/ 1042 h 1042"/>
                <a:gd name="T6" fmla="*/ 7572 w 7572"/>
                <a:gd name="T7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72" h="1042">
                  <a:moveTo>
                    <a:pt x="7572" y="1042"/>
                  </a:moveTo>
                  <a:cubicBezTo>
                    <a:pt x="7572" y="1042"/>
                    <a:pt x="4451" y="0"/>
                    <a:pt x="2545" y="146"/>
                  </a:cubicBezTo>
                  <a:cubicBezTo>
                    <a:pt x="2545" y="146"/>
                    <a:pt x="924" y="214"/>
                    <a:pt x="0" y="1042"/>
                  </a:cubicBezTo>
                  <a:lnTo>
                    <a:pt x="7572" y="1042"/>
                  </a:lnTo>
                  <a:close/>
                </a:path>
              </a:pathLst>
            </a:custGeom>
            <a:solidFill>
              <a:srgbClr val="98C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2"/>
            <p:cNvSpPr>
              <a:spLocks/>
            </p:cNvSpPr>
            <p:nvPr/>
          </p:nvSpPr>
          <p:spPr bwMode="auto">
            <a:xfrm>
              <a:off x="-19802475" y="5308601"/>
              <a:ext cx="4764088" cy="1268413"/>
            </a:xfrm>
            <a:custGeom>
              <a:avLst/>
              <a:gdLst>
                <a:gd name="T0" fmla="*/ 0 w 3001"/>
                <a:gd name="T1" fmla="*/ 799 h 799"/>
                <a:gd name="T2" fmla="*/ 0 w 3001"/>
                <a:gd name="T3" fmla="*/ 0 h 799"/>
                <a:gd name="T4" fmla="*/ 3001 w 3001"/>
                <a:gd name="T5" fmla="*/ 117 h 799"/>
                <a:gd name="T6" fmla="*/ 1910 w 3001"/>
                <a:gd name="T7" fmla="*/ 799 h 799"/>
                <a:gd name="T8" fmla="*/ 0 w 3001"/>
                <a:gd name="T9" fmla="*/ 799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1" h="799">
                  <a:moveTo>
                    <a:pt x="0" y="799"/>
                  </a:moveTo>
                  <a:lnTo>
                    <a:pt x="0" y="0"/>
                  </a:lnTo>
                  <a:lnTo>
                    <a:pt x="3001" y="117"/>
                  </a:lnTo>
                  <a:lnTo>
                    <a:pt x="1910" y="799"/>
                  </a:lnTo>
                  <a:lnTo>
                    <a:pt x="0" y="799"/>
                  </a:lnTo>
                  <a:close/>
                </a:path>
              </a:pathLst>
            </a:custGeom>
            <a:solidFill>
              <a:srgbClr val="DB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3"/>
            <p:cNvSpPr>
              <a:spLocks/>
            </p:cNvSpPr>
            <p:nvPr/>
          </p:nvSpPr>
          <p:spPr bwMode="auto">
            <a:xfrm>
              <a:off x="-17324388" y="-592137"/>
              <a:ext cx="37966650" cy="7169150"/>
            </a:xfrm>
            <a:custGeom>
              <a:avLst/>
              <a:gdLst>
                <a:gd name="T0" fmla="*/ 10753 w 12733"/>
                <a:gd name="T1" fmla="*/ 1176 h 2404"/>
                <a:gd name="T2" fmla="*/ 5292 w 12733"/>
                <a:gd name="T3" fmla="*/ 684 h 2404"/>
                <a:gd name="T4" fmla="*/ 0 w 12733"/>
                <a:gd name="T5" fmla="*/ 2404 h 2404"/>
                <a:gd name="T6" fmla="*/ 3906 w 12733"/>
                <a:gd name="T7" fmla="*/ 2404 h 2404"/>
                <a:gd name="T8" fmla="*/ 7578 w 12733"/>
                <a:gd name="T9" fmla="*/ 1348 h 2404"/>
                <a:gd name="T10" fmla="*/ 10920 w 12733"/>
                <a:gd name="T11" fmla="*/ 2404 h 2404"/>
                <a:gd name="T12" fmla="*/ 12733 w 12733"/>
                <a:gd name="T13" fmla="*/ 2404 h 2404"/>
                <a:gd name="T14" fmla="*/ 10753 w 12733"/>
                <a:gd name="T15" fmla="*/ 1176 h 2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33" h="2404">
                  <a:moveTo>
                    <a:pt x="10753" y="1176"/>
                  </a:moveTo>
                  <a:cubicBezTo>
                    <a:pt x="7884" y="0"/>
                    <a:pt x="5292" y="684"/>
                    <a:pt x="5292" y="684"/>
                  </a:cubicBezTo>
                  <a:cubicBezTo>
                    <a:pt x="2328" y="1104"/>
                    <a:pt x="0" y="2404"/>
                    <a:pt x="0" y="2404"/>
                  </a:cubicBezTo>
                  <a:cubicBezTo>
                    <a:pt x="3906" y="2404"/>
                    <a:pt x="3906" y="2404"/>
                    <a:pt x="3906" y="2404"/>
                  </a:cubicBezTo>
                  <a:cubicBezTo>
                    <a:pt x="5256" y="1702"/>
                    <a:pt x="7578" y="1348"/>
                    <a:pt x="7578" y="1348"/>
                  </a:cubicBezTo>
                  <a:cubicBezTo>
                    <a:pt x="9924" y="928"/>
                    <a:pt x="10920" y="2404"/>
                    <a:pt x="10920" y="2404"/>
                  </a:cubicBezTo>
                  <a:cubicBezTo>
                    <a:pt x="12733" y="2404"/>
                    <a:pt x="12733" y="2404"/>
                    <a:pt x="12733" y="2404"/>
                  </a:cubicBezTo>
                  <a:cubicBezTo>
                    <a:pt x="12433" y="2001"/>
                    <a:pt x="10753" y="1176"/>
                    <a:pt x="10753" y="1176"/>
                  </a:cubicBezTo>
                  <a:close/>
                </a:path>
              </a:pathLst>
            </a:custGeom>
            <a:solidFill>
              <a:srgbClr val="5EB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4"/>
            <p:cNvSpPr>
              <a:spLocks/>
            </p:cNvSpPr>
            <p:nvPr/>
          </p:nvSpPr>
          <p:spPr bwMode="auto">
            <a:xfrm>
              <a:off x="7991475" y="2765426"/>
              <a:ext cx="11914188" cy="3132138"/>
            </a:xfrm>
            <a:custGeom>
              <a:avLst/>
              <a:gdLst>
                <a:gd name="T0" fmla="*/ 0 w 3996"/>
                <a:gd name="T1" fmla="*/ 150 h 1050"/>
                <a:gd name="T2" fmla="*/ 3996 w 3996"/>
                <a:gd name="T3" fmla="*/ 1050 h 1050"/>
                <a:gd name="T4" fmla="*/ 1746 w 3996"/>
                <a:gd name="T5" fmla="*/ 666 h 1050"/>
                <a:gd name="T6" fmla="*/ 0 w 3996"/>
                <a:gd name="T7" fmla="*/ 15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6" h="1050">
                  <a:moveTo>
                    <a:pt x="0" y="150"/>
                  </a:moveTo>
                  <a:cubicBezTo>
                    <a:pt x="0" y="150"/>
                    <a:pt x="2412" y="0"/>
                    <a:pt x="3996" y="1050"/>
                  </a:cubicBezTo>
                  <a:cubicBezTo>
                    <a:pt x="3996" y="1050"/>
                    <a:pt x="2394" y="612"/>
                    <a:pt x="1746" y="666"/>
                  </a:cubicBezTo>
                  <a:cubicBezTo>
                    <a:pt x="1746" y="666"/>
                    <a:pt x="840" y="72"/>
                    <a:pt x="0" y="150"/>
                  </a:cubicBezTo>
                  <a:close/>
                </a:path>
              </a:pathLst>
            </a:custGeom>
            <a:solidFill>
              <a:srgbClr val="086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5"/>
            <p:cNvSpPr>
              <a:spLocks/>
            </p:cNvSpPr>
            <p:nvPr/>
          </p:nvSpPr>
          <p:spPr bwMode="auto">
            <a:xfrm>
              <a:off x="13196888" y="4322763"/>
              <a:ext cx="7445375" cy="2254250"/>
            </a:xfrm>
            <a:custGeom>
              <a:avLst/>
              <a:gdLst>
                <a:gd name="T0" fmla="*/ 684 w 2497"/>
                <a:gd name="T1" fmla="*/ 756 h 756"/>
                <a:gd name="T2" fmla="*/ 0 w 2497"/>
                <a:gd name="T3" fmla="*/ 144 h 756"/>
                <a:gd name="T4" fmla="*/ 2250 w 2497"/>
                <a:gd name="T5" fmla="*/ 528 h 756"/>
                <a:gd name="T6" fmla="*/ 2497 w 2497"/>
                <a:gd name="T7" fmla="*/ 756 h 756"/>
                <a:gd name="T8" fmla="*/ 684 w 2497"/>
                <a:gd name="T9" fmla="*/ 756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7" h="756">
                  <a:moveTo>
                    <a:pt x="684" y="756"/>
                  </a:moveTo>
                  <a:cubicBezTo>
                    <a:pt x="684" y="756"/>
                    <a:pt x="150" y="174"/>
                    <a:pt x="0" y="144"/>
                  </a:cubicBezTo>
                  <a:cubicBezTo>
                    <a:pt x="0" y="144"/>
                    <a:pt x="906" y="0"/>
                    <a:pt x="2250" y="528"/>
                  </a:cubicBezTo>
                  <a:cubicBezTo>
                    <a:pt x="2497" y="756"/>
                    <a:pt x="2497" y="756"/>
                    <a:pt x="2497" y="756"/>
                  </a:cubicBezTo>
                  <a:lnTo>
                    <a:pt x="684" y="756"/>
                  </a:lnTo>
                  <a:close/>
                </a:path>
              </a:pathLst>
            </a:custGeom>
            <a:solidFill>
              <a:srgbClr val="168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6"/>
            <p:cNvSpPr>
              <a:spLocks/>
            </p:cNvSpPr>
            <p:nvPr/>
          </p:nvSpPr>
          <p:spPr bwMode="auto">
            <a:xfrm>
              <a:off x="-17324388" y="1601788"/>
              <a:ext cx="14758988" cy="4975225"/>
            </a:xfrm>
            <a:custGeom>
              <a:avLst/>
              <a:gdLst>
                <a:gd name="T0" fmla="*/ 4950 w 4950"/>
                <a:gd name="T1" fmla="*/ 0 h 1668"/>
                <a:gd name="T2" fmla="*/ 1974 w 4950"/>
                <a:gd name="T3" fmla="*/ 1668 h 1668"/>
                <a:gd name="T4" fmla="*/ 0 w 4950"/>
                <a:gd name="T5" fmla="*/ 1668 h 1668"/>
                <a:gd name="T6" fmla="*/ 4950 w 4950"/>
                <a:gd name="T7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50" h="1668">
                  <a:moveTo>
                    <a:pt x="4950" y="0"/>
                  </a:moveTo>
                  <a:cubicBezTo>
                    <a:pt x="4950" y="0"/>
                    <a:pt x="2796" y="756"/>
                    <a:pt x="1974" y="1668"/>
                  </a:cubicBezTo>
                  <a:cubicBezTo>
                    <a:pt x="0" y="1668"/>
                    <a:pt x="0" y="1668"/>
                    <a:pt x="0" y="1668"/>
                  </a:cubicBezTo>
                  <a:cubicBezTo>
                    <a:pt x="0" y="1668"/>
                    <a:pt x="2196" y="462"/>
                    <a:pt x="4950" y="0"/>
                  </a:cubicBezTo>
                  <a:close/>
                </a:path>
              </a:pathLst>
            </a:custGeom>
            <a:solidFill>
              <a:srgbClr val="84C5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7"/>
            <p:cNvSpPr>
              <a:spLocks/>
            </p:cNvSpPr>
            <p:nvPr/>
          </p:nvSpPr>
          <p:spPr bwMode="auto">
            <a:xfrm>
              <a:off x="-19802475" y="1984376"/>
              <a:ext cx="9858375" cy="3843338"/>
            </a:xfrm>
            <a:custGeom>
              <a:avLst/>
              <a:gdLst>
                <a:gd name="T0" fmla="*/ 0 w 3306"/>
                <a:gd name="T1" fmla="*/ 455 h 1289"/>
                <a:gd name="T2" fmla="*/ 3306 w 3306"/>
                <a:gd name="T3" fmla="*/ 499 h 1289"/>
                <a:gd name="T4" fmla="*/ 1434 w 3306"/>
                <a:gd name="T5" fmla="*/ 1242 h 1289"/>
                <a:gd name="T6" fmla="*/ 0 w 3306"/>
                <a:gd name="T7" fmla="*/ 1115 h 1289"/>
                <a:gd name="T8" fmla="*/ 0 w 3306"/>
                <a:gd name="T9" fmla="*/ 455 h 1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6" h="1289">
                  <a:moveTo>
                    <a:pt x="0" y="455"/>
                  </a:moveTo>
                  <a:cubicBezTo>
                    <a:pt x="0" y="455"/>
                    <a:pt x="1368" y="0"/>
                    <a:pt x="3306" y="499"/>
                  </a:cubicBezTo>
                  <a:cubicBezTo>
                    <a:pt x="1434" y="1242"/>
                    <a:pt x="1434" y="1242"/>
                    <a:pt x="1434" y="1242"/>
                  </a:cubicBezTo>
                  <a:cubicBezTo>
                    <a:pt x="1434" y="1242"/>
                    <a:pt x="643" y="1289"/>
                    <a:pt x="0" y="1115"/>
                  </a:cubicBezTo>
                  <a:lnTo>
                    <a:pt x="0" y="455"/>
                  </a:lnTo>
                  <a:close/>
                </a:path>
              </a:pathLst>
            </a:custGeom>
            <a:solidFill>
              <a:srgbClr val="DE6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8"/>
            <p:cNvSpPr>
              <a:spLocks/>
            </p:cNvSpPr>
            <p:nvPr/>
          </p:nvSpPr>
          <p:spPr bwMode="auto">
            <a:xfrm>
              <a:off x="-722313" y="3613151"/>
              <a:ext cx="12276138" cy="2963863"/>
            </a:xfrm>
            <a:custGeom>
              <a:avLst/>
              <a:gdLst>
                <a:gd name="T0" fmla="*/ 0 w 4117"/>
                <a:gd name="T1" fmla="*/ 994 h 994"/>
                <a:gd name="T2" fmla="*/ 4117 w 4117"/>
                <a:gd name="T3" fmla="*/ 98 h 994"/>
                <a:gd name="T4" fmla="*/ 1572 w 4117"/>
                <a:gd name="T5" fmla="*/ 994 h 994"/>
                <a:gd name="T6" fmla="*/ 0 w 4117"/>
                <a:gd name="T7" fmla="*/ 994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7" h="994">
                  <a:moveTo>
                    <a:pt x="0" y="994"/>
                  </a:moveTo>
                  <a:cubicBezTo>
                    <a:pt x="0" y="994"/>
                    <a:pt x="1760" y="0"/>
                    <a:pt x="4117" y="98"/>
                  </a:cubicBezTo>
                  <a:cubicBezTo>
                    <a:pt x="4117" y="98"/>
                    <a:pt x="2748" y="166"/>
                    <a:pt x="1572" y="994"/>
                  </a:cubicBezTo>
                  <a:lnTo>
                    <a:pt x="0" y="994"/>
                  </a:lnTo>
                  <a:close/>
                </a:path>
              </a:pathLst>
            </a:custGeom>
            <a:solidFill>
              <a:srgbClr val="55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9"/>
            <p:cNvSpPr>
              <a:spLocks/>
            </p:cNvSpPr>
            <p:nvPr/>
          </p:nvSpPr>
          <p:spPr bwMode="auto">
            <a:xfrm>
              <a:off x="17943513" y="2574926"/>
              <a:ext cx="14050963" cy="4002088"/>
            </a:xfrm>
            <a:custGeom>
              <a:avLst/>
              <a:gdLst>
                <a:gd name="T0" fmla="*/ 0 w 4712"/>
                <a:gd name="T1" fmla="*/ 612 h 1342"/>
                <a:gd name="T2" fmla="*/ 2648 w 4712"/>
                <a:gd name="T3" fmla="*/ 241 h 1342"/>
                <a:gd name="T4" fmla="*/ 4712 w 4712"/>
                <a:gd name="T5" fmla="*/ 1027 h 1342"/>
                <a:gd name="T6" fmla="*/ 4712 w 4712"/>
                <a:gd name="T7" fmla="*/ 1342 h 1342"/>
                <a:gd name="T8" fmla="*/ 4588 w 4712"/>
                <a:gd name="T9" fmla="*/ 1342 h 1342"/>
                <a:gd name="T10" fmla="*/ 2728 w 4712"/>
                <a:gd name="T11" fmla="*/ 273 h 1342"/>
                <a:gd name="T12" fmla="*/ 785 w 4712"/>
                <a:gd name="T13" fmla="*/ 770 h 1342"/>
                <a:gd name="T14" fmla="*/ 0 w 4712"/>
                <a:gd name="T15" fmla="*/ 612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12" h="1342">
                  <a:moveTo>
                    <a:pt x="0" y="612"/>
                  </a:moveTo>
                  <a:cubicBezTo>
                    <a:pt x="0" y="612"/>
                    <a:pt x="812" y="0"/>
                    <a:pt x="2648" y="241"/>
                  </a:cubicBezTo>
                  <a:cubicBezTo>
                    <a:pt x="2648" y="241"/>
                    <a:pt x="3916" y="394"/>
                    <a:pt x="4712" y="1027"/>
                  </a:cubicBezTo>
                  <a:cubicBezTo>
                    <a:pt x="4712" y="1342"/>
                    <a:pt x="4712" y="1342"/>
                    <a:pt x="4712" y="1342"/>
                  </a:cubicBezTo>
                  <a:cubicBezTo>
                    <a:pt x="4588" y="1342"/>
                    <a:pt x="4588" y="1342"/>
                    <a:pt x="4588" y="1342"/>
                  </a:cubicBezTo>
                  <a:cubicBezTo>
                    <a:pt x="4588" y="1342"/>
                    <a:pt x="4416" y="513"/>
                    <a:pt x="2728" y="273"/>
                  </a:cubicBezTo>
                  <a:cubicBezTo>
                    <a:pt x="2728" y="273"/>
                    <a:pt x="1687" y="104"/>
                    <a:pt x="785" y="770"/>
                  </a:cubicBezTo>
                  <a:lnTo>
                    <a:pt x="0" y="612"/>
                  </a:lnTo>
                  <a:close/>
                </a:path>
              </a:pathLst>
            </a:custGeom>
            <a:solidFill>
              <a:srgbClr val="E26B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60262" y="1087143"/>
            <a:ext cx="5671476" cy="409682"/>
            <a:chOff x="5992300" y="562073"/>
            <a:chExt cx="5671476" cy="409682"/>
          </a:xfrm>
        </p:grpSpPr>
        <p:sp>
          <p:nvSpPr>
            <p:cNvPr id="20" name="任意多边形 19"/>
            <p:cNvSpPr/>
            <p:nvPr/>
          </p:nvSpPr>
          <p:spPr>
            <a:xfrm>
              <a:off x="8375782" y="56207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106778" y="56207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0585582" y="56207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992300" y="57304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773349" y="57304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1288394" y="57304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7611355" y="57963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9821153" y="57963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3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619001" y="571157"/>
              <a:ext cx="0" cy="345016"/>
            </a:xfrm>
            <a:prstGeom prst="line">
              <a:avLst/>
            </a:prstGeom>
            <a:ln>
              <a:solidFill>
                <a:srgbClr val="23181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428626" y="571157"/>
              <a:ext cx="0" cy="345016"/>
            </a:xfrm>
            <a:prstGeom prst="line">
              <a:avLst/>
            </a:prstGeom>
            <a:ln>
              <a:solidFill>
                <a:srgbClr val="23181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181101" y="571157"/>
              <a:ext cx="0" cy="345016"/>
            </a:xfrm>
            <a:prstGeom prst="line">
              <a:avLst/>
            </a:prstGeom>
            <a:ln>
              <a:solidFill>
                <a:srgbClr val="23181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924051" y="571157"/>
              <a:ext cx="0" cy="345016"/>
            </a:xfrm>
            <a:prstGeom prst="line">
              <a:avLst/>
            </a:prstGeom>
            <a:ln>
              <a:solidFill>
                <a:srgbClr val="23181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9638426" y="571157"/>
              <a:ext cx="0" cy="345016"/>
            </a:xfrm>
            <a:prstGeom prst="line">
              <a:avLst/>
            </a:prstGeom>
            <a:ln>
              <a:solidFill>
                <a:srgbClr val="23181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0362326" y="571157"/>
              <a:ext cx="0" cy="345016"/>
            </a:xfrm>
            <a:prstGeom prst="line">
              <a:avLst/>
            </a:prstGeom>
            <a:ln>
              <a:solidFill>
                <a:srgbClr val="23181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1124326" y="571157"/>
              <a:ext cx="0" cy="345016"/>
            </a:xfrm>
            <a:prstGeom prst="line">
              <a:avLst/>
            </a:prstGeom>
            <a:ln>
              <a:solidFill>
                <a:srgbClr val="231815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2113645" y="3030063"/>
            <a:ext cx="3533567" cy="819150"/>
            <a:chOff x="2113645" y="2580574"/>
            <a:chExt cx="3533567" cy="819150"/>
          </a:xfrm>
        </p:grpSpPr>
        <p:sp>
          <p:nvSpPr>
            <p:cNvPr id="36" name="矩形 35"/>
            <p:cNvSpPr/>
            <p:nvPr/>
          </p:nvSpPr>
          <p:spPr>
            <a:xfrm>
              <a:off x="2623413" y="2721293"/>
              <a:ext cx="3023799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自我评价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113645" y="2580574"/>
              <a:ext cx="3364135" cy="819150"/>
              <a:chOff x="4489409" y="2139320"/>
              <a:chExt cx="3364135" cy="819150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4489409" y="2139320"/>
                <a:ext cx="336413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4489409" y="2958470"/>
                <a:ext cx="336413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/>
            <p:cNvGrpSpPr/>
            <p:nvPr/>
          </p:nvGrpSpPr>
          <p:grpSpPr>
            <a:xfrm>
              <a:off x="2189259" y="2773269"/>
              <a:ext cx="421704" cy="421704"/>
              <a:chOff x="2405797" y="2729907"/>
              <a:chExt cx="421704" cy="421704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405797" y="2729907"/>
                <a:ext cx="421704" cy="421704"/>
              </a:xfrm>
              <a:prstGeom prst="ellipse">
                <a:avLst/>
              </a:prstGeom>
              <a:solidFill>
                <a:srgbClr val="3CB0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527030" y="2853796"/>
                <a:ext cx="179238" cy="173926"/>
              </a:xfrm>
              <a:custGeom>
                <a:avLst/>
                <a:gdLst/>
                <a:ahLst/>
                <a:cxnLst/>
                <a:rect l="l" t="t" r="r" b="b"/>
                <a:pathLst>
                  <a:path w="193365" h="187635">
                    <a:moveTo>
                      <a:pt x="53355" y="27794"/>
                    </a:moveTo>
                    <a:cubicBezTo>
                      <a:pt x="50006" y="27794"/>
                      <a:pt x="47792" y="29078"/>
                      <a:pt x="46713" y="31645"/>
                    </a:cubicBezTo>
                    <a:cubicBezTo>
                      <a:pt x="45634" y="34212"/>
                      <a:pt x="45095" y="40147"/>
                      <a:pt x="45095" y="49448"/>
                    </a:cubicBezTo>
                    <a:lnTo>
                      <a:pt x="45095" y="137629"/>
                    </a:lnTo>
                    <a:cubicBezTo>
                      <a:pt x="45095" y="148121"/>
                      <a:pt x="45597" y="154447"/>
                      <a:pt x="46602" y="156605"/>
                    </a:cubicBezTo>
                    <a:cubicBezTo>
                      <a:pt x="47606" y="158763"/>
                      <a:pt x="49783" y="159842"/>
                      <a:pt x="53132" y="159842"/>
                    </a:cubicBezTo>
                    <a:cubicBezTo>
                      <a:pt x="56480" y="159842"/>
                      <a:pt x="58675" y="158577"/>
                      <a:pt x="59717" y="156047"/>
                    </a:cubicBezTo>
                    <a:cubicBezTo>
                      <a:pt x="60759" y="153516"/>
                      <a:pt x="61280" y="147824"/>
                      <a:pt x="61280" y="138969"/>
                    </a:cubicBezTo>
                    <a:lnTo>
                      <a:pt x="61280" y="49448"/>
                    </a:lnTo>
                    <a:cubicBezTo>
                      <a:pt x="61280" y="39849"/>
                      <a:pt x="60815" y="33840"/>
                      <a:pt x="59885" y="31422"/>
                    </a:cubicBezTo>
                    <a:cubicBezTo>
                      <a:pt x="58955" y="29003"/>
                      <a:pt x="56778" y="27794"/>
                      <a:pt x="53355" y="27794"/>
                    </a:cubicBezTo>
                    <a:close/>
                    <a:moveTo>
                      <a:pt x="166799" y="3461"/>
                    </a:moveTo>
                    <a:lnTo>
                      <a:pt x="193365" y="3461"/>
                    </a:lnTo>
                    <a:lnTo>
                      <a:pt x="193365" y="184175"/>
                    </a:lnTo>
                    <a:lnTo>
                      <a:pt x="148270" y="184175"/>
                    </a:lnTo>
                    <a:lnTo>
                      <a:pt x="148270" y="87288"/>
                    </a:lnTo>
                    <a:cubicBezTo>
                      <a:pt x="148270" y="73298"/>
                      <a:pt x="147935" y="64889"/>
                      <a:pt x="147265" y="62062"/>
                    </a:cubicBezTo>
                    <a:cubicBezTo>
                      <a:pt x="146596" y="59234"/>
                      <a:pt x="144754" y="57094"/>
                      <a:pt x="141740" y="55643"/>
                    </a:cubicBezTo>
                    <a:cubicBezTo>
                      <a:pt x="138726" y="54192"/>
                      <a:pt x="132011" y="53467"/>
                      <a:pt x="121593" y="53467"/>
                    </a:cubicBezTo>
                    <a:lnTo>
                      <a:pt x="117128" y="53467"/>
                    </a:lnTo>
                    <a:lnTo>
                      <a:pt x="117128" y="32398"/>
                    </a:lnTo>
                    <a:cubicBezTo>
                      <a:pt x="138931" y="27706"/>
                      <a:pt x="155488" y="18060"/>
                      <a:pt x="166799" y="3461"/>
                    </a:cubicBezTo>
                    <a:close/>
                    <a:moveTo>
                      <a:pt x="52350" y="0"/>
                    </a:moveTo>
                    <a:cubicBezTo>
                      <a:pt x="62247" y="0"/>
                      <a:pt x="71103" y="1730"/>
                      <a:pt x="78916" y="5191"/>
                    </a:cubicBezTo>
                    <a:cubicBezTo>
                      <a:pt x="86730" y="8651"/>
                      <a:pt x="92571" y="12874"/>
                      <a:pt x="96441" y="17860"/>
                    </a:cubicBezTo>
                    <a:cubicBezTo>
                      <a:pt x="100310" y="22845"/>
                      <a:pt x="102933" y="28464"/>
                      <a:pt x="104310" y="34714"/>
                    </a:cubicBezTo>
                    <a:cubicBezTo>
                      <a:pt x="105687" y="40965"/>
                      <a:pt x="106375" y="50937"/>
                      <a:pt x="106375" y="64629"/>
                    </a:cubicBezTo>
                    <a:lnTo>
                      <a:pt x="106375" y="124904"/>
                    </a:lnTo>
                    <a:cubicBezTo>
                      <a:pt x="106375" y="138596"/>
                      <a:pt x="105631" y="148568"/>
                      <a:pt x="104142" y="154819"/>
                    </a:cubicBezTo>
                    <a:cubicBezTo>
                      <a:pt x="102654" y="161069"/>
                      <a:pt x="99566" y="166911"/>
                      <a:pt x="94878" y="172343"/>
                    </a:cubicBezTo>
                    <a:cubicBezTo>
                      <a:pt x="90190" y="177775"/>
                      <a:pt x="84534" y="181682"/>
                      <a:pt x="77911" y="184063"/>
                    </a:cubicBezTo>
                    <a:cubicBezTo>
                      <a:pt x="71289" y="186445"/>
                      <a:pt x="63884" y="187635"/>
                      <a:pt x="55699" y="187635"/>
                    </a:cubicBezTo>
                    <a:cubicBezTo>
                      <a:pt x="44909" y="187635"/>
                      <a:pt x="35942" y="186389"/>
                      <a:pt x="28798" y="183896"/>
                    </a:cubicBezTo>
                    <a:cubicBezTo>
                      <a:pt x="21654" y="181403"/>
                      <a:pt x="15962" y="177515"/>
                      <a:pt x="11720" y="172232"/>
                    </a:cubicBezTo>
                    <a:cubicBezTo>
                      <a:pt x="7479" y="166948"/>
                      <a:pt x="4465" y="161386"/>
                      <a:pt x="2679" y="155544"/>
                    </a:cubicBezTo>
                    <a:cubicBezTo>
                      <a:pt x="893" y="149703"/>
                      <a:pt x="0" y="140420"/>
                      <a:pt x="0" y="127695"/>
                    </a:cubicBezTo>
                    <a:lnTo>
                      <a:pt x="0" y="64629"/>
                    </a:lnTo>
                    <a:cubicBezTo>
                      <a:pt x="0" y="48035"/>
                      <a:pt x="1432" y="35607"/>
                      <a:pt x="4297" y="27347"/>
                    </a:cubicBezTo>
                    <a:cubicBezTo>
                      <a:pt x="7162" y="19087"/>
                      <a:pt x="12855" y="12465"/>
                      <a:pt x="21375" y="7479"/>
                    </a:cubicBezTo>
                    <a:cubicBezTo>
                      <a:pt x="29896" y="2493"/>
                      <a:pt x="40221" y="0"/>
                      <a:pt x="523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714220" y="3030063"/>
            <a:ext cx="3533567" cy="819150"/>
            <a:chOff x="6714220" y="2580574"/>
            <a:chExt cx="3533567" cy="819150"/>
          </a:xfrm>
        </p:grpSpPr>
        <p:sp>
          <p:nvSpPr>
            <p:cNvPr id="44" name="矩形 43"/>
            <p:cNvSpPr/>
            <p:nvPr/>
          </p:nvSpPr>
          <p:spPr>
            <a:xfrm>
              <a:off x="7223988" y="2721293"/>
              <a:ext cx="302379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专业方向及前景分析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714220" y="2580574"/>
              <a:ext cx="3364135" cy="819150"/>
              <a:chOff x="4489409" y="2139320"/>
              <a:chExt cx="3364135" cy="819150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4489409" y="2139320"/>
                <a:ext cx="336413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4489409" y="2958470"/>
                <a:ext cx="336413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>
              <a:off x="6767045" y="2773269"/>
              <a:ext cx="421704" cy="421704"/>
              <a:chOff x="2405797" y="3668904"/>
              <a:chExt cx="421704" cy="42170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405797" y="3668904"/>
                <a:ext cx="421704" cy="421704"/>
              </a:xfrm>
              <a:prstGeom prst="ellipse">
                <a:avLst/>
              </a:prstGeom>
              <a:noFill/>
              <a:ln>
                <a:solidFill>
                  <a:srgbClr val="096F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2512338" y="3792793"/>
                <a:ext cx="208622" cy="173927"/>
              </a:xfrm>
              <a:custGeom>
                <a:avLst/>
                <a:gdLst/>
                <a:ahLst/>
                <a:cxnLst/>
                <a:rect l="l" t="t" r="r" b="b"/>
                <a:pathLst>
                  <a:path w="225065" h="187635">
                    <a:moveTo>
                      <a:pt x="53355" y="27794"/>
                    </a:moveTo>
                    <a:cubicBezTo>
                      <a:pt x="50006" y="27794"/>
                      <a:pt x="47792" y="29078"/>
                      <a:pt x="46713" y="31645"/>
                    </a:cubicBezTo>
                    <a:cubicBezTo>
                      <a:pt x="45634" y="34212"/>
                      <a:pt x="45095" y="40147"/>
                      <a:pt x="45095" y="49448"/>
                    </a:cubicBezTo>
                    <a:lnTo>
                      <a:pt x="45095" y="137629"/>
                    </a:lnTo>
                    <a:cubicBezTo>
                      <a:pt x="45095" y="148121"/>
                      <a:pt x="45597" y="154447"/>
                      <a:pt x="46602" y="156605"/>
                    </a:cubicBezTo>
                    <a:cubicBezTo>
                      <a:pt x="47606" y="158763"/>
                      <a:pt x="49783" y="159842"/>
                      <a:pt x="53132" y="159842"/>
                    </a:cubicBezTo>
                    <a:cubicBezTo>
                      <a:pt x="56480" y="159842"/>
                      <a:pt x="58675" y="158577"/>
                      <a:pt x="59717" y="156047"/>
                    </a:cubicBezTo>
                    <a:cubicBezTo>
                      <a:pt x="60759" y="153516"/>
                      <a:pt x="61280" y="147824"/>
                      <a:pt x="61280" y="138969"/>
                    </a:cubicBezTo>
                    <a:lnTo>
                      <a:pt x="61280" y="49448"/>
                    </a:lnTo>
                    <a:cubicBezTo>
                      <a:pt x="61280" y="39849"/>
                      <a:pt x="60815" y="33840"/>
                      <a:pt x="59885" y="31422"/>
                    </a:cubicBezTo>
                    <a:cubicBezTo>
                      <a:pt x="58955" y="29003"/>
                      <a:pt x="56778" y="27794"/>
                      <a:pt x="53355" y="27794"/>
                    </a:cubicBezTo>
                    <a:close/>
                    <a:moveTo>
                      <a:pt x="170594" y="0"/>
                    </a:moveTo>
                    <a:cubicBezTo>
                      <a:pt x="188528" y="0"/>
                      <a:pt x="202090" y="4447"/>
                      <a:pt x="211280" y="13339"/>
                    </a:cubicBezTo>
                    <a:cubicBezTo>
                      <a:pt x="220470" y="22231"/>
                      <a:pt x="225065" y="33487"/>
                      <a:pt x="225065" y="47104"/>
                    </a:cubicBezTo>
                    <a:cubicBezTo>
                      <a:pt x="225065" y="57448"/>
                      <a:pt x="222479" y="68387"/>
                      <a:pt x="217307" y="79921"/>
                    </a:cubicBezTo>
                    <a:cubicBezTo>
                      <a:pt x="212134" y="91455"/>
                      <a:pt x="196897" y="115937"/>
                      <a:pt x="171595" y="153368"/>
                    </a:cubicBezTo>
                    <a:lnTo>
                      <a:pt x="221047" y="153368"/>
                    </a:lnTo>
                    <a:lnTo>
                      <a:pt x="221047" y="184175"/>
                    </a:lnTo>
                    <a:lnTo>
                      <a:pt x="121816" y="184175"/>
                    </a:lnTo>
                    <a:lnTo>
                      <a:pt x="121844" y="158391"/>
                    </a:lnTo>
                    <a:cubicBezTo>
                      <a:pt x="151237" y="110319"/>
                      <a:pt x="168706" y="80572"/>
                      <a:pt x="174250" y="69150"/>
                    </a:cubicBezTo>
                    <a:cubicBezTo>
                      <a:pt x="179794" y="57727"/>
                      <a:pt x="182566" y="48816"/>
                      <a:pt x="182566" y="42416"/>
                    </a:cubicBezTo>
                    <a:cubicBezTo>
                      <a:pt x="182566" y="37505"/>
                      <a:pt x="181727" y="33840"/>
                      <a:pt x="180051" y="31422"/>
                    </a:cubicBezTo>
                    <a:cubicBezTo>
                      <a:pt x="178374" y="29003"/>
                      <a:pt x="175822" y="27794"/>
                      <a:pt x="172394" y="27794"/>
                    </a:cubicBezTo>
                    <a:cubicBezTo>
                      <a:pt x="168966" y="27794"/>
                      <a:pt x="166414" y="29133"/>
                      <a:pt x="164738" y="31812"/>
                    </a:cubicBezTo>
                    <a:cubicBezTo>
                      <a:pt x="163061" y="34491"/>
                      <a:pt x="162223" y="39812"/>
                      <a:pt x="162223" y="47774"/>
                    </a:cubicBezTo>
                    <a:lnTo>
                      <a:pt x="162223" y="64964"/>
                    </a:lnTo>
                    <a:lnTo>
                      <a:pt x="121816" y="64964"/>
                    </a:lnTo>
                    <a:lnTo>
                      <a:pt x="121816" y="58378"/>
                    </a:lnTo>
                    <a:cubicBezTo>
                      <a:pt x="121816" y="48258"/>
                      <a:pt x="122337" y="40277"/>
                      <a:pt x="123378" y="34435"/>
                    </a:cubicBezTo>
                    <a:cubicBezTo>
                      <a:pt x="124420" y="28594"/>
                      <a:pt x="126988" y="22845"/>
                      <a:pt x="131080" y="17190"/>
                    </a:cubicBezTo>
                    <a:cubicBezTo>
                      <a:pt x="135173" y="11534"/>
                      <a:pt x="140494" y="7256"/>
                      <a:pt x="147042" y="4353"/>
                    </a:cubicBezTo>
                    <a:cubicBezTo>
                      <a:pt x="153591" y="1451"/>
                      <a:pt x="161441" y="0"/>
                      <a:pt x="170594" y="0"/>
                    </a:cubicBezTo>
                    <a:close/>
                    <a:moveTo>
                      <a:pt x="52350" y="0"/>
                    </a:moveTo>
                    <a:cubicBezTo>
                      <a:pt x="62247" y="0"/>
                      <a:pt x="71103" y="1730"/>
                      <a:pt x="78916" y="5191"/>
                    </a:cubicBezTo>
                    <a:cubicBezTo>
                      <a:pt x="86730" y="8651"/>
                      <a:pt x="92571" y="12874"/>
                      <a:pt x="96441" y="17860"/>
                    </a:cubicBezTo>
                    <a:cubicBezTo>
                      <a:pt x="100310" y="22845"/>
                      <a:pt x="102933" y="28464"/>
                      <a:pt x="104310" y="34714"/>
                    </a:cubicBezTo>
                    <a:cubicBezTo>
                      <a:pt x="105687" y="40965"/>
                      <a:pt x="106375" y="50937"/>
                      <a:pt x="106375" y="64629"/>
                    </a:cubicBezTo>
                    <a:lnTo>
                      <a:pt x="106375" y="124904"/>
                    </a:lnTo>
                    <a:cubicBezTo>
                      <a:pt x="106375" y="138596"/>
                      <a:pt x="105631" y="148568"/>
                      <a:pt x="104142" y="154819"/>
                    </a:cubicBezTo>
                    <a:cubicBezTo>
                      <a:pt x="102654" y="161069"/>
                      <a:pt x="99566" y="166911"/>
                      <a:pt x="94878" y="172343"/>
                    </a:cubicBezTo>
                    <a:cubicBezTo>
                      <a:pt x="90190" y="177775"/>
                      <a:pt x="84534" y="181682"/>
                      <a:pt x="77911" y="184063"/>
                    </a:cubicBezTo>
                    <a:cubicBezTo>
                      <a:pt x="71289" y="186445"/>
                      <a:pt x="63884" y="187635"/>
                      <a:pt x="55699" y="187635"/>
                    </a:cubicBezTo>
                    <a:cubicBezTo>
                      <a:pt x="44909" y="187635"/>
                      <a:pt x="35942" y="186389"/>
                      <a:pt x="28798" y="183896"/>
                    </a:cubicBezTo>
                    <a:cubicBezTo>
                      <a:pt x="21654" y="181403"/>
                      <a:pt x="15962" y="177515"/>
                      <a:pt x="11720" y="172232"/>
                    </a:cubicBezTo>
                    <a:cubicBezTo>
                      <a:pt x="7479" y="166948"/>
                      <a:pt x="4465" y="161386"/>
                      <a:pt x="2679" y="155544"/>
                    </a:cubicBezTo>
                    <a:cubicBezTo>
                      <a:pt x="893" y="149703"/>
                      <a:pt x="0" y="140420"/>
                      <a:pt x="0" y="127695"/>
                    </a:cubicBezTo>
                    <a:lnTo>
                      <a:pt x="0" y="64629"/>
                    </a:lnTo>
                    <a:cubicBezTo>
                      <a:pt x="0" y="48035"/>
                      <a:pt x="1432" y="35607"/>
                      <a:pt x="4297" y="27347"/>
                    </a:cubicBezTo>
                    <a:cubicBezTo>
                      <a:pt x="7162" y="19087"/>
                      <a:pt x="12855" y="12465"/>
                      <a:pt x="21375" y="7479"/>
                    </a:cubicBezTo>
                    <a:cubicBezTo>
                      <a:pt x="29896" y="2493"/>
                      <a:pt x="40221" y="0"/>
                      <a:pt x="52350" y="0"/>
                    </a:cubicBezTo>
                    <a:close/>
                  </a:path>
                </a:pathLst>
              </a:custGeom>
              <a:solidFill>
                <a:srgbClr val="096FB6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2113645" y="4858863"/>
            <a:ext cx="3533567" cy="819150"/>
            <a:chOff x="2113645" y="4409374"/>
            <a:chExt cx="3533567" cy="819150"/>
          </a:xfrm>
        </p:grpSpPr>
        <p:sp>
          <p:nvSpPr>
            <p:cNvPr id="52" name="矩形 51"/>
            <p:cNvSpPr/>
            <p:nvPr/>
          </p:nvSpPr>
          <p:spPr>
            <a:xfrm>
              <a:off x="2623413" y="4550093"/>
              <a:ext cx="3023799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自我职业能力分析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2113645" y="4409374"/>
              <a:ext cx="3364135" cy="819150"/>
              <a:chOff x="4489409" y="2139320"/>
              <a:chExt cx="3364135" cy="819150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4489409" y="2139320"/>
                <a:ext cx="336413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4489409" y="2958470"/>
                <a:ext cx="336413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/>
            <p:cNvGrpSpPr/>
            <p:nvPr/>
          </p:nvGrpSpPr>
          <p:grpSpPr>
            <a:xfrm>
              <a:off x="2189259" y="4602069"/>
              <a:ext cx="421704" cy="421704"/>
              <a:chOff x="2405797" y="4607901"/>
              <a:chExt cx="421704" cy="421704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2405797" y="4607901"/>
                <a:ext cx="421704" cy="421704"/>
              </a:xfrm>
              <a:prstGeom prst="ellipse">
                <a:avLst/>
              </a:prstGeom>
              <a:solidFill>
                <a:srgbClr val="FB45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2510579" y="4731686"/>
                <a:ext cx="212140" cy="174134"/>
              </a:xfrm>
              <a:custGeom>
                <a:avLst/>
                <a:gdLst/>
                <a:ahLst/>
                <a:cxnLst/>
                <a:rect l="l" t="t" r="r" b="b"/>
                <a:pathLst>
                  <a:path w="228860" h="187858">
                    <a:moveTo>
                      <a:pt x="53355" y="27905"/>
                    </a:moveTo>
                    <a:cubicBezTo>
                      <a:pt x="50006" y="27905"/>
                      <a:pt x="47792" y="29189"/>
                      <a:pt x="46713" y="31756"/>
                    </a:cubicBezTo>
                    <a:cubicBezTo>
                      <a:pt x="45634" y="34323"/>
                      <a:pt x="45095" y="40258"/>
                      <a:pt x="45095" y="49559"/>
                    </a:cubicBezTo>
                    <a:lnTo>
                      <a:pt x="45095" y="137740"/>
                    </a:lnTo>
                    <a:cubicBezTo>
                      <a:pt x="45095" y="148233"/>
                      <a:pt x="45597" y="154558"/>
                      <a:pt x="46602" y="156716"/>
                    </a:cubicBezTo>
                    <a:cubicBezTo>
                      <a:pt x="47606" y="158874"/>
                      <a:pt x="49783" y="159953"/>
                      <a:pt x="53132" y="159953"/>
                    </a:cubicBezTo>
                    <a:cubicBezTo>
                      <a:pt x="56480" y="159953"/>
                      <a:pt x="58675" y="158688"/>
                      <a:pt x="59717" y="156158"/>
                    </a:cubicBezTo>
                    <a:cubicBezTo>
                      <a:pt x="60759" y="153628"/>
                      <a:pt x="61280" y="147935"/>
                      <a:pt x="61280" y="139080"/>
                    </a:cubicBezTo>
                    <a:lnTo>
                      <a:pt x="61280" y="49559"/>
                    </a:lnTo>
                    <a:cubicBezTo>
                      <a:pt x="61280" y="39960"/>
                      <a:pt x="60815" y="33951"/>
                      <a:pt x="59885" y="31533"/>
                    </a:cubicBezTo>
                    <a:cubicBezTo>
                      <a:pt x="58955" y="29114"/>
                      <a:pt x="56778" y="27905"/>
                      <a:pt x="53355" y="27905"/>
                    </a:cubicBezTo>
                    <a:close/>
                    <a:moveTo>
                      <a:pt x="52350" y="111"/>
                    </a:moveTo>
                    <a:cubicBezTo>
                      <a:pt x="62247" y="111"/>
                      <a:pt x="71103" y="1841"/>
                      <a:pt x="78916" y="5302"/>
                    </a:cubicBezTo>
                    <a:cubicBezTo>
                      <a:pt x="86730" y="8762"/>
                      <a:pt x="92571" y="12985"/>
                      <a:pt x="96441" y="17971"/>
                    </a:cubicBezTo>
                    <a:cubicBezTo>
                      <a:pt x="100310" y="22956"/>
                      <a:pt x="102933" y="28575"/>
                      <a:pt x="104310" y="34825"/>
                    </a:cubicBezTo>
                    <a:cubicBezTo>
                      <a:pt x="105687" y="41076"/>
                      <a:pt x="106375" y="51048"/>
                      <a:pt x="106375" y="64740"/>
                    </a:cubicBezTo>
                    <a:lnTo>
                      <a:pt x="106375" y="125015"/>
                    </a:lnTo>
                    <a:cubicBezTo>
                      <a:pt x="106375" y="138708"/>
                      <a:pt x="105631" y="148679"/>
                      <a:pt x="104142" y="154930"/>
                    </a:cubicBezTo>
                    <a:cubicBezTo>
                      <a:pt x="102654" y="161181"/>
                      <a:pt x="99566" y="167022"/>
                      <a:pt x="94878" y="172454"/>
                    </a:cubicBezTo>
                    <a:cubicBezTo>
                      <a:pt x="90190" y="177887"/>
                      <a:pt x="84534" y="181793"/>
                      <a:pt x="77911" y="184175"/>
                    </a:cubicBezTo>
                    <a:cubicBezTo>
                      <a:pt x="71289" y="186556"/>
                      <a:pt x="63884" y="187746"/>
                      <a:pt x="55699" y="187746"/>
                    </a:cubicBezTo>
                    <a:cubicBezTo>
                      <a:pt x="44909" y="187746"/>
                      <a:pt x="35942" y="186500"/>
                      <a:pt x="28798" y="184007"/>
                    </a:cubicBezTo>
                    <a:cubicBezTo>
                      <a:pt x="21654" y="181514"/>
                      <a:pt x="15962" y="177626"/>
                      <a:pt x="11720" y="172343"/>
                    </a:cubicBezTo>
                    <a:cubicBezTo>
                      <a:pt x="7479" y="167059"/>
                      <a:pt x="4465" y="161497"/>
                      <a:pt x="2679" y="155655"/>
                    </a:cubicBezTo>
                    <a:cubicBezTo>
                      <a:pt x="893" y="149814"/>
                      <a:pt x="0" y="140531"/>
                      <a:pt x="0" y="127806"/>
                    </a:cubicBezTo>
                    <a:lnTo>
                      <a:pt x="0" y="64740"/>
                    </a:lnTo>
                    <a:cubicBezTo>
                      <a:pt x="0" y="48146"/>
                      <a:pt x="1432" y="35718"/>
                      <a:pt x="4297" y="27458"/>
                    </a:cubicBezTo>
                    <a:cubicBezTo>
                      <a:pt x="7162" y="19199"/>
                      <a:pt x="12855" y="12576"/>
                      <a:pt x="21375" y="7590"/>
                    </a:cubicBezTo>
                    <a:cubicBezTo>
                      <a:pt x="29896" y="2604"/>
                      <a:pt x="40221" y="111"/>
                      <a:pt x="52350" y="111"/>
                    </a:cubicBezTo>
                    <a:close/>
                    <a:moveTo>
                      <a:pt x="171934" y="0"/>
                    </a:moveTo>
                    <a:cubicBezTo>
                      <a:pt x="193439" y="0"/>
                      <a:pt x="208024" y="4201"/>
                      <a:pt x="215689" y="12604"/>
                    </a:cubicBezTo>
                    <a:cubicBezTo>
                      <a:pt x="223354" y="21007"/>
                      <a:pt x="227186" y="32682"/>
                      <a:pt x="227186" y="47629"/>
                    </a:cubicBezTo>
                    <a:cubicBezTo>
                      <a:pt x="227186" y="57742"/>
                      <a:pt x="225809" y="65048"/>
                      <a:pt x="223056" y="69547"/>
                    </a:cubicBezTo>
                    <a:cubicBezTo>
                      <a:pt x="220303" y="74047"/>
                      <a:pt x="215466" y="78155"/>
                      <a:pt x="208545" y="81874"/>
                    </a:cubicBezTo>
                    <a:cubicBezTo>
                      <a:pt x="215391" y="84182"/>
                      <a:pt x="220489" y="87960"/>
                      <a:pt x="223837" y="93209"/>
                    </a:cubicBezTo>
                    <a:cubicBezTo>
                      <a:pt x="227186" y="98459"/>
                      <a:pt x="228860" y="110762"/>
                      <a:pt x="228860" y="130120"/>
                    </a:cubicBezTo>
                    <a:cubicBezTo>
                      <a:pt x="228860" y="144489"/>
                      <a:pt x="227223" y="155638"/>
                      <a:pt x="223949" y="163567"/>
                    </a:cubicBezTo>
                    <a:cubicBezTo>
                      <a:pt x="220675" y="171496"/>
                      <a:pt x="215019" y="177527"/>
                      <a:pt x="206983" y="181660"/>
                    </a:cubicBezTo>
                    <a:cubicBezTo>
                      <a:pt x="198946" y="185792"/>
                      <a:pt x="188640" y="187858"/>
                      <a:pt x="176064" y="187858"/>
                    </a:cubicBezTo>
                    <a:cubicBezTo>
                      <a:pt x="161776" y="187858"/>
                      <a:pt x="150558" y="185458"/>
                      <a:pt x="142410" y="180658"/>
                    </a:cubicBezTo>
                    <a:cubicBezTo>
                      <a:pt x="134262" y="175859"/>
                      <a:pt x="128904" y="169980"/>
                      <a:pt x="126336" y="163022"/>
                    </a:cubicBezTo>
                    <a:cubicBezTo>
                      <a:pt x="123769" y="156065"/>
                      <a:pt x="122486" y="143991"/>
                      <a:pt x="122486" y="126801"/>
                    </a:cubicBezTo>
                    <a:lnTo>
                      <a:pt x="122486" y="112514"/>
                    </a:lnTo>
                    <a:lnTo>
                      <a:pt x="167580" y="112514"/>
                    </a:lnTo>
                    <a:lnTo>
                      <a:pt x="167580" y="141870"/>
                    </a:lnTo>
                    <a:cubicBezTo>
                      <a:pt x="167580" y="149684"/>
                      <a:pt x="168046" y="154651"/>
                      <a:pt x="168976" y="156772"/>
                    </a:cubicBezTo>
                    <a:cubicBezTo>
                      <a:pt x="169906" y="158892"/>
                      <a:pt x="171971" y="159953"/>
                      <a:pt x="175171" y="159953"/>
                    </a:cubicBezTo>
                    <a:cubicBezTo>
                      <a:pt x="178668" y="159953"/>
                      <a:pt x="180975" y="158613"/>
                      <a:pt x="182091" y="155934"/>
                    </a:cubicBezTo>
                    <a:cubicBezTo>
                      <a:pt x="183207" y="153255"/>
                      <a:pt x="183765" y="146261"/>
                      <a:pt x="183765" y="134950"/>
                    </a:cubicBezTo>
                    <a:lnTo>
                      <a:pt x="183765" y="122448"/>
                    </a:lnTo>
                    <a:cubicBezTo>
                      <a:pt x="183765" y="115528"/>
                      <a:pt x="182984" y="110467"/>
                      <a:pt x="181421" y="107268"/>
                    </a:cubicBezTo>
                    <a:cubicBezTo>
                      <a:pt x="179859" y="104068"/>
                      <a:pt x="177552" y="101966"/>
                      <a:pt x="174501" y="100961"/>
                    </a:cubicBezTo>
                    <a:cubicBezTo>
                      <a:pt x="171450" y="99956"/>
                      <a:pt x="165534" y="99380"/>
                      <a:pt x="156753" y="99231"/>
                    </a:cubicBezTo>
                    <a:lnTo>
                      <a:pt x="156753" y="73000"/>
                    </a:lnTo>
                    <a:cubicBezTo>
                      <a:pt x="167469" y="73000"/>
                      <a:pt x="174092" y="72591"/>
                      <a:pt x="176622" y="71772"/>
                    </a:cubicBezTo>
                    <a:cubicBezTo>
                      <a:pt x="179152" y="70954"/>
                      <a:pt x="180975" y="69168"/>
                      <a:pt x="182091" y="66414"/>
                    </a:cubicBezTo>
                    <a:cubicBezTo>
                      <a:pt x="183207" y="63661"/>
                      <a:pt x="183765" y="59345"/>
                      <a:pt x="183765" y="53466"/>
                    </a:cubicBezTo>
                    <a:lnTo>
                      <a:pt x="183765" y="43420"/>
                    </a:lnTo>
                    <a:cubicBezTo>
                      <a:pt x="183765" y="37095"/>
                      <a:pt x="183114" y="32928"/>
                      <a:pt x="181812" y="30919"/>
                    </a:cubicBezTo>
                    <a:cubicBezTo>
                      <a:pt x="180510" y="28910"/>
                      <a:pt x="178482" y="27905"/>
                      <a:pt x="175729" y="27905"/>
                    </a:cubicBezTo>
                    <a:cubicBezTo>
                      <a:pt x="172603" y="27905"/>
                      <a:pt x="170464" y="28965"/>
                      <a:pt x="169311" y="31086"/>
                    </a:cubicBezTo>
                    <a:cubicBezTo>
                      <a:pt x="168157" y="33207"/>
                      <a:pt x="167580" y="37728"/>
                      <a:pt x="167580" y="44648"/>
                    </a:cubicBezTo>
                    <a:lnTo>
                      <a:pt x="167580" y="59494"/>
                    </a:lnTo>
                    <a:lnTo>
                      <a:pt x="122486" y="59494"/>
                    </a:lnTo>
                    <a:lnTo>
                      <a:pt x="122486" y="44090"/>
                    </a:lnTo>
                    <a:cubicBezTo>
                      <a:pt x="122486" y="26826"/>
                      <a:pt x="126429" y="15162"/>
                      <a:pt x="134317" y="9097"/>
                    </a:cubicBezTo>
                    <a:cubicBezTo>
                      <a:pt x="142205" y="3032"/>
                      <a:pt x="154744" y="0"/>
                      <a:pt x="17193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6714220" y="4858863"/>
            <a:ext cx="3533567" cy="819150"/>
            <a:chOff x="6714220" y="4409374"/>
            <a:chExt cx="3533567" cy="819150"/>
          </a:xfrm>
        </p:grpSpPr>
        <p:sp>
          <p:nvSpPr>
            <p:cNvPr id="60" name="矩形 59"/>
            <p:cNvSpPr/>
            <p:nvPr/>
          </p:nvSpPr>
          <p:spPr>
            <a:xfrm>
              <a:off x="7223988" y="4550093"/>
              <a:ext cx="3023799" cy="525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达到目标的计划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714220" y="4409374"/>
              <a:ext cx="3364135" cy="819150"/>
              <a:chOff x="4489409" y="2139320"/>
              <a:chExt cx="3364135" cy="819150"/>
            </a:xfrm>
          </p:grpSpPr>
          <p:cxnSp>
            <p:nvCxnSpPr>
              <p:cNvPr id="65" name="直接连接符 64"/>
              <p:cNvCxnSpPr/>
              <p:nvPr/>
            </p:nvCxnSpPr>
            <p:spPr>
              <a:xfrm>
                <a:off x="4489409" y="2139320"/>
                <a:ext cx="336413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4489409" y="2958470"/>
                <a:ext cx="336413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/>
            <p:cNvGrpSpPr/>
            <p:nvPr/>
          </p:nvGrpSpPr>
          <p:grpSpPr>
            <a:xfrm>
              <a:off x="6767045" y="4602069"/>
              <a:ext cx="421704" cy="421704"/>
              <a:chOff x="2405797" y="5546899"/>
              <a:chExt cx="421704" cy="421704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405797" y="5546899"/>
                <a:ext cx="421704" cy="421704"/>
              </a:xfrm>
              <a:prstGeom prst="ellipse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2510683" y="5670788"/>
                <a:ext cx="211932" cy="173926"/>
              </a:xfrm>
              <a:custGeom>
                <a:avLst/>
                <a:gdLst/>
                <a:ahLst/>
                <a:cxnLst/>
                <a:rect l="l" t="t" r="r" b="b"/>
                <a:pathLst>
                  <a:path w="228637" h="187635">
                    <a:moveTo>
                      <a:pt x="170706" y="44649"/>
                    </a:moveTo>
                    <a:lnTo>
                      <a:pt x="150781" y="121556"/>
                    </a:lnTo>
                    <a:lnTo>
                      <a:pt x="170706" y="121556"/>
                    </a:lnTo>
                    <a:close/>
                    <a:moveTo>
                      <a:pt x="53355" y="27794"/>
                    </a:moveTo>
                    <a:cubicBezTo>
                      <a:pt x="50006" y="27794"/>
                      <a:pt x="47792" y="29078"/>
                      <a:pt x="46713" y="31645"/>
                    </a:cubicBezTo>
                    <a:cubicBezTo>
                      <a:pt x="45634" y="34212"/>
                      <a:pt x="45095" y="40147"/>
                      <a:pt x="45095" y="49448"/>
                    </a:cubicBezTo>
                    <a:lnTo>
                      <a:pt x="45095" y="137629"/>
                    </a:lnTo>
                    <a:cubicBezTo>
                      <a:pt x="45095" y="148122"/>
                      <a:pt x="45597" y="154447"/>
                      <a:pt x="46602" y="156605"/>
                    </a:cubicBezTo>
                    <a:cubicBezTo>
                      <a:pt x="47606" y="158763"/>
                      <a:pt x="49783" y="159842"/>
                      <a:pt x="53132" y="159842"/>
                    </a:cubicBezTo>
                    <a:cubicBezTo>
                      <a:pt x="56480" y="159842"/>
                      <a:pt x="58675" y="158577"/>
                      <a:pt x="59717" y="156047"/>
                    </a:cubicBezTo>
                    <a:cubicBezTo>
                      <a:pt x="60759" y="153517"/>
                      <a:pt x="61280" y="147824"/>
                      <a:pt x="61280" y="138969"/>
                    </a:cubicBezTo>
                    <a:lnTo>
                      <a:pt x="61280" y="49448"/>
                    </a:lnTo>
                    <a:cubicBezTo>
                      <a:pt x="61280" y="39849"/>
                      <a:pt x="60815" y="33840"/>
                      <a:pt x="59885" y="31422"/>
                    </a:cubicBezTo>
                    <a:cubicBezTo>
                      <a:pt x="58955" y="29003"/>
                      <a:pt x="56778" y="27794"/>
                      <a:pt x="53355" y="27794"/>
                    </a:cubicBezTo>
                    <a:close/>
                    <a:moveTo>
                      <a:pt x="156083" y="3461"/>
                    </a:moveTo>
                    <a:lnTo>
                      <a:pt x="215801" y="3461"/>
                    </a:lnTo>
                    <a:lnTo>
                      <a:pt x="215801" y="121556"/>
                    </a:lnTo>
                    <a:lnTo>
                      <a:pt x="228637" y="121556"/>
                    </a:lnTo>
                    <a:lnTo>
                      <a:pt x="228637" y="152363"/>
                    </a:lnTo>
                    <a:lnTo>
                      <a:pt x="215801" y="152363"/>
                    </a:lnTo>
                    <a:lnTo>
                      <a:pt x="215801" y="184175"/>
                    </a:lnTo>
                    <a:lnTo>
                      <a:pt x="170706" y="184175"/>
                    </a:lnTo>
                    <a:lnTo>
                      <a:pt x="170706" y="152363"/>
                    </a:lnTo>
                    <a:lnTo>
                      <a:pt x="117128" y="152363"/>
                    </a:lnTo>
                    <a:lnTo>
                      <a:pt x="117128" y="121556"/>
                    </a:lnTo>
                    <a:close/>
                    <a:moveTo>
                      <a:pt x="52350" y="0"/>
                    </a:moveTo>
                    <a:cubicBezTo>
                      <a:pt x="62247" y="0"/>
                      <a:pt x="71103" y="1730"/>
                      <a:pt x="78916" y="5191"/>
                    </a:cubicBezTo>
                    <a:cubicBezTo>
                      <a:pt x="86730" y="8651"/>
                      <a:pt x="92571" y="12874"/>
                      <a:pt x="96441" y="17860"/>
                    </a:cubicBezTo>
                    <a:cubicBezTo>
                      <a:pt x="100310" y="22845"/>
                      <a:pt x="102933" y="28464"/>
                      <a:pt x="104310" y="34714"/>
                    </a:cubicBezTo>
                    <a:cubicBezTo>
                      <a:pt x="105687" y="40965"/>
                      <a:pt x="106375" y="50937"/>
                      <a:pt x="106375" y="64629"/>
                    </a:cubicBezTo>
                    <a:lnTo>
                      <a:pt x="106375" y="124904"/>
                    </a:lnTo>
                    <a:cubicBezTo>
                      <a:pt x="106375" y="138597"/>
                      <a:pt x="105631" y="148568"/>
                      <a:pt x="104142" y="154819"/>
                    </a:cubicBezTo>
                    <a:cubicBezTo>
                      <a:pt x="102654" y="161070"/>
                      <a:pt x="99566" y="166911"/>
                      <a:pt x="94878" y="172343"/>
                    </a:cubicBezTo>
                    <a:cubicBezTo>
                      <a:pt x="90190" y="177776"/>
                      <a:pt x="84534" y="181682"/>
                      <a:pt x="77911" y="184064"/>
                    </a:cubicBezTo>
                    <a:cubicBezTo>
                      <a:pt x="71289" y="186445"/>
                      <a:pt x="63884" y="187635"/>
                      <a:pt x="55699" y="187635"/>
                    </a:cubicBezTo>
                    <a:cubicBezTo>
                      <a:pt x="44909" y="187635"/>
                      <a:pt x="35942" y="186389"/>
                      <a:pt x="28798" y="183896"/>
                    </a:cubicBezTo>
                    <a:cubicBezTo>
                      <a:pt x="21654" y="181403"/>
                      <a:pt x="15962" y="177515"/>
                      <a:pt x="11720" y="172232"/>
                    </a:cubicBezTo>
                    <a:cubicBezTo>
                      <a:pt x="7479" y="166948"/>
                      <a:pt x="4465" y="161386"/>
                      <a:pt x="2679" y="155544"/>
                    </a:cubicBezTo>
                    <a:cubicBezTo>
                      <a:pt x="893" y="149703"/>
                      <a:pt x="0" y="140420"/>
                      <a:pt x="0" y="127695"/>
                    </a:cubicBezTo>
                    <a:lnTo>
                      <a:pt x="0" y="64629"/>
                    </a:lnTo>
                    <a:cubicBezTo>
                      <a:pt x="0" y="48035"/>
                      <a:pt x="1432" y="35607"/>
                      <a:pt x="4297" y="27347"/>
                    </a:cubicBezTo>
                    <a:cubicBezTo>
                      <a:pt x="7162" y="19088"/>
                      <a:pt x="12855" y="12465"/>
                      <a:pt x="21375" y="7479"/>
                    </a:cubicBezTo>
                    <a:cubicBezTo>
                      <a:pt x="29896" y="2493"/>
                      <a:pt x="40221" y="0"/>
                      <a:pt x="5235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273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766" y="382689"/>
            <a:ext cx="2961834" cy="744008"/>
            <a:chOff x="695766" y="382689"/>
            <a:chExt cx="2961834" cy="744008"/>
          </a:xfrm>
        </p:grpSpPr>
        <p:sp>
          <p:nvSpPr>
            <p:cNvPr id="5" name="文本框 4"/>
            <p:cNvSpPr txBox="1"/>
            <p:nvPr/>
          </p:nvSpPr>
          <p:spPr>
            <a:xfrm>
              <a:off x="695766" y="486876"/>
              <a:ext cx="1415772" cy="52565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rgbClr val="32D8C2"/>
                      </a:gs>
                      <a:gs pos="100000">
                        <a:srgbClr val="52AFFD"/>
                      </a:gs>
                    </a:gsLst>
                    <a:lin ang="5400000" scaled="1"/>
                  </a:gradFill>
                  <a:latin typeface="方正中等线繁体" panose="03000509000000000000" pitchFamily="65" charset="-122"/>
                  <a:ea typeface="方正中等线繁体" panose="03000509000000000000" pitchFamily="65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zh-CN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自我评价</a:t>
              </a:r>
              <a:endParaRPr lang="zh-CN" altLang="en-US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769523" y="1126697"/>
              <a:ext cx="288807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9523" y="382689"/>
              <a:ext cx="288807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1996397" y="735534"/>
              <a:ext cx="153599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方正中等线繁体" panose="03000509000000000000" pitchFamily="65" charset="-122"/>
                  <a:ea typeface="方正中等线繁体" panose="03000509000000000000" pitchFamily="65" charset="-122"/>
                </a:rPr>
                <a:t>SELF EVALUATION</a:t>
              </a:r>
            </a:p>
          </p:txBody>
        </p:sp>
      </p:grpSp>
      <p:sp>
        <p:nvSpPr>
          <p:cNvPr id="22" name="Freeform 134"/>
          <p:cNvSpPr>
            <a:spLocks/>
          </p:cNvSpPr>
          <p:nvPr/>
        </p:nvSpPr>
        <p:spPr bwMode="auto">
          <a:xfrm>
            <a:off x="6436252" y="3868352"/>
            <a:ext cx="1336155" cy="277248"/>
          </a:xfrm>
          <a:custGeom>
            <a:avLst/>
            <a:gdLst>
              <a:gd name="T0" fmla="*/ 173 w 230"/>
              <a:gd name="T1" fmla="*/ 35 h 63"/>
              <a:gd name="T2" fmla="*/ 28 w 230"/>
              <a:gd name="T3" fmla="*/ 0 h 63"/>
              <a:gd name="T4" fmla="*/ 0 w 230"/>
              <a:gd name="T5" fmla="*/ 9 h 63"/>
              <a:gd name="T6" fmla="*/ 133 w 230"/>
              <a:gd name="T7" fmla="*/ 49 h 63"/>
              <a:gd name="T8" fmla="*/ 102 w 230"/>
              <a:gd name="T9" fmla="*/ 59 h 63"/>
              <a:gd name="T10" fmla="*/ 230 w 230"/>
              <a:gd name="T11" fmla="*/ 63 h 63"/>
              <a:gd name="T12" fmla="*/ 194 w 230"/>
              <a:gd name="T13" fmla="*/ 28 h 63"/>
              <a:gd name="T14" fmla="*/ 173 w 230"/>
              <a:gd name="T15" fmla="*/ 3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0" h="63">
                <a:moveTo>
                  <a:pt x="173" y="35"/>
                </a:moveTo>
                <a:lnTo>
                  <a:pt x="28" y="0"/>
                </a:lnTo>
                <a:lnTo>
                  <a:pt x="0" y="9"/>
                </a:lnTo>
                <a:lnTo>
                  <a:pt x="133" y="49"/>
                </a:lnTo>
                <a:lnTo>
                  <a:pt x="102" y="59"/>
                </a:lnTo>
                <a:lnTo>
                  <a:pt x="230" y="63"/>
                </a:lnTo>
                <a:lnTo>
                  <a:pt x="194" y="28"/>
                </a:lnTo>
                <a:lnTo>
                  <a:pt x="173" y="35"/>
                </a:lnTo>
                <a:close/>
              </a:path>
            </a:pathLst>
          </a:custGeom>
          <a:solidFill>
            <a:srgbClr val="FB4554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3" name="Freeform 135"/>
          <p:cNvSpPr>
            <a:spLocks/>
          </p:cNvSpPr>
          <p:nvPr/>
        </p:nvSpPr>
        <p:spPr bwMode="auto">
          <a:xfrm>
            <a:off x="4495801" y="3885950"/>
            <a:ext cx="1407959" cy="335410"/>
          </a:xfrm>
          <a:custGeom>
            <a:avLst/>
            <a:gdLst>
              <a:gd name="T0" fmla="*/ 97 w 229"/>
              <a:gd name="T1" fmla="*/ 48 h 64"/>
              <a:gd name="T2" fmla="*/ 229 w 229"/>
              <a:gd name="T3" fmla="*/ 10 h 64"/>
              <a:gd name="T4" fmla="*/ 201 w 229"/>
              <a:gd name="T5" fmla="*/ 0 h 64"/>
              <a:gd name="T6" fmla="*/ 59 w 229"/>
              <a:gd name="T7" fmla="*/ 36 h 64"/>
              <a:gd name="T8" fmla="*/ 38 w 229"/>
              <a:gd name="T9" fmla="*/ 29 h 64"/>
              <a:gd name="T10" fmla="*/ 0 w 229"/>
              <a:gd name="T11" fmla="*/ 64 h 64"/>
              <a:gd name="T12" fmla="*/ 128 w 229"/>
              <a:gd name="T13" fmla="*/ 59 h 64"/>
              <a:gd name="T14" fmla="*/ 97 w 229"/>
              <a:gd name="T15" fmla="*/ 4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9" h="64">
                <a:moveTo>
                  <a:pt x="97" y="48"/>
                </a:moveTo>
                <a:lnTo>
                  <a:pt x="229" y="10"/>
                </a:lnTo>
                <a:lnTo>
                  <a:pt x="201" y="0"/>
                </a:lnTo>
                <a:lnTo>
                  <a:pt x="59" y="36"/>
                </a:lnTo>
                <a:lnTo>
                  <a:pt x="38" y="29"/>
                </a:lnTo>
                <a:lnTo>
                  <a:pt x="0" y="64"/>
                </a:lnTo>
                <a:lnTo>
                  <a:pt x="128" y="59"/>
                </a:lnTo>
                <a:lnTo>
                  <a:pt x="97" y="48"/>
                </a:lnTo>
                <a:close/>
              </a:path>
            </a:pathLst>
          </a:custGeom>
          <a:solidFill>
            <a:srgbClr val="3CB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36"/>
          <p:cNvSpPr>
            <a:spLocks/>
          </p:cNvSpPr>
          <p:nvPr/>
        </p:nvSpPr>
        <p:spPr bwMode="auto">
          <a:xfrm>
            <a:off x="5969761" y="3916748"/>
            <a:ext cx="435676" cy="847750"/>
          </a:xfrm>
          <a:custGeom>
            <a:avLst/>
            <a:gdLst>
              <a:gd name="T0" fmla="*/ 66 w 99"/>
              <a:gd name="T1" fmla="*/ 0 h 131"/>
              <a:gd name="T2" fmla="*/ 37 w 99"/>
              <a:gd name="T3" fmla="*/ 0 h 131"/>
              <a:gd name="T4" fmla="*/ 30 w 99"/>
              <a:gd name="T5" fmla="*/ 86 h 131"/>
              <a:gd name="T6" fmla="*/ 0 w 99"/>
              <a:gd name="T7" fmla="*/ 86 h 131"/>
              <a:gd name="T8" fmla="*/ 49 w 99"/>
              <a:gd name="T9" fmla="*/ 131 h 131"/>
              <a:gd name="T10" fmla="*/ 99 w 99"/>
              <a:gd name="T11" fmla="*/ 83 h 131"/>
              <a:gd name="T12" fmla="*/ 68 w 99"/>
              <a:gd name="T13" fmla="*/ 83 h 131"/>
              <a:gd name="T14" fmla="*/ 66 w 99"/>
              <a:gd name="T15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9" h="131">
                <a:moveTo>
                  <a:pt x="66" y="0"/>
                </a:moveTo>
                <a:lnTo>
                  <a:pt x="37" y="0"/>
                </a:lnTo>
                <a:lnTo>
                  <a:pt x="30" y="86"/>
                </a:lnTo>
                <a:lnTo>
                  <a:pt x="0" y="86"/>
                </a:lnTo>
                <a:lnTo>
                  <a:pt x="49" y="131"/>
                </a:lnTo>
                <a:lnTo>
                  <a:pt x="99" y="83"/>
                </a:lnTo>
                <a:lnTo>
                  <a:pt x="68" y="83"/>
                </a:lnTo>
                <a:lnTo>
                  <a:pt x="66" y="0"/>
                </a:lnTo>
                <a:close/>
              </a:path>
            </a:pathLst>
          </a:custGeom>
          <a:solidFill>
            <a:srgbClr val="096F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96FB6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65782" y="4962554"/>
            <a:ext cx="5416868" cy="793965"/>
            <a:chOff x="3465782" y="4962554"/>
            <a:chExt cx="5416868" cy="793965"/>
          </a:xfrm>
        </p:grpSpPr>
        <p:sp>
          <p:nvSpPr>
            <p:cNvPr id="12" name="矩形 11"/>
            <p:cNvSpPr/>
            <p:nvPr/>
          </p:nvSpPr>
          <p:spPr>
            <a:xfrm>
              <a:off x="3465782" y="5447524"/>
              <a:ext cx="5416868" cy="3089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我的性格是多重的，有时候性格内向，喜欢一个人静静地呆着，喜欢思考问题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5568922" y="4962554"/>
              <a:ext cx="1210588" cy="4534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000" dirty="0">
                  <a:solidFill>
                    <a:srgbClr val="096F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个人性格</a:t>
              </a:r>
              <a:endParaRPr lang="zh-CN" altLang="en-US" sz="2000" dirty="0">
                <a:solidFill>
                  <a:srgbClr val="096F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22566" y="3803195"/>
            <a:ext cx="2339102" cy="760405"/>
            <a:chOff x="1922566" y="3803195"/>
            <a:chExt cx="2339102" cy="760405"/>
          </a:xfrm>
        </p:grpSpPr>
        <p:sp>
          <p:nvSpPr>
            <p:cNvPr id="13" name="矩形 12"/>
            <p:cNvSpPr/>
            <p:nvPr/>
          </p:nvSpPr>
          <p:spPr>
            <a:xfrm>
              <a:off x="1922566" y="4254605"/>
              <a:ext cx="2339102" cy="3089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喜欢唱歌和跳舞</a:t>
              </a: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或户外运力活动</a:t>
              </a:r>
              <a:endParaRPr lang="zh-CN" altLang="zh-CN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051080" y="3803195"/>
              <a:ext cx="1210588" cy="4534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zh-CN" sz="2000" dirty="0">
                  <a:solidFill>
                    <a:srgbClr val="3CB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个人兴趣</a:t>
              </a:r>
              <a:endParaRPr lang="zh-CN" altLang="en-US" sz="2000" dirty="0">
                <a:solidFill>
                  <a:srgbClr val="3CB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06539" y="3803195"/>
            <a:ext cx="2601550" cy="760405"/>
            <a:chOff x="8006539" y="3803195"/>
            <a:chExt cx="2601550" cy="760405"/>
          </a:xfrm>
        </p:grpSpPr>
        <p:sp>
          <p:nvSpPr>
            <p:cNvPr id="14" name="矩形 13"/>
            <p:cNvSpPr/>
            <p:nvPr/>
          </p:nvSpPr>
          <p:spPr>
            <a:xfrm>
              <a:off x="8006539" y="4254605"/>
              <a:ext cx="2601550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我想今后能够成为一名优秀的高管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06539" y="3803195"/>
              <a:ext cx="1210588" cy="4534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000" dirty="0">
                  <a:solidFill>
                    <a:srgbClr val="FB45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个人志向</a:t>
              </a:r>
              <a:endParaRPr lang="zh-CN" altLang="en-US" sz="2000" dirty="0">
                <a:solidFill>
                  <a:srgbClr val="FB45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82503" y="1126696"/>
            <a:ext cx="1197005" cy="2921987"/>
            <a:chOff x="5582503" y="1126696"/>
            <a:chExt cx="1197005" cy="2921987"/>
          </a:xfrm>
        </p:grpSpPr>
        <p:sp>
          <p:nvSpPr>
            <p:cNvPr id="28" name="椭圆 27"/>
            <p:cNvSpPr/>
            <p:nvPr/>
          </p:nvSpPr>
          <p:spPr>
            <a:xfrm>
              <a:off x="5582503" y="3505272"/>
              <a:ext cx="1159424" cy="54341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582503" y="1126696"/>
              <a:ext cx="1197005" cy="2719663"/>
              <a:chOff x="5582503" y="1126696"/>
              <a:chExt cx="1197005" cy="2719663"/>
            </a:xfrm>
          </p:grpSpPr>
          <p:sp>
            <p:nvSpPr>
              <p:cNvPr id="16" name="Freeform 128"/>
              <p:cNvSpPr>
                <a:spLocks/>
              </p:cNvSpPr>
              <p:nvPr/>
            </p:nvSpPr>
            <p:spPr bwMode="auto">
              <a:xfrm>
                <a:off x="6550669" y="2886994"/>
                <a:ext cx="145226" cy="136424"/>
              </a:xfrm>
              <a:custGeom>
                <a:avLst/>
                <a:gdLst>
                  <a:gd name="T0" fmla="*/ 1 w 14"/>
                  <a:gd name="T1" fmla="*/ 10 h 13"/>
                  <a:gd name="T2" fmla="*/ 3 w 14"/>
                  <a:gd name="T3" fmla="*/ 8 h 13"/>
                  <a:gd name="T4" fmla="*/ 5 w 14"/>
                  <a:gd name="T5" fmla="*/ 8 h 13"/>
                  <a:gd name="T6" fmla="*/ 9 w 14"/>
                  <a:gd name="T7" fmla="*/ 12 h 13"/>
                  <a:gd name="T8" fmla="*/ 14 w 14"/>
                  <a:gd name="T9" fmla="*/ 0 h 13"/>
                  <a:gd name="T10" fmla="*/ 4 w 14"/>
                  <a:gd name="T11" fmla="*/ 2 h 13"/>
                  <a:gd name="T12" fmla="*/ 1 w 14"/>
                  <a:gd name="T1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1" y="10"/>
                    </a:moveTo>
                    <a:cubicBezTo>
                      <a:pt x="0" y="13"/>
                      <a:pt x="3" y="9"/>
                      <a:pt x="3" y="8"/>
                    </a:cubicBezTo>
                    <a:cubicBezTo>
                      <a:pt x="3" y="6"/>
                      <a:pt x="5" y="6"/>
                      <a:pt x="5" y="8"/>
                    </a:cubicBezTo>
                    <a:cubicBezTo>
                      <a:pt x="5" y="11"/>
                      <a:pt x="6" y="12"/>
                      <a:pt x="9" y="12"/>
                    </a:cubicBezTo>
                    <a:cubicBezTo>
                      <a:pt x="13" y="11"/>
                      <a:pt x="14" y="0"/>
                      <a:pt x="14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1" y="7"/>
                      <a:pt x="1" y="1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9"/>
              <p:cNvSpPr>
                <a:spLocks/>
              </p:cNvSpPr>
              <p:nvPr/>
            </p:nvSpPr>
            <p:spPr bwMode="auto">
              <a:xfrm>
                <a:off x="5657315" y="2886994"/>
                <a:ext cx="145226" cy="145226"/>
              </a:xfrm>
              <a:custGeom>
                <a:avLst/>
                <a:gdLst>
                  <a:gd name="T0" fmla="*/ 11 w 14"/>
                  <a:gd name="T1" fmla="*/ 2 h 14"/>
                  <a:gd name="T2" fmla="*/ 0 w 14"/>
                  <a:gd name="T3" fmla="*/ 0 h 14"/>
                  <a:gd name="T4" fmla="*/ 6 w 14"/>
                  <a:gd name="T5" fmla="*/ 12 h 14"/>
                  <a:gd name="T6" fmla="*/ 10 w 14"/>
                  <a:gd name="T7" fmla="*/ 8 h 14"/>
                  <a:gd name="T8" fmla="*/ 11 w 14"/>
                  <a:gd name="T9" fmla="*/ 8 h 14"/>
                  <a:gd name="T10" fmla="*/ 14 w 14"/>
                  <a:gd name="T11" fmla="*/ 10 h 14"/>
                  <a:gd name="T12" fmla="*/ 11 w 14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1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2"/>
                      <a:pt x="6" y="12"/>
                    </a:cubicBezTo>
                    <a:cubicBezTo>
                      <a:pt x="9" y="12"/>
                      <a:pt x="10" y="11"/>
                      <a:pt x="10" y="8"/>
                    </a:cubicBezTo>
                    <a:cubicBezTo>
                      <a:pt x="10" y="6"/>
                      <a:pt x="11" y="6"/>
                      <a:pt x="11" y="8"/>
                    </a:cubicBezTo>
                    <a:cubicBezTo>
                      <a:pt x="11" y="9"/>
                      <a:pt x="14" y="14"/>
                      <a:pt x="14" y="10"/>
                    </a:cubicBezTo>
                    <a:cubicBezTo>
                      <a:pt x="13" y="7"/>
                      <a:pt x="13" y="2"/>
                      <a:pt x="11" y="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0"/>
              <p:cNvSpPr>
                <a:spLocks/>
              </p:cNvSpPr>
              <p:nvPr/>
            </p:nvSpPr>
            <p:spPr bwMode="auto">
              <a:xfrm>
                <a:off x="5582503" y="1848420"/>
                <a:ext cx="1197005" cy="1870318"/>
              </a:xfrm>
              <a:custGeom>
                <a:avLst/>
                <a:gdLst>
                  <a:gd name="T0" fmla="*/ 114 w 115"/>
                  <a:gd name="T1" fmla="*/ 18 h 180"/>
                  <a:gd name="T2" fmla="*/ 76 w 115"/>
                  <a:gd name="T3" fmla="*/ 2 h 180"/>
                  <a:gd name="T4" fmla="*/ 74 w 115"/>
                  <a:gd name="T5" fmla="*/ 3 h 180"/>
                  <a:gd name="T6" fmla="*/ 65 w 115"/>
                  <a:gd name="T7" fmla="*/ 41 h 180"/>
                  <a:gd name="T8" fmla="*/ 62 w 115"/>
                  <a:gd name="T9" fmla="*/ 13 h 180"/>
                  <a:gd name="T10" fmla="*/ 63 w 115"/>
                  <a:gd name="T11" fmla="*/ 10 h 180"/>
                  <a:gd name="T12" fmla="*/ 61 w 115"/>
                  <a:gd name="T13" fmla="*/ 7 h 180"/>
                  <a:gd name="T14" fmla="*/ 56 w 115"/>
                  <a:gd name="T15" fmla="*/ 7 h 180"/>
                  <a:gd name="T16" fmla="*/ 54 w 115"/>
                  <a:gd name="T17" fmla="*/ 10 h 180"/>
                  <a:gd name="T18" fmla="*/ 55 w 115"/>
                  <a:gd name="T19" fmla="*/ 13 h 180"/>
                  <a:gd name="T20" fmla="*/ 52 w 115"/>
                  <a:gd name="T21" fmla="*/ 39 h 180"/>
                  <a:gd name="T22" fmla="*/ 51 w 115"/>
                  <a:gd name="T23" fmla="*/ 41 h 180"/>
                  <a:gd name="T24" fmla="*/ 41 w 115"/>
                  <a:gd name="T25" fmla="*/ 2 h 180"/>
                  <a:gd name="T26" fmla="*/ 40 w 115"/>
                  <a:gd name="T27" fmla="*/ 2 h 180"/>
                  <a:gd name="T28" fmla="*/ 1 w 115"/>
                  <a:gd name="T29" fmla="*/ 22 h 180"/>
                  <a:gd name="T30" fmla="*/ 6 w 115"/>
                  <a:gd name="T31" fmla="*/ 96 h 180"/>
                  <a:gd name="T32" fmla="*/ 20 w 115"/>
                  <a:gd name="T33" fmla="*/ 98 h 180"/>
                  <a:gd name="T34" fmla="*/ 18 w 115"/>
                  <a:gd name="T35" fmla="*/ 33 h 180"/>
                  <a:gd name="T36" fmla="*/ 19 w 115"/>
                  <a:gd name="T37" fmla="*/ 35 h 180"/>
                  <a:gd name="T38" fmla="*/ 19 w 115"/>
                  <a:gd name="T39" fmla="*/ 35 h 180"/>
                  <a:gd name="T40" fmla="*/ 22 w 115"/>
                  <a:gd name="T41" fmla="*/ 67 h 180"/>
                  <a:gd name="T42" fmla="*/ 25 w 115"/>
                  <a:gd name="T43" fmla="*/ 101 h 180"/>
                  <a:gd name="T44" fmla="*/ 25 w 115"/>
                  <a:gd name="T45" fmla="*/ 101 h 180"/>
                  <a:gd name="T46" fmla="*/ 28 w 115"/>
                  <a:gd name="T47" fmla="*/ 108 h 180"/>
                  <a:gd name="T48" fmla="*/ 33 w 115"/>
                  <a:gd name="T49" fmla="*/ 180 h 180"/>
                  <a:gd name="T50" fmla="*/ 48 w 115"/>
                  <a:gd name="T51" fmla="*/ 180 h 180"/>
                  <a:gd name="T52" fmla="*/ 55 w 115"/>
                  <a:gd name="T53" fmla="*/ 123 h 180"/>
                  <a:gd name="T54" fmla="*/ 56 w 115"/>
                  <a:gd name="T55" fmla="*/ 123 h 180"/>
                  <a:gd name="T56" fmla="*/ 58 w 115"/>
                  <a:gd name="T57" fmla="*/ 123 h 180"/>
                  <a:gd name="T58" fmla="*/ 65 w 115"/>
                  <a:gd name="T59" fmla="*/ 180 h 180"/>
                  <a:gd name="T60" fmla="*/ 80 w 115"/>
                  <a:gd name="T61" fmla="*/ 180 h 180"/>
                  <a:gd name="T62" fmla="*/ 85 w 115"/>
                  <a:gd name="T63" fmla="*/ 109 h 180"/>
                  <a:gd name="T64" fmla="*/ 89 w 115"/>
                  <a:gd name="T65" fmla="*/ 101 h 180"/>
                  <a:gd name="T66" fmla="*/ 89 w 115"/>
                  <a:gd name="T67" fmla="*/ 101 h 180"/>
                  <a:gd name="T68" fmla="*/ 91 w 115"/>
                  <a:gd name="T69" fmla="*/ 78 h 180"/>
                  <a:gd name="T70" fmla="*/ 94 w 115"/>
                  <a:gd name="T71" fmla="*/ 36 h 180"/>
                  <a:gd name="T72" fmla="*/ 94 w 115"/>
                  <a:gd name="T73" fmla="*/ 35 h 180"/>
                  <a:gd name="T74" fmla="*/ 96 w 115"/>
                  <a:gd name="T75" fmla="*/ 33 h 180"/>
                  <a:gd name="T76" fmla="*/ 96 w 115"/>
                  <a:gd name="T77" fmla="*/ 98 h 180"/>
                  <a:gd name="T78" fmla="*/ 107 w 115"/>
                  <a:gd name="T79" fmla="*/ 96 h 180"/>
                  <a:gd name="T80" fmla="*/ 114 w 115"/>
                  <a:gd name="T81" fmla="*/ 1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5" h="180">
                    <a:moveTo>
                      <a:pt x="114" y="18"/>
                    </a:moveTo>
                    <a:cubicBezTo>
                      <a:pt x="113" y="15"/>
                      <a:pt x="92" y="0"/>
                      <a:pt x="76" y="2"/>
                    </a:cubicBezTo>
                    <a:cubicBezTo>
                      <a:pt x="76" y="2"/>
                      <a:pt x="75" y="3"/>
                      <a:pt x="74" y="3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0" y="2"/>
                      <a:pt x="40" y="2"/>
                    </a:cubicBezTo>
                    <a:cubicBezTo>
                      <a:pt x="23" y="5"/>
                      <a:pt x="2" y="11"/>
                      <a:pt x="1" y="22"/>
                    </a:cubicBezTo>
                    <a:cubicBezTo>
                      <a:pt x="0" y="28"/>
                      <a:pt x="4" y="83"/>
                      <a:pt x="6" y="96"/>
                    </a:cubicBezTo>
                    <a:cubicBezTo>
                      <a:pt x="11" y="99"/>
                      <a:pt x="17" y="98"/>
                      <a:pt x="20" y="98"/>
                    </a:cubicBezTo>
                    <a:cubicBezTo>
                      <a:pt x="19" y="89"/>
                      <a:pt x="16" y="32"/>
                      <a:pt x="18" y="33"/>
                    </a:cubicBezTo>
                    <a:cubicBezTo>
                      <a:pt x="18" y="34"/>
                      <a:pt x="19" y="34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3" y="86"/>
                      <a:pt x="24" y="100"/>
                      <a:pt x="25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5" y="104"/>
                      <a:pt x="27" y="106"/>
                      <a:pt x="28" y="108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6" y="123"/>
                      <a:pt x="56" y="123"/>
                      <a:pt x="56" y="123"/>
                    </a:cubicBezTo>
                    <a:cubicBezTo>
                      <a:pt x="57" y="123"/>
                      <a:pt x="58" y="123"/>
                      <a:pt x="58" y="123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80" y="180"/>
                      <a:pt x="80" y="180"/>
                      <a:pt x="80" y="180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7" y="106"/>
                      <a:pt x="88" y="104"/>
                      <a:pt x="89" y="101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9" y="100"/>
                      <a:pt x="90" y="91"/>
                      <a:pt x="91" y="78"/>
                    </a:cubicBezTo>
                    <a:cubicBezTo>
                      <a:pt x="94" y="36"/>
                      <a:pt x="94" y="36"/>
                      <a:pt x="94" y="36"/>
                    </a:cubicBezTo>
                    <a:cubicBezTo>
                      <a:pt x="94" y="36"/>
                      <a:pt x="94" y="35"/>
                      <a:pt x="94" y="35"/>
                    </a:cubicBezTo>
                    <a:cubicBezTo>
                      <a:pt x="95" y="34"/>
                      <a:pt x="95" y="34"/>
                      <a:pt x="96" y="33"/>
                    </a:cubicBezTo>
                    <a:cubicBezTo>
                      <a:pt x="98" y="31"/>
                      <a:pt x="97" y="89"/>
                      <a:pt x="96" y="98"/>
                    </a:cubicBezTo>
                    <a:cubicBezTo>
                      <a:pt x="98" y="99"/>
                      <a:pt x="102" y="98"/>
                      <a:pt x="107" y="96"/>
                    </a:cubicBezTo>
                    <a:cubicBezTo>
                      <a:pt x="110" y="83"/>
                      <a:pt x="115" y="24"/>
                      <a:pt x="114" y="18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1"/>
              <p:cNvSpPr>
                <a:spLocks/>
              </p:cNvSpPr>
              <p:nvPr/>
            </p:nvSpPr>
            <p:spPr bwMode="auto">
              <a:xfrm>
                <a:off x="5925762" y="1126696"/>
                <a:ext cx="519289" cy="752528"/>
              </a:xfrm>
              <a:custGeom>
                <a:avLst/>
                <a:gdLst>
                  <a:gd name="T0" fmla="*/ 2 w 50"/>
                  <a:gd name="T1" fmla="*/ 33 h 72"/>
                  <a:gd name="T2" fmla="*/ 0 w 50"/>
                  <a:gd name="T3" fmla="*/ 42 h 72"/>
                  <a:gd name="T4" fmla="*/ 2 w 50"/>
                  <a:gd name="T5" fmla="*/ 50 h 72"/>
                  <a:gd name="T6" fmla="*/ 3 w 50"/>
                  <a:gd name="T7" fmla="*/ 48 h 72"/>
                  <a:gd name="T8" fmla="*/ 25 w 50"/>
                  <a:gd name="T9" fmla="*/ 72 h 72"/>
                  <a:gd name="T10" fmla="*/ 47 w 50"/>
                  <a:gd name="T11" fmla="*/ 47 h 72"/>
                  <a:gd name="T12" fmla="*/ 48 w 50"/>
                  <a:gd name="T13" fmla="*/ 49 h 72"/>
                  <a:gd name="T14" fmla="*/ 50 w 50"/>
                  <a:gd name="T15" fmla="*/ 41 h 72"/>
                  <a:gd name="T16" fmla="*/ 48 w 50"/>
                  <a:gd name="T17" fmla="*/ 33 h 72"/>
                  <a:gd name="T18" fmla="*/ 48 w 50"/>
                  <a:gd name="T19" fmla="*/ 33 h 72"/>
                  <a:gd name="T20" fmla="*/ 47 w 50"/>
                  <a:gd name="T21" fmla="*/ 26 h 72"/>
                  <a:gd name="T22" fmla="*/ 29 w 50"/>
                  <a:gd name="T23" fmla="*/ 22 h 72"/>
                  <a:gd name="T24" fmla="*/ 32 w 50"/>
                  <a:gd name="T25" fmla="*/ 23 h 72"/>
                  <a:gd name="T26" fmla="*/ 49 w 50"/>
                  <a:gd name="T27" fmla="*/ 17 h 72"/>
                  <a:gd name="T28" fmla="*/ 8 w 50"/>
                  <a:gd name="T29" fmla="*/ 13 h 72"/>
                  <a:gd name="T30" fmla="*/ 0 w 50"/>
                  <a:gd name="T31" fmla="*/ 18 h 72"/>
                  <a:gd name="T32" fmla="*/ 6 w 50"/>
                  <a:gd name="T33" fmla="*/ 18 h 72"/>
                  <a:gd name="T34" fmla="*/ 2 w 50"/>
                  <a:gd name="T35" fmla="*/ 29 h 72"/>
                  <a:gd name="T36" fmla="*/ 2 w 50"/>
                  <a:gd name="T37" fmla="*/ 33 h 72"/>
                  <a:gd name="T38" fmla="*/ 2 w 50"/>
                  <a:gd name="T39" fmla="*/ 3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72">
                    <a:moveTo>
                      <a:pt x="2" y="33"/>
                    </a:moveTo>
                    <a:cubicBezTo>
                      <a:pt x="1" y="33"/>
                      <a:pt x="0" y="37"/>
                      <a:pt x="0" y="42"/>
                    </a:cubicBezTo>
                    <a:cubicBezTo>
                      <a:pt x="0" y="46"/>
                      <a:pt x="1" y="50"/>
                      <a:pt x="2" y="50"/>
                    </a:cubicBezTo>
                    <a:cubicBezTo>
                      <a:pt x="2" y="50"/>
                      <a:pt x="3" y="49"/>
                      <a:pt x="3" y="48"/>
                    </a:cubicBezTo>
                    <a:cubicBezTo>
                      <a:pt x="7" y="62"/>
                      <a:pt x="19" y="72"/>
                      <a:pt x="25" y="72"/>
                    </a:cubicBezTo>
                    <a:cubicBezTo>
                      <a:pt x="34" y="72"/>
                      <a:pt x="45" y="62"/>
                      <a:pt x="47" y="47"/>
                    </a:cubicBezTo>
                    <a:cubicBezTo>
                      <a:pt x="47" y="48"/>
                      <a:pt x="48" y="49"/>
                      <a:pt x="48" y="49"/>
                    </a:cubicBezTo>
                    <a:cubicBezTo>
                      <a:pt x="49" y="49"/>
                      <a:pt x="50" y="46"/>
                      <a:pt x="50" y="41"/>
                    </a:cubicBezTo>
                    <a:cubicBezTo>
                      <a:pt x="50" y="37"/>
                      <a:pt x="49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1"/>
                      <a:pt x="48" y="29"/>
                      <a:pt x="47" y="26"/>
                    </a:cubicBezTo>
                    <a:cubicBezTo>
                      <a:pt x="44" y="30"/>
                      <a:pt x="37" y="25"/>
                      <a:pt x="29" y="22"/>
                    </a:cubicBezTo>
                    <a:cubicBezTo>
                      <a:pt x="30" y="22"/>
                      <a:pt x="31" y="23"/>
                      <a:pt x="32" y="23"/>
                    </a:cubicBezTo>
                    <a:cubicBezTo>
                      <a:pt x="44" y="30"/>
                      <a:pt x="49" y="17"/>
                      <a:pt x="49" y="17"/>
                    </a:cubicBezTo>
                    <a:cubicBezTo>
                      <a:pt x="49" y="17"/>
                      <a:pt x="34" y="0"/>
                      <a:pt x="8" y="13"/>
                    </a:cubicBezTo>
                    <a:cubicBezTo>
                      <a:pt x="6" y="14"/>
                      <a:pt x="3" y="17"/>
                      <a:pt x="0" y="18"/>
                    </a:cubicBezTo>
                    <a:cubicBezTo>
                      <a:pt x="0" y="18"/>
                      <a:pt x="3" y="18"/>
                      <a:pt x="6" y="18"/>
                    </a:cubicBezTo>
                    <a:cubicBezTo>
                      <a:pt x="3" y="20"/>
                      <a:pt x="2" y="23"/>
                      <a:pt x="2" y="29"/>
                    </a:cubicBezTo>
                    <a:cubicBezTo>
                      <a:pt x="2" y="31"/>
                      <a:pt x="2" y="32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20" name="Freeform 132"/>
              <p:cNvSpPr>
                <a:spLocks/>
              </p:cNvSpPr>
              <p:nvPr/>
            </p:nvSpPr>
            <p:spPr bwMode="auto">
              <a:xfrm>
                <a:off x="5789337" y="3740741"/>
                <a:ext cx="281648" cy="105618"/>
              </a:xfrm>
              <a:custGeom>
                <a:avLst/>
                <a:gdLst>
                  <a:gd name="T0" fmla="*/ 14 w 27"/>
                  <a:gd name="T1" fmla="*/ 0 h 10"/>
                  <a:gd name="T2" fmla="*/ 9 w 27"/>
                  <a:gd name="T3" fmla="*/ 10 h 10"/>
                  <a:gd name="T4" fmla="*/ 22 w 27"/>
                  <a:gd name="T5" fmla="*/ 6 h 10"/>
                  <a:gd name="T6" fmla="*/ 23 w 27"/>
                  <a:gd name="T7" fmla="*/ 6 h 10"/>
                  <a:gd name="T8" fmla="*/ 26 w 27"/>
                  <a:gd name="T9" fmla="*/ 6 h 10"/>
                  <a:gd name="T10" fmla="*/ 27 w 27"/>
                  <a:gd name="T11" fmla="*/ 1 h 10"/>
                  <a:gd name="T12" fmla="*/ 27 w 27"/>
                  <a:gd name="T13" fmla="*/ 0 h 10"/>
                  <a:gd name="T14" fmla="*/ 14 w 2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0">
                    <a:moveTo>
                      <a:pt x="14" y="0"/>
                    </a:moveTo>
                    <a:cubicBezTo>
                      <a:pt x="14" y="0"/>
                      <a:pt x="0" y="9"/>
                      <a:pt x="9" y="10"/>
                    </a:cubicBezTo>
                    <a:cubicBezTo>
                      <a:pt x="15" y="10"/>
                      <a:pt x="18" y="8"/>
                      <a:pt x="22" y="6"/>
                    </a:cubicBezTo>
                    <a:cubicBezTo>
                      <a:pt x="23" y="5"/>
                      <a:pt x="23" y="6"/>
                      <a:pt x="23" y="6"/>
                    </a:cubicBezTo>
                    <a:cubicBezTo>
                      <a:pt x="24" y="6"/>
                      <a:pt x="26" y="6"/>
                      <a:pt x="26" y="6"/>
                    </a:cubicBezTo>
                    <a:cubicBezTo>
                      <a:pt x="27" y="2"/>
                      <a:pt x="27" y="1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3"/>
              <p:cNvSpPr>
                <a:spLocks/>
              </p:cNvSpPr>
              <p:nvPr/>
            </p:nvSpPr>
            <p:spPr bwMode="auto">
              <a:xfrm>
                <a:off x="6269021" y="3740735"/>
                <a:ext cx="290450" cy="105618"/>
              </a:xfrm>
              <a:custGeom>
                <a:avLst/>
                <a:gdLst>
                  <a:gd name="T0" fmla="*/ 18 w 28"/>
                  <a:gd name="T1" fmla="*/ 10 h 10"/>
                  <a:gd name="T2" fmla="*/ 14 w 28"/>
                  <a:gd name="T3" fmla="*/ 0 h 10"/>
                  <a:gd name="T4" fmla="*/ 1 w 28"/>
                  <a:gd name="T5" fmla="*/ 0 h 10"/>
                  <a:gd name="T6" fmla="*/ 1 w 28"/>
                  <a:gd name="T7" fmla="*/ 1 h 10"/>
                  <a:gd name="T8" fmla="*/ 1 w 28"/>
                  <a:gd name="T9" fmla="*/ 6 h 10"/>
                  <a:gd name="T10" fmla="*/ 4 w 28"/>
                  <a:gd name="T11" fmla="*/ 6 h 10"/>
                  <a:gd name="T12" fmla="*/ 6 w 28"/>
                  <a:gd name="T13" fmla="*/ 6 h 10"/>
                  <a:gd name="T14" fmla="*/ 18 w 28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0">
                    <a:moveTo>
                      <a:pt x="18" y="10"/>
                    </a:moveTo>
                    <a:cubicBezTo>
                      <a:pt x="28" y="9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6"/>
                    </a:cubicBezTo>
                    <a:cubicBezTo>
                      <a:pt x="2" y="6"/>
                      <a:pt x="4" y="6"/>
                      <a:pt x="4" y="6"/>
                    </a:cubicBezTo>
                    <a:cubicBezTo>
                      <a:pt x="5" y="6"/>
                      <a:pt x="4" y="5"/>
                      <a:pt x="6" y="6"/>
                    </a:cubicBezTo>
                    <a:cubicBezTo>
                      <a:pt x="9" y="8"/>
                      <a:pt x="13" y="10"/>
                      <a:pt x="18" y="1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686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766" y="382689"/>
            <a:ext cx="3570208" cy="744008"/>
            <a:chOff x="695766" y="382689"/>
            <a:chExt cx="3570208" cy="744008"/>
          </a:xfrm>
        </p:grpSpPr>
        <p:sp>
          <p:nvSpPr>
            <p:cNvPr id="8" name="文本框 7"/>
            <p:cNvSpPr txBox="1"/>
            <p:nvPr/>
          </p:nvSpPr>
          <p:spPr>
            <a:xfrm>
              <a:off x="695766" y="486876"/>
              <a:ext cx="3570208" cy="52565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rgbClr val="32D8C2"/>
                      </a:gs>
                      <a:gs pos="100000">
                        <a:srgbClr val="52AFFD"/>
                      </a:gs>
                    </a:gsLst>
                    <a:lin ang="5400000" scaled="1"/>
                  </a:gradFill>
                  <a:latin typeface="方正中等线繁体" panose="03000509000000000000" pitchFamily="65" charset="-122"/>
                  <a:ea typeface="方正中等线繁体" panose="03000509000000000000" pitchFamily="65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zh-CN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专业就业方向及前景分析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69523" y="1126697"/>
              <a:ext cx="349645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69523" y="382689"/>
              <a:ext cx="349645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019175" y="1619359"/>
            <a:ext cx="10163175" cy="4305300"/>
            <a:chOff x="1019175" y="1619359"/>
            <a:chExt cx="10163175" cy="4305300"/>
          </a:xfrm>
        </p:grpSpPr>
        <p:sp>
          <p:nvSpPr>
            <p:cNvPr id="21" name="矩形 20"/>
            <p:cNvSpPr/>
            <p:nvPr/>
          </p:nvSpPr>
          <p:spPr>
            <a:xfrm>
              <a:off x="7619791" y="4512333"/>
              <a:ext cx="2031325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市场营销人员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088940" y="4519386"/>
              <a:ext cx="1107996" cy="525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会计师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3040149" y="2545924"/>
              <a:ext cx="1205579" cy="1442531"/>
              <a:chOff x="7221538" y="5965825"/>
              <a:chExt cx="735013" cy="879476"/>
            </a:xfrm>
            <a:solidFill>
              <a:srgbClr val="3CB05E"/>
            </a:solidFill>
          </p:grpSpPr>
          <p:sp>
            <p:nvSpPr>
              <p:cNvPr id="24" name="Freeform 149"/>
              <p:cNvSpPr>
                <a:spLocks noEditPoints="1"/>
              </p:cNvSpPr>
              <p:nvPr/>
            </p:nvSpPr>
            <p:spPr bwMode="auto">
              <a:xfrm>
                <a:off x="7221538" y="6142038"/>
                <a:ext cx="735013" cy="703263"/>
              </a:xfrm>
              <a:custGeom>
                <a:avLst/>
                <a:gdLst>
                  <a:gd name="T0" fmla="*/ 6 w 196"/>
                  <a:gd name="T1" fmla="*/ 135 h 187"/>
                  <a:gd name="T2" fmla="*/ 101 w 196"/>
                  <a:gd name="T3" fmla="*/ 186 h 187"/>
                  <a:gd name="T4" fmla="*/ 188 w 196"/>
                  <a:gd name="T5" fmla="*/ 129 h 187"/>
                  <a:gd name="T6" fmla="*/ 128 w 196"/>
                  <a:gd name="T7" fmla="*/ 3 h 187"/>
                  <a:gd name="T8" fmla="*/ 102 w 196"/>
                  <a:gd name="T9" fmla="*/ 2 h 187"/>
                  <a:gd name="T10" fmla="*/ 64 w 196"/>
                  <a:gd name="T11" fmla="*/ 15 h 187"/>
                  <a:gd name="T12" fmla="*/ 6 w 196"/>
                  <a:gd name="T13" fmla="*/ 135 h 187"/>
                  <a:gd name="T14" fmla="*/ 171 w 196"/>
                  <a:gd name="T15" fmla="*/ 86 h 187"/>
                  <a:gd name="T16" fmla="*/ 161 w 196"/>
                  <a:gd name="T17" fmla="*/ 162 h 187"/>
                  <a:gd name="T18" fmla="*/ 171 w 196"/>
                  <a:gd name="T19" fmla="*/ 86 h 187"/>
                  <a:gd name="T20" fmla="*/ 101 w 196"/>
                  <a:gd name="T21" fmla="*/ 11 h 187"/>
                  <a:gd name="T22" fmla="*/ 123 w 196"/>
                  <a:gd name="T23" fmla="*/ 15 h 187"/>
                  <a:gd name="T24" fmla="*/ 122 w 196"/>
                  <a:gd name="T25" fmla="*/ 15 h 187"/>
                  <a:gd name="T26" fmla="*/ 101 w 196"/>
                  <a:gd name="T27" fmla="*/ 13 h 187"/>
                  <a:gd name="T28" fmla="*/ 73 w 196"/>
                  <a:gd name="T29" fmla="*/ 17 h 187"/>
                  <a:gd name="T30" fmla="*/ 101 w 196"/>
                  <a:gd name="T31" fmla="*/ 11 h 187"/>
                  <a:gd name="T32" fmla="*/ 68 w 196"/>
                  <a:gd name="T33" fmla="*/ 123 h 187"/>
                  <a:gd name="T34" fmla="*/ 93 w 196"/>
                  <a:gd name="T35" fmla="*/ 129 h 187"/>
                  <a:gd name="T36" fmla="*/ 107 w 196"/>
                  <a:gd name="T37" fmla="*/ 120 h 187"/>
                  <a:gd name="T38" fmla="*/ 91 w 196"/>
                  <a:gd name="T39" fmla="*/ 107 h 187"/>
                  <a:gd name="T40" fmla="*/ 65 w 196"/>
                  <a:gd name="T41" fmla="*/ 79 h 187"/>
                  <a:gd name="T42" fmla="*/ 90 w 196"/>
                  <a:gd name="T43" fmla="*/ 52 h 187"/>
                  <a:gd name="T44" fmla="*/ 90 w 196"/>
                  <a:gd name="T45" fmla="*/ 38 h 187"/>
                  <a:gd name="T46" fmla="*/ 104 w 196"/>
                  <a:gd name="T47" fmla="*/ 38 h 187"/>
                  <a:gd name="T48" fmla="*/ 104 w 196"/>
                  <a:gd name="T49" fmla="*/ 51 h 187"/>
                  <a:gd name="T50" fmla="*/ 125 w 196"/>
                  <a:gd name="T51" fmla="*/ 56 h 187"/>
                  <a:gd name="T52" fmla="*/ 121 w 196"/>
                  <a:gd name="T53" fmla="*/ 73 h 187"/>
                  <a:gd name="T54" fmla="*/ 100 w 196"/>
                  <a:gd name="T55" fmla="*/ 68 h 187"/>
                  <a:gd name="T56" fmla="*/ 87 w 196"/>
                  <a:gd name="T57" fmla="*/ 77 h 187"/>
                  <a:gd name="T58" fmla="*/ 105 w 196"/>
                  <a:gd name="T59" fmla="*/ 90 h 187"/>
                  <a:gd name="T60" fmla="*/ 129 w 196"/>
                  <a:gd name="T61" fmla="*/ 118 h 187"/>
                  <a:gd name="T62" fmla="*/ 103 w 196"/>
                  <a:gd name="T63" fmla="*/ 146 h 187"/>
                  <a:gd name="T64" fmla="*/ 103 w 196"/>
                  <a:gd name="T65" fmla="*/ 161 h 187"/>
                  <a:gd name="T66" fmla="*/ 89 w 196"/>
                  <a:gd name="T67" fmla="*/ 161 h 187"/>
                  <a:gd name="T68" fmla="*/ 89 w 196"/>
                  <a:gd name="T69" fmla="*/ 147 h 187"/>
                  <a:gd name="T70" fmla="*/ 64 w 196"/>
                  <a:gd name="T71" fmla="*/ 140 h 187"/>
                  <a:gd name="T72" fmla="*/ 68 w 196"/>
                  <a:gd name="T73" fmla="*/ 12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6" h="187">
                    <a:moveTo>
                      <a:pt x="6" y="135"/>
                    </a:moveTo>
                    <a:cubicBezTo>
                      <a:pt x="9" y="170"/>
                      <a:pt x="36" y="187"/>
                      <a:pt x="101" y="186"/>
                    </a:cubicBezTo>
                    <a:cubicBezTo>
                      <a:pt x="156" y="186"/>
                      <a:pt x="188" y="167"/>
                      <a:pt x="188" y="129"/>
                    </a:cubicBezTo>
                    <a:cubicBezTo>
                      <a:pt x="188" y="63"/>
                      <a:pt x="137" y="40"/>
                      <a:pt x="128" y="3"/>
                    </a:cubicBezTo>
                    <a:cubicBezTo>
                      <a:pt x="121" y="3"/>
                      <a:pt x="113" y="3"/>
                      <a:pt x="102" y="2"/>
                    </a:cubicBezTo>
                    <a:cubicBezTo>
                      <a:pt x="88" y="0"/>
                      <a:pt x="75" y="7"/>
                      <a:pt x="64" y="15"/>
                    </a:cubicBezTo>
                    <a:cubicBezTo>
                      <a:pt x="52" y="54"/>
                      <a:pt x="0" y="79"/>
                      <a:pt x="6" y="135"/>
                    </a:cubicBezTo>
                    <a:close/>
                    <a:moveTo>
                      <a:pt x="171" y="86"/>
                    </a:moveTo>
                    <a:cubicBezTo>
                      <a:pt x="171" y="86"/>
                      <a:pt x="196" y="138"/>
                      <a:pt x="161" y="162"/>
                    </a:cubicBezTo>
                    <a:cubicBezTo>
                      <a:pt x="167" y="148"/>
                      <a:pt x="185" y="125"/>
                      <a:pt x="171" y="86"/>
                    </a:cubicBezTo>
                    <a:close/>
                    <a:moveTo>
                      <a:pt x="101" y="11"/>
                    </a:moveTo>
                    <a:cubicBezTo>
                      <a:pt x="116" y="6"/>
                      <a:pt x="122" y="14"/>
                      <a:pt x="123" y="15"/>
                    </a:cubicBezTo>
                    <a:cubicBezTo>
                      <a:pt x="122" y="15"/>
                      <a:pt x="122" y="15"/>
                      <a:pt x="122" y="15"/>
                    </a:cubicBezTo>
                    <a:cubicBezTo>
                      <a:pt x="122" y="15"/>
                      <a:pt x="111" y="9"/>
                      <a:pt x="101" y="13"/>
                    </a:cubicBezTo>
                    <a:cubicBezTo>
                      <a:pt x="88" y="18"/>
                      <a:pt x="73" y="17"/>
                      <a:pt x="73" y="17"/>
                    </a:cubicBezTo>
                    <a:cubicBezTo>
                      <a:pt x="73" y="17"/>
                      <a:pt x="83" y="16"/>
                      <a:pt x="101" y="11"/>
                    </a:cubicBezTo>
                    <a:close/>
                    <a:moveTo>
                      <a:pt x="68" y="123"/>
                    </a:moveTo>
                    <a:cubicBezTo>
                      <a:pt x="75" y="126"/>
                      <a:pt x="83" y="129"/>
                      <a:pt x="93" y="129"/>
                    </a:cubicBezTo>
                    <a:cubicBezTo>
                      <a:pt x="101" y="129"/>
                      <a:pt x="107" y="126"/>
                      <a:pt x="107" y="120"/>
                    </a:cubicBezTo>
                    <a:cubicBezTo>
                      <a:pt x="107" y="114"/>
                      <a:pt x="102" y="111"/>
                      <a:pt x="91" y="107"/>
                    </a:cubicBezTo>
                    <a:cubicBezTo>
                      <a:pt x="76" y="101"/>
                      <a:pt x="65" y="94"/>
                      <a:pt x="65" y="79"/>
                    </a:cubicBezTo>
                    <a:cubicBezTo>
                      <a:pt x="65" y="66"/>
                      <a:pt x="74" y="56"/>
                      <a:pt x="90" y="52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14" y="52"/>
                      <a:pt x="120" y="54"/>
                      <a:pt x="125" y="56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17" y="72"/>
                      <a:pt x="110" y="68"/>
                      <a:pt x="100" y="68"/>
                    </a:cubicBezTo>
                    <a:cubicBezTo>
                      <a:pt x="90" y="68"/>
                      <a:pt x="87" y="72"/>
                      <a:pt x="87" y="77"/>
                    </a:cubicBezTo>
                    <a:cubicBezTo>
                      <a:pt x="87" y="82"/>
                      <a:pt x="92" y="85"/>
                      <a:pt x="105" y="90"/>
                    </a:cubicBezTo>
                    <a:cubicBezTo>
                      <a:pt x="122" y="96"/>
                      <a:pt x="129" y="104"/>
                      <a:pt x="129" y="118"/>
                    </a:cubicBezTo>
                    <a:cubicBezTo>
                      <a:pt x="129" y="131"/>
                      <a:pt x="120" y="143"/>
                      <a:pt x="103" y="146"/>
                    </a:cubicBezTo>
                    <a:cubicBezTo>
                      <a:pt x="103" y="161"/>
                      <a:pt x="103" y="161"/>
                      <a:pt x="103" y="161"/>
                    </a:cubicBezTo>
                    <a:cubicBezTo>
                      <a:pt x="89" y="161"/>
                      <a:pt x="89" y="161"/>
                      <a:pt x="89" y="161"/>
                    </a:cubicBezTo>
                    <a:cubicBezTo>
                      <a:pt x="89" y="147"/>
                      <a:pt x="89" y="147"/>
                      <a:pt x="89" y="147"/>
                    </a:cubicBezTo>
                    <a:cubicBezTo>
                      <a:pt x="79" y="146"/>
                      <a:pt x="70" y="144"/>
                      <a:pt x="64" y="140"/>
                    </a:cubicBezTo>
                    <a:lnTo>
                      <a:pt x="68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0"/>
              <p:cNvSpPr>
                <a:spLocks noEditPoints="1"/>
              </p:cNvSpPr>
              <p:nvPr/>
            </p:nvSpPr>
            <p:spPr bwMode="auto">
              <a:xfrm>
                <a:off x="7329488" y="5965825"/>
                <a:ext cx="481013" cy="222250"/>
              </a:xfrm>
              <a:custGeom>
                <a:avLst/>
                <a:gdLst>
                  <a:gd name="T0" fmla="*/ 25 w 128"/>
                  <a:gd name="T1" fmla="*/ 5 h 59"/>
                  <a:gd name="T2" fmla="*/ 37 w 128"/>
                  <a:gd name="T3" fmla="*/ 40 h 59"/>
                  <a:gd name="T4" fmla="*/ 36 w 128"/>
                  <a:gd name="T5" fmla="*/ 59 h 59"/>
                  <a:gd name="T6" fmla="*/ 81 w 128"/>
                  <a:gd name="T7" fmla="*/ 43 h 59"/>
                  <a:gd name="T8" fmla="*/ 98 w 128"/>
                  <a:gd name="T9" fmla="*/ 46 h 59"/>
                  <a:gd name="T10" fmla="*/ 97 w 128"/>
                  <a:gd name="T11" fmla="*/ 38 h 59"/>
                  <a:gd name="T12" fmla="*/ 103 w 128"/>
                  <a:gd name="T13" fmla="*/ 27 h 59"/>
                  <a:gd name="T14" fmla="*/ 125 w 128"/>
                  <a:gd name="T15" fmla="*/ 15 h 59"/>
                  <a:gd name="T16" fmla="*/ 113 w 128"/>
                  <a:gd name="T17" fmla="*/ 7 h 59"/>
                  <a:gd name="T18" fmla="*/ 113 w 128"/>
                  <a:gd name="T19" fmla="*/ 7 h 59"/>
                  <a:gd name="T20" fmla="*/ 113 w 128"/>
                  <a:gd name="T21" fmla="*/ 7 h 59"/>
                  <a:gd name="T22" fmla="*/ 110 w 128"/>
                  <a:gd name="T23" fmla="*/ 6 h 59"/>
                  <a:gd name="T24" fmla="*/ 89 w 128"/>
                  <a:gd name="T25" fmla="*/ 25 h 59"/>
                  <a:gd name="T26" fmla="*/ 96 w 128"/>
                  <a:gd name="T27" fmla="*/ 3 h 59"/>
                  <a:gd name="T28" fmla="*/ 61 w 128"/>
                  <a:gd name="T29" fmla="*/ 1 h 59"/>
                  <a:gd name="T30" fmla="*/ 61 w 128"/>
                  <a:gd name="T31" fmla="*/ 1 h 59"/>
                  <a:gd name="T32" fmla="*/ 61 w 128"/>
                  <a:gd name="T33" fmla="*/ 1 h 59"/>
                  <a:gd name="T34" fmla="*/ 59 w 128"/>
                  <a:gd name="T35" fmla="*/ 1 h 59"/>
                  <a:gd name="T36" fmla="*/ 58 w 128"/>
                  <a:gd name="T37" fmla="*/ 23 h 59"/>
                  <a:gd name="T38" fmla="*/ 60 w 128"/>
                  <a:gd name="T39" fmla="*/ 34 h 59"/>
                  <a:gd name="T40" fmla="*/ 57 w 128"/>
                  <a:gd name="T41" fmla="*/ 24 h 59"/>
                  <a:gd name="T42" fmla="*/ 41 w 128"/>
                  <a:gd name="T43" fmla="*/ 2 h 59"/>
                  <a:gd name="T44" fmla="*/ 32 w 128"/>
                  <a:gd name="T45" fmla="*/ 4 h 59"/>
                  <a:gd name="T46" fmla="*/ 25 w 128"/>
                  <a:gd name="T47" fmla="*/ 5 h 59"/>
                  <a:gd name="T48" fmla="*/ 105 w 128"/>
                  <a:gd name="T49" fmla="*/ 10 h 59"/>
                  <a:gd name="T50" fmla="*/ 118 w 128"/>
                  <a:gd name="T51" fmla="*/ 10 h 59"/>
                  <a:gd name="T52" fmla="*/ 94 w 128"/>
                  <a:gd name="T53" fmla="*/ 26 h 59"/>
                  <a:gd name="T54" fmla="*/ 85 w 128"/>
                  <a:gd name="T55" fmla="*/ 33 h 59"/>
                  <a:gd name="T56" fmla="*/ 105 w 128"/>
                  <a:gd name="T57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8" h="59">
                    <a:moveTo>
                      <a:pt x="25" y="5"/>
                    </a:moveTo>
                    <a:cubicBezTo>
                      <a:pt x="0" y="11"/>
                      <a:pt x="32" y="19"/>
                      <a:pt x="37" y="40"/>
                    </a:cubicBezTo>
                    <a:cubicBezTo>
                      <a:pt x="38" y="47"/>
                      <a:pt x="38" y="53"/>
                      <a:pt x="36" y="59"/>
                    </a:cubicBezTo>
                    <a:cubicBezTo>
                      <a:pt x="49" y="50"/>
                      <a:pt x="67" y="39"/>
                      <a:pt x="81" y="43"/>
                    </a:cubicBezTo>
                    <a:cubicBezTo>
                      <a:pt x="88" y="45"/>
                      <a:pt x="93" y="46"/>
                      <a:pt x="98" y="46"/>
                    </a:cubicBezTo>
                    <a:cubicBezTo>
                      <a:pt x="97" y="44"/>
                      <a:pt x="97" y="41"/>
                      <a:pt x="97" y="38"/>
                    </a:cubicBezTo>
                    <a:cubicBezTo>
                      <a:pt x="97" y="38"/>
                      <a:pt x="95" y="37"/>
                      <a:pt x="103" y="27"/>
                    </a:cubicBezTo>
                    <a:cubicBezTo>
                      <a:pt x="110" y="18"/>
                      <a:pt x="125" y="15"/>
                      <a:pt x="125" y="15"/>
                    </a:cubicBezTo>
                    <a:cubicBezTo>
                      <a:pt x="125" y="15"/>
                      <a:pt x="128" y="12"/>
                      <a:pt x="113" y="7"/>
                    </a:cubicBezTo>
                    <a:cubicBezTo>
                      <a:pt x="113" y="7"/>
                      <a:pt x="113" y="7"/>
                      <a:pt x="113" y="7"/>
                    </a:cubicBezTo>
                    <a:cubicBezTo>
                      <a:pt x="113" y="7"/>
                      <a:pt x="113" y="7"/>
                      <a:pt x="113" y="7"/>
                    </a:cubicBezTo>
                    <a:cubicBezTo>
                      <a:pt x="112" y="7"/>
                      <a:pt x="111" y="6"/>
                      <a:pt x="110" y="6"/>
                    </a:cubicBezTo>
                    <a:cubicBezTo>
                      <a:pt x="106" y="6"/>
                      <a:pt x="99" y="9"/>
                      <a:pt x="89" y="25"/>
                    </a:cubicBezTo>
                    <a:cubicBezTo>
                      <a:pt x="93" y="14"/>
                      <a:pt x="95" y="7"/>
                      <a:pt x="96" y="3"/>
                    </a:cubicBezTo>
                    <a:cubicBezTo>
                      <a:pt x="87" y="1"/>
                      <a:pt x="75" y="0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0" y="1"/>
                      <a:pt x="60" y="1"/>
                      <a:pt x="59" y="1"/>
                    </a:cubicBezTo>
                    <a:cubicBezTo>
                      <a:pt x="57" y="1"/>
                      <a:pt x="54" y="5"/>
                      <a:pt x="58" y="23"/>
                    </a:cubicBezTo>
                    <a:cubicBezTo>
                      <a:pt x="59" y="30"/>
                      <a:pt x="58" y="30"/>
                      <a:pt x="60" y="34"/>
                    </a:cubicBezTo>
                    <a:cubicBezTo>
                      <a:pt x="57" y="30"/>
                      <a:pt x="58" y="29"/>
                      <a:pt x="57" y="24"/>
                    </a:cubicBezTo>
                    <a:cubicBezTo>
                      <a:pt x="51" y="6"/>
                      <a:pt x="44" y="3"/>
                      <a:pt x="41" y="2"/>
                    </a:cubicBezTo>
                    <a:cubicBezTo>
                      <a:pt x="38" y="3"/>
                      <a:pt x="30" y="1"/>
                      <a:pt x="32" y="4"/>
                    </a:cubicBezTo>
                    <a:cubicBezTo>
                      <a:pt x="39" y="16"/>
                      <a:pt x="27" y="5"/>
                      <a:pt x="25" y="5"/>
                    </a:cubicBezTo>
                    <a:close/>
                    <a:moveTo>
                      <a:pt x="105" y="10"/>
                    </a:moveTo>
                    <a:cubicBezTo>
                      <a:pt x="109" y="8"/>
                      <a:pt x="118" y="10"/>
                      <a:pt x="118" y="10"/>
                    </a:cubicBezTo>
                    <a:cubicBezTo>
                      <a:pt x="100" y="9"/>
                      <a:pt x="99" y="20"/>
                      <a:pt x="94" y="26"/>
                    </a:cubicBezTo>
                    <a:cubicBezTo>
                      <a:pt x="87" y="35"/>
                      <a:pt x="85" y="33"/>
                      <a:pt x="85" y="33"/>
                    </a:cubicBezTo>
                    <a:cubicBezTo>
                      <a:pt x="92" y="30"/>
                      <a:pt x="94" y="17"/>
                      <a:pt x="10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8080045" y="2510091"/>
              <a:ext cx="1110816" cy="1478364"/>
              <a:chOff x="2692401" y="4335463"/>
              <a:chExt cx="863600" cy="1149350"/>
            </a:xfrm>
            <a:solidFill>
              <a:srgbClr val="FB4554"/>
            </a:solidFill>
          </p:grpSpPr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2916238" y="4351338"/>
                <a:ext cx="139700" cy="195263"/>
              </a:xfrm>
              <a:custGeom>
                <a:avLst/>
                <a:gdLst>
                  <a:gd name="T0" fmla="*/ 2 w 37"/>
                  <a:gd name="T1" fmla="*/ 25 h 52"/>
                  <a:gd name="T2" fmla="*/ 17 w 37"/>
                  <a:gd name="T3" fmla="*/ 42 h 52"/>
                  <a:gd name="T4" fmla="*/ 20 w 37"/>
                  <a:gd name="T5" fmla="*/ 52 h 52"/>
                  <a:gd name="T6" fmla="*/ 29 w 37"/>
                  <a:gd name="T7" fmla="*/ 43 h 52"/>
                  <a:gd name="T8" fmla="*/ 31 w 37"/>
                  <a:gd name="T9" fmla="*/ 43 h 52"/>
                  <a:gd name="T10" fmla="*/ 34 w 37"/>
                  <a:gd name="T11" fmla="*/ 42 h 52"/>
                  <a:gd name="T12" fmla="*/ 27 w 37"/>
                  <a:gd name="T13" fmla="*/ 24 h 52"/>
                  <a:gd name="T14" fmla="*/ 37 w 37"/>
                  <a:gd name="T15" fmla="*/ 1 h 52"/>
                  <a:gd name="T16" fmla="*/ 25 w 37"/>
                  <a:gd name="T17" fmla="*/ 0 h 52"/>
                  <a:gd name="T18" fmla="*/ 2 w 37"/>
                  <a:gd name="T19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52">
                    <a:moveTo>
                      <a:pt x="2" y="25"/>
                    </a:moveTo>
                    <a:cubicBezTo>
                      <a:pt x="3" y="33"/>
                      <a:pt x="9" y="39"/>
                      <a:pt x="17" y="4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30" y="43"/>
                      <a:pt x="30" y="43"/>
                      <a:pt x="31" y="43"/>
                    </a:cubicBezTo>
                    <a:cubicBezTo>
                      <a:pt x="32" y="43"/>
                      <a:pt x="33" y="42"/>
                      <a:pt x="34" y="42"/>
                    </a:cubicBezTo>
                    <a:cubicBezTo>
                      <a:pt x="30" y="37"/>
                      <a:pt x="27" y="30"/>
                      <a:pt x="27" y="24"/>
                    </a:cubicBezTo>
                    <a:cubicBezTo>
                      <a:pt x="27" y="15"/>
                      <a:pt x="31" y="7"/>
                      <a:pt x="37" y="1"/>
                    </a:cubicBezTo>
                    <a:cubicBezTo>
                      <a:pt x="34" y="0"/>
                      <a:pt x="29" y="0"/>
                      <a:pt x="25" y="0"/>
                    </a:cubicBezTo>
                    <a:cubicBezTo>
                      <a:pt x="11" y="2"/>
                      <a:pt x="0" y="13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"/>
              <p:cNvSpPr>
                <a:spLocks noEditPoints="1"/>
              </p:cNvSpPr>
              <p:nvPr/>
            </p:nvSpPr>
            <p:spPr bwMode="auto">
              <a:xfrm>
                <a:off x="3036888" y="5038725"/>
                <a:ext cx="79375" cy="66675"/>
              </a:xfrm>
              <a:custGeom>
                <a:avLst/>
                <a:gdLst>
                  <a:gd name="T0" fmla="*/ 0 w 21"/>
                  <a:gd name="T1" fmla="*/ 18 h 18"/>
                  <a:gd name="T2" fmla="*/ 15 w 21"/>
                  <a:gd name="T3" fmla="*/ 14 h 18"/>
                  <a:gd name="T4" fmla="*/ 21 w 21"/>
                  <a:gd name="T5" fmla="*/ 13 h 18"/>
                  <a:gd name="T6" fmla="*/ 16 w 21"/>
                  <a:gd name="T7" fmla="*/ 2 h 18"/>
                  <a:gd name="T8" fmla="*/ 15 w 21"/>
                  <a:gd name="T9" fmla="*/ 1 h 18"/>
                  <a:gd name="T10" fmla="*/ 13 w 21"/>
                  <a:gd name="T11" fmla="*/ 1 h 18"/>
                  <a:gd name="T12" fmla="*/ 1 w 21"/>
                  <a:gd name="T13" fmla="*/ 3 h 18"/>
                  <a:gd name="T14" fmla="*/ 0 w 21"/>
                  <a:gd name="T15" fmla="*/ 18 h 18"/>
                  <a:gd name="T16" fmla="*/ 10 w 21"/>
                  <a:gd name="T17" fmla="*/ 6 h 18"/>
                  <a:gd name="T18" fmla="*/ 9 w 21"/>
                  <a:gd name="T19" fmla="*/ 5 h 18"/>
                  <a:gd name="T20" fmla="*/ 10 w 21"/>
                  <a:gd name="T21" fmla="*/ 5 h 18"/>
                  <a:gd name="T22" fmla="*/ 10 w 21"/>
                  <a:gd name="T23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8">
                    <a:moveTo>
                      <a:pt x="0" y="18"/>
                    </a:moveTo>
                    <a:cubicBezTo>
                      <a:pt x="0" y="18"/>
                      <a:pt x="12" y="18"/>
                      <a:pt x="15" y="14"/>
                    </a:cubicBezTo>
                    <a:cubicBezTo>
                      <a:pt x="18" y="14"/>
                      <a:pt x="21" y="13"/>
                      <a:pt x="21" y="1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1"/>
                      <a:pt x="15" y="0"/>
                      <a:pt x="13" y="1"/>
                    </a:cubicBezTo>
                    <a:cubicBezTo>
                      <a:pt x="9" y="1"/>
                      <a:pt x="1" y="1"/>
                      <a:pt x="1" y="3"/>
                    </a:cubicBezTo>
                    <a:lnTo>
                      <a:pt x="0" y="18"/>
                    </a:lnTo>
                    <a:close/>
                    <a:moveTo>
                      <a:pt x="10" y="6"/>
                    </a:moveTo>
                    <a:cubicBezTo>
                      <a:pt x="8" y="6"/>
                      <a:pt x="8" y="5"/>
                      <a:pt x="9" y="5"/>
                    </a:cubicBezTo>
                    <a:cubicBezTo>
                      <a:pt x="9" y="5"/>
                      <a:pt x="9" y="5"/>
                      <a:pt x="10" y="5"/>
                    </a:cubicBezTo>
                    <a:cubicBezTo>
                      <a:pt x="11" y="4"/>
                      <a:pt x="12" y="6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"/>
              <p:cNvSpPr>
                <a:spLocks noEditPoints="1"/>
              </p:cNvSpPr>
              <p:nvPr/>
            </p:nvSpPr>
            <p:spPr bwMode="auto">
              <a:xfrm>
                <a:off x="2692401" y="4775200"/>
                <a:ext cx="336550" cy="650875"/>
              </a:xfrm>
              <a:custGeom>
                <a:avLst/>
                <a:gdLst>
                  <a:gd name="T0" fmla="*/ 68 w 90"/>
                  <a:gd name="T1" fmla="*/ 173 h 173"/>
                  <a:gd name="T2" fmla="*/ 74 w 90"/>
                  <a:gd name="T3" fmla="*/ 105 h 173"/>
                  <a:gd name="T4" fmla="*/ 77 w 90"/>
                  <a:gd name="T5" fmla="*/ 98 h 173"/>
                  <a:gd name="T6" fmla="*/ 77 w 90"/>
                  <a:gd name="T7" fmla="*/ 97 h 173"/>
                  <a:gd name="T8" fmla="*/ 78 w 90"/>
                  <a:gd name="T9" fmla="*/ 85 h 173"/>
                  <a:gd name="T10" fmla="*/ 88 w 90"/>
                  <a:gd name="T11" fmla="*/ 88 h 173"/>
                  <a:gd name="T12" fmla="*/ 90 w 90"/>
                  <a:gd name="T13" fmla="*/ 72 h 173"/>
                  <a:gd name="T14" fmla="*/ 80 w 90"/>
                  <a:gd name="T15" fmla="*/ 68 h 173"/>
                  <a:gd name="T16" fmla="*/ 80 w 90"/>
                  <a:gd name="T17" fmla="*/ 67 h 173"/>
                  <a:gd name="T18" fmla="*/ 24 w 90"/>
                  <a:gd name="T19" fmla="*/ 50 h 173"/>
                  <a:gd name="T20" fmla="*/ 32 w 90"/>
                  <a:gd name="T21" fmla="*/ 52 h 173"/>
                  <a:gd name="T22" fmla="*/ 80 w 90"/>
                  <a:gd name="T23" fmla="*/ 64 h 173"/>
                  <a:gd name="T24" fmla="*/ 81 w 90"/>
                  <a:gd name="T25" fmla="*/ 53 h 173"/>
                  <a:gd name="T26" fmla="*/ 82 w 90"/>
                  <a:gd name="T27" fmla="*/ 65 h 173"/>
                  <a:gd name="T28" fmla="*/ 65 w 90"/>
                  <a:gd name="T29" fmla="*/ 3 h 173"/>
                  <a:gd name="T30" fmla="*/ 63 w 90"/>
                  <a:gd name="T31" fmla="*/ 4 h 173"/>
                  <a:gd name="T32" fmla="*/ 63 w 90"/>
                  <a:gd name="T33" fmla="*/ 50 h 173"/>
                  <a:gd name="T34" fmla="*/ 58 w 90"/>
                  <a:gd name="T35" fmla="*/ 12 h 173"/>
                  <a:gd name="T36" fmla="*/ 59 w 90"/>
                  <a:gd name="T37" fmla="*/ 9 h 173"/>
                  <a:gd name="T38" fmla="*/ 57 w 90"/>
                  <a:gd name="T39" fmla="*/ 6 h 173"/>
                  <a:gd name="T40" fmla="*/ 53 w 90"/>
                  <a:gd name="T41" fmla="*/ 6 h 173"/>
                  <a:gd name="T42" fmla="*/ 51 w 90"/>
                  <a:gd name="T43" fmla="*/ 9 h 173"/>
                  <a:gd name="T44" fmla="*/ 52 w 90"/>
                  <a:gd name="T45" fmla="*/ 12 h 173"/>
                  <a:gd name="T46" fmla="*/ 53 w 90"/>
                  <a:gd name="T47" fmla="*/ 38 h 173"/>
                  <a:gd name="T48" fmla="*/ 54 w 90"/>
                  <a:gd name="T49" fmla="*/ 52 h 173"/>
                  <a:gd name="T50" fmla="*/ 39 w 90"/>
                  <a:gd name="T51" fmla="*/ 4 h 173"/>
                  <a:gd name="T52" fmla="*/ 30 w 90"/>
                  <a:gd name="T53" fmla="*/ 3 h 173"/>
                  <a:gd name="T54" fmla="*/ 8 w 90"/>
                  <a:gd name="T55" fmla="*/ 65 h 173"/>
                  <a:gd name="T56" fmla="*/ 13 w 90"/>
                  <a:gd name="T57" fmla="*/ 68 h 173"/>
                  <a:gd name="T58" fmla="*/ 16 w 90"/>
                  <a:gd name="T59" fmla="*/ 97 h 173"/>
                  <a:gd name="T60" fmla="*/ 16 w 90"/>
                  <a:gd name="T61" fmla="*/ 98 h 173"/>
                  <a:gd name="T62" fmla="*/ 23 w 90"/>
                  <a:gd name="T63" fmla="*/ 116 h 173"/>
                  <a:gd name="T64" fmla="*/ 30 w 90"/>
                  <a:gd name="T65" fmla="*/ 173 h 173"/>
                  <a:gd name="T66" fmla="*/ 47 w 90"/>
                  <a:gd name="T67" fmla="*/ 172 h 173"/>
                  <a:gd name="T68" fmla="*/ 45 w 90"/>
                  <a:gd name="T69" fmla="*/ 119 h 173"/>
                  <a:gd name="T70" fmla="*/ 46 w 90"/>
                  <a:gd name="T71" fmla="*/ 119 h 173"/>
                  <a:gd name="T72" fmla="*/ 48 w 90"/>
                  <a:gd name="T73" fmla="*/ 119 h 173"/>
                  <a:gd name="T74" fmla="*/ 55 w 90"/>
                  <a:gd name="T75" fmla="*/ 173 h 173"/>
                  <a:gd name="T76" fmla="*/ 68 w 90"/>
                  <a:gd name="T77" fmla="*/ 173 h 173"/>
                  <a:gd name="T78" fmla="*/ 14 w 90"/>
                  <a:gd name="T79" fmla="*/ 72 h 173"/>
                  <a:gd name="T80" fmla="*/ 13 w 90"/>
                  <a:gd name="T81" fmla="*/ 69 h 173"/>
                  <a:gd name="T82" fmla="*/ 31 w 90"/>
                  <a:gd name="T83" fmla="*/ 74 h 173"/>
                  <a:gd name="T84" fmla="*/ 14 w 90"/>
                  <a:gd name="T85" fmla="*/ 7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0" h="173">
                    <a:moveTo>
                      <a:pt x="68" y="173"/>
                    </a:moveTo>
                    <a:cubicBezTo>
                      <a:pt x="74" y="105"/>
                      <a:pt x="74" y="105"/>
                      <a:pt x="74" y="105"/>
                    </a:cubicBezTo>
                    <a:cubicBezTo>
                      <a:pt x="75" y="103"/>
                      <a:pt x="76" y="100"/>
                      <a:pt x="77" y="98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7" y="97"/>
                      <a:pt x="78" y="92"/>
                      <a:pt x="78" y="85"/>
                    </a:cubicBezTo>
                    <a:cubicBezTo>
                      <a:pt x="82" y="86"/>
                      <a:pt x="86" y="87"/>
                      <a:pt x="88" y="88"/>
                    </a:cubicBezTo>
                    <a:cubicBezTo>
                      <a:pt x="89" y="83"/>
                      <a:pt x="89" y="76"/>
                      <a:pt x="90" y="72"/>
                    </a:cubicBezTo>
                    <a:cubicBezTo>
                      <a:pt x="87" y="71"/>
                      <a:pt x="84" y="69"/>
                      <a:pt x="80" y="68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7"/>
                      <a:pt x="82" y="65"/>
                      <a:pt x="82" y="65"/>
                    </a:cubicBezTo>
                    <a:cubicBezTo>
                      <a:pt x="83" y="64"/>
                      <a:pt x="82" y="0"/>
                      <a:pt x="65" y="3"/>
                    </a:cubicBezTo>
                    <a:cubicBezTo>
                      <a:pt x="65" y="3"/>
                      <a:pt x="64" y="4"/>
                      <a:pt x="63" y="4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0" y="3"/>
                      <a:pt x="30" y="3"/>
                    </a:cubicBezTo>
                    <a:cubicBezTo>
                      <a:pt x="0" y="10"/>
                      <a:pt x="5" y="59"/>
                      <a:pt x="8" y="65"/>
                    </a:cubicBezTo>
                    <a:cubicBezTo>
                      <a:pt x="8" y="66"/>
                      <a:pt x="10" y="67"/>
                      <a:pt x="13" y="68"/>
                    </a:cubicBezTo>
                    <a:cubicBezTo>
                      <a:pt x="14" y="85"/>
                      <a:pt x="16" y="97"/>
                      <a:pt x="16" y="97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100"/>
                      <a:pt x="17" y="114"/>
                      <a:pt x="23" y="116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47" y="172"/>
                      <a:pt x="47" y="172"/>
                      <a:pt x="47" y="172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7" y="119"/>
                      <a:pt x="47" y="119"/>
                      <a:pt x="48" y="119"/>
                    </a:cubicBezTo>
                    <a:cubicBezTo>
                      <a:pt x="55" y="173"/>
                      <a:pt x="55" y="173"/>
                      <a:pt x="55" y="173"/>
                    </a:cubicBezTo>
                    <a:lnTo>
                      <a:pt x="68" y="173"/>
                    </a:lnTo>
                    <a:close/>
                    <a:moveTo>
                      <a:pt x="14" y="72"/>
                    </a:moveTo>
                    <a:cubicBezTo>
                      <a:pt x="13" y="69"/>
                      <a:pt x="13" y="69"/>
                      <a:pt x="13" y="69"/>
                    </a:cubicBezTo>
                    <a:cubicBezTo>
                      <a:pt x="31" y="74"/>
                      <a:pt x="31" y="74"/>
                      <a:pt x="31" y="74"/>
                    </a:cubicBezTo>
                    <a:lnTo>
                      <a:pt x="14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>
                <a:spLocks noEditPoints="1"/>
              </p:cNvSpPr>
              <p:nvPr/>
            </p:nvSpPr>
            <p:spPr bwMode="auto">
              <a:xfrm>
                <a:off x="2762251" y="4527550"/>
                <a:ext cx="196850" cy="263525"/>
              </a:xfrm>
              <a:custGeom>
                <a:avLst/>
                <a:gdLst>
                  <a:gd name="T0" fmla="*/ 9 w 52"/>
                  <a:gd name="T1" fmla="*/ 12 h 70"/>
                  <a:gd name="T2" fmla="*/ 6 w 52"/>
                  <a:gd name="T3" fmla="*/ 33 h 70"/>
                  <a:gd name="T4" fmla="*/ 4 w 52"/>
                  <a:gd name="T5" fmla="*/ 41 h 70"/>
                  <a:gd name="T6" fmla="*/ 6 w 52"/>
                  <a:gd name="T7" fmla="*/ 49 h 70"/>
                  <a:gd name="T8" fmla="*/ 7 w 52"/>
                  <a:gd name="T9" fmla="*/ 47 h 70"/>
                  <a:gd name="T10" fmla="*/ 29 w 52"/>
                  <a:gd name="T11" fmla="*/ 70 h 70"/>
                  <a:gd name="T12" fmla="*/ 49 w 52"/>
                  <a:gd name="T13" fmla="*/ 46 h 70"/>
                  <a:gd name="T14" fmla="*/ 51 w 52"/>
                  <a:gd name="T15" fmla="*/ 33 h 70"/>
                  <a:gd name="T16" fmla="*/ 50 w 52"/>
                  <a:gd name="T17" fmla="*/ 33 h 70"/>
                  <a:gd name="T18" fmla="*/ 50 w 52"/>
                  <a:gd name="T19" fmla="*/ 26 h 70"/>
                  <a:gd name="T20" fmla="*/ 32 w 52"/>
                  <a:gd name="T21" fmla="*/ 22 h 70"/>
                  <a:gd name="T22" fmla="*/ 35 w 52"/>
                  <a:gd name="T23" fmla="*/ 23 h 70"/>
                  <a:gd name="T24" fmla="*/ 52 w 52"/>
                  <a:gd name="T25" fmla="*/ 17 h 70"/>
                  <a:gd name="T26" fmla="*/ 9 w 52"/>
                  <a:gd name="T27" fmla="*/ 12 h 70"/>
                  <a:gd name="T28" fmla="*/ 6 w 52"/>
                  <a:gd name="T29" fmla="*/ 33 h 70"/>
                  <a:gd name="T30" fmla="*/ 7 w 52"/>
                  <a:gd name="T31" fmla="*/ 31 h 70"/>
                  <a:gd name="T32" fmla="*/ 6 w 52"/>
                  <a:gd name="T33" fmla="*/ 33 h 70"/>
                  <a:gd name="T34" fmla="*/ 6 w 52"/>
                  <a:gd name="T35" fmla="*/ 33 h 70"/>
                  <a:gd name="T36" fmla="*/ 7 w 52"/>
                  <a:gd name="T37" fmla="*/ 31 h 70"/>
                  <a:gd name="T38" fmla="*/ 7 w 52"/>
                  <a:gd name="T39" fmla="*/ 29 h 70"/>
                  <a:gd name="T40" fmla="*/ 7 w 52"/>
                  <a:gd name="T41" fmla="*/ 29 h 70"/>
                  <a:gd name="T42" fmla="*/ 7 w 52"/>
                  <a:gd name="T43" fmla="*/ 31 h 70"/>
                  <a:gd name="T44" fmla="*/ 9 w 52"/>
                  <a:gd name="T45" fmla="*/ 19 h 70"/>
                  <a:gd name="T46" fmla="*/ 10 w 52"/>
                  <a:gd name="T47" fmla="*/ 18 h 70"/>
                  <a:gd name="T48" fmla="*/ 9 w 52"/>
                  <a:gd name="T49" fmla="*/ 1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70">
                    <a:moveTo>
                      <a:pt x="9" y="12"/>
                    </a:moveTo>
                    <a:cubicBezTo>
                      <a:pt x="7" y="13"/>
                      <a:pt x="0" y="27"/>
                      <a:pt x="6" y="33"/>
                    </a:cubicBezTo>
                    <a:cubicBezTo>
                      <a:pt x="5" y="34"/>
                      <a:pt x="4" y="37"/>
                      <a:pt x="4" y="41"/>
                    </a:cubicBezTo>
                    <a:cubicBezTo>
                      <a:pt x="4" y="45"/>
                      <a:pt x="5" y="49"/>
                      <a:pt x="6" y="49"/>
                    </a:cubicBezTo>
                    <a:cubicBezTo>
                      <a:pt x="7" y="49"/>
                      <a:pt x="7" y="48"/>
                      <a:pt x="7" y="47"/>
                    </a:cubicBezTo>
                    <a:cubicBezTo>
                      <a:pt x="11" y="60"/>
                      <a:pt x="22" y="70"/>
                      <a:pt x="29" y="70"/>
                    </a:cubicBezTo>
                    <a:cubicBezTo>
                      <a:pt x="37" y="70"/>
                      <a:pt x="48" y="61"/>
                      <a:pt x="49" y="46"/>
                    </a:cubicBezTo>
                    <a:cubicBezTo>
                      <a:pt x="50" y="47"/>
                      <a:pt x="52" y="33"/>
                      <a:pt x="51" y="33"/>
                    </a:cubicBezTo>
                    <a:cubicBezTo>
                      <a:pt x="51" y="33"/>
                      <a:pt x="50" y="33"/>
                      <a:pt x="50" y="33"/>
                    </a:cubicBezTo>
                    <a:cubicBezTo>
                      <a:pt x="50" y="31"/>
                      <a:pt x="50" y="29"/>
                      <a:pt x="50" y="26"/>
                    </a:cubicBezTo>
                    <a:cubicBezTo>
                      <a:pt x="46" y="29"/>
                      <a:pt x="40" y="25"/>
                      <a:pt x="32" y="22"/>
                    </a:cubicBezTo>
                    <a:cubicBezTo>
                      <a:pt x="33" y="22"/>
                      <a:pt x="34" y="23"/>
                      <a:pt x="35" y="23"/>
                    </a:cubicBezTo>
                    <a:cubicBezTo>
                      <a:pt x="47" y="29"/>
                      <a:pt x="52" y="17"/>
                      <a:pt x="52" y="17"/>
                    </a:cubicBezTo>
                    <a:cubicBezTo>
                      <a:pt x="52" y="17"/>
                      <a:pt x="33" y="0"/>
                      <a:pt x="9" y="12"/>
                    </a:cubicBezTo>
                    <a:close/>
                    <a:moveTo>
                      <a:pt x="6" y="33"/>
                    </a:moveTo>
                    <a:cubicBezTo>
                      <a:pt x="6" y="33"/>
                      <a:pt x="6" y="32"/>
                      <a:pt x="7" y="31"/>
                    </a:cubicBezTo>
                    <a:cubicBezTo>
                      <a:pt x="6" y="32"/>
                      <a:pt x="6" y="32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lose/>
                    <a:moveTo>
                      <a:pt x="7" y="31"/>
                    </a:moveTo>
                    <a:cubicBezTo>
                      <a:pt x="7" y="30"/>
                      <a:pt x="7" y="30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30"/>
                      <a:pt x="7" y="30"/>
                      <a:pt x="7" y="31"/>
                    </a:cubicBezTo>
                    <a:close/>
                    <a:moveTo>
                      <a:pt x="9" y="19"/>
                    </a:moveTo>
                    <a:cubicBezTo>
                      <a:pt x="9" y="19"/>
                      <a:pt x="10" y="18"/>
                      <a:pt x="10" y="18"/>
                    </a:cubicBezTo>
                    <a:cubicBezTo>
                      <a:pt x="10" y="19"/>
                      <a:pt x="9" y="1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2901951" y="5437188"/>
                <a:ext cx="98425" cy="33338"/>
              </a:xfrm>
              <a:custGeom>
                <a:avLst/>
                <a:gdLst>
                  <a:gd name="T0" fmla="*/ 1 w 26"/>
                  <a:gd name="T1" fmla="*/ 4 h 9"/>
                  <a:gd name="T2" fmla="*/ 3 w 26"/>
                  <a:gd name="T3" fmla="*/ 5 h 9"/>
                  <a:gd name="T4" fmla="*/ 5 w 26"/>
                  <a:gd name="T5" fmla="*/ 5 h 9"/>
                  <a:gd name="T6" fmla="*/ 17 w 26"/>
                  <a:gd name="T7" fmla="*/ 9 h 9"/>
                  <a:gd name="T8" fmla="*/ 12 w 26"/>
                  <a:gd name="T9" fmla="*/ 0 h 9"/>
                  <a:gd name="T10" fmla="*/ 0 w 26"/>
                  <a:gd name="T11" fmla="*/ 0 h 9"/>
                  <a:gd name="T12" fmla="*/ 0 w 26"/>
                  <a:gd name="T13" fmla="*/ 0 h 9"/>
                  <a:gd name="T14" fmla="*/ 1 w 26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9">
                    <a:moveTo>
                      <a:pt x="1" y="4"/>
                    </a:moveTo>
                    <a:cubicBezTo>
                      <a:pt x="1" y="5"/>
                      <a:pt x="3" y="5"/>
                      <a:pt x="3" y="5"/>
                    </a:cubicBezTo>
                    <a:cubicBezTo>
                      <a:pt x="4" y="5"/>
                      <a:pt x="3" y="3"/>
                      <a:pt x="5" y="5"/>
                    </a:cubicBezTo>
                    <a:cubicBezTo>
                      <a:pt x="8" y="7"/>
                      <a:pt x="11" y="9"/>
                      <a:pt x="17" y="9"/>
                    </a:cubicBezTo>
                    <a:cubicBezTo>
                      <a:pt x="26" y="8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"/>
              <p:cNvSpPr>
                <a:spLocks/>
              </p:cNvSpPr>
              <p:nvPr/>
            </p:nvSpPr>
            <p:spPr bwMode="auto">
              <a:xfrm>
                <a:off x="2816226" y="5437188"/>
                <a:ext cx="100013" cy="36513"/>
              </a:xfrm>
              <a:custGeom>
                <a:avLst/>
                <a:gdLst>
                  <a:gd name="T0" fmla="*/ 1 w 27"/>
                  <a:gd name="T1" fmla="*/ 5 h 10"/>
                  <a:gd name="T2" fmla="*/ 4 w 27"/>
                  <a:gd name="T3" fmla="*/ 5 h 10"/>
                  <a:gd name="T4" fmla="*/ 5 w 27"/>
                  <a:gd name="T5" fmla="*/ 5 h 10"/>
                  <a:gd name="T6" fmla="*/ 17 w 27"/>
                  <a:gd name="T7" fmla="*/ 9 h 10"/>
                  <a:gd name="T8" fmla="*/ 13 w 27"/>
                  <a:gd name="T9" fmla="*/ 0 h 10"/>
                  <a:gd name="T10" fmla="*/ 1 w 27"/>
                  <a:gd name="T11" fmla="*/ 0 h 10"/>
                  <a:gd name="T12" fmla="*/ 1 w 27"/>
                  <a:gd name="T13" fmla="*/ 1 h 10"/>
                  <a:gd name="T14" fmla="*/ 1 w 27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0">
                    <a:moveTo>
                      <a:pt x="1" y="5"/>
                    </a:moveTo>
                    <a:cubicBezTo>
                      <a:pt x="1" y="5"/>
                      <a:pt x="3" y="5"/>
                      <a:pt x="4" y="5"/>
                    </a:cubicBezTo>
                    <a:cubicBezTo>
                      <a:pt x="4" y="5"/>
                      <a:pt x="4" y="4"/>
                      <a:pt x="5" y="5"/>
                    </a:cubicBezTo>
                    <a:cubicBezTo>
                      <a:pt x="9" y="8"/>
                      <a:pt x="12" y="10"/>
                      <a:pt x="17" y="9"/>
                    </a:cubicBezTo>
                    <a:cubicBezTo>
                      <a:pt x="27" y="9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1"/>
              <p:cNvSpPr>
                <a:spLocks/>
              </p:cNvSpPr>
              <p:nvPr/>
            </p:nvSpPr>
            <p:spPr bwMode="auto">
              <a:xfrm>
                <a:off x="3446463" y="5176838"/>
                <a:ext cx="57150" cy="57150"/>
              </a:xfrm>
              <a:custGeom>
                <a:avLst/>
                <a:gdLst>
                  <a:gd name="T0" fmla="*/ 1 w 15"/>
                  <a:gd name="T1" fmla="*/ 11 h 15"/>
                  <a:gd name="T2" fmla="*/ 4 w 15"/>
                  <a:gd name="T3" fmla="*/ 8 h 15"/>
                  <a:gd name="T4" fmla="*/ 5 w 15"/>
                  <a:gd name="T5" fmla="*/ 9 h 15"/>
                  <a:gd name="T6" fmla="*/ 9 w 15"/>
                  <a:gd name="T7" fmla="*/ 13 h 15"/>
                  <a:gd name="T8" fmla="*/ 15 w 15"/>
                  <a:gd name="T9" fmla="*/ 0 h 15"/>
                  <a:gd name="T10" fmla="*/ 3 w 15"/>
                  <a:gd name="T11" fmla="*/ 1 h 15"/>
                  <a:gd name="T12" fmla="*/ 1 w 15"/>
                  <a:gd name="T13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1" y="11"/>
                    </a:moveTo>
                    <a:cubicBezTo>
                      <a:pt x="0" y="15"/>
                      <a:pt x="3" y="10"/>
                      <a:pt x="4" y="8"/>
                    </a:cubicBezTo>
                    <a:cubicBezTo>
                      <a:pt x="4" y="6"/>
                      <a:pt x="5" y="6"/>
                      <a:pt x="5" y="9"/>
                    </a:cubicBezTo>
                    <a:cubicBezTo>
                      <a:pt x="5" y="11"/>
                      <a:pt x="6" y="13"/>
                      <a:pt x="9" y="13"/>
                    </a:cubicBezTo>
                    <a:cubicBezTo>
                      <a:pt x="14" y="13"/>
                      <a:pt x="15" y="0"/>
                      <a:pt x="15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1"/>
                      <a:pt x="1" y="7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2"/>
              <p:cNvSpPr>
                <a:spLocks/>
              </p:cNvSpPr>
              <p:nvPr/>
            </p:nvSpPr>
            <p:spPr bwMode="auto">
              <a:xfrm>
                <a:off x="3454401" y="5165725"/>
                <a:ext cx="0" cy="476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3105151" y="4794250"/>
                <a:ext cx="398463" cy="646113"/>
              </a:xfrm>
              <a:custGeom>
                <a:avLst/>
                <a:gdLst>
                  <a:gd name="T0" fmla="*/ 93 w 106"/>
                  <a:gd name="T1" fmla="*/ 10 h 172"/>
                  <a:gd name="T2" fmla="*/ 71 w 106"/>
                  <a:gd name="T3" fmla="*/ 2 h 172"/>
                  <a:gd name="T4" fmla="*/ 62 w 106"/>
                  <a:gd name="T5" fmla="*/ 2 h 172"/>
                  <a:gd name="T6" fmla="*/ 47 w 106"/>
                  <a:gd name="T7" fmla="*/ 51 h 172"/>
                  <a:gd name="T8" fmla="*/ 49 w 106"/>
                  <a:gd name="T9" fmla="*/ 36 h 172"/>
                  <a:gd name="T10" fmla="*/ 49 w 106"/>
                  <a:gd name="T11" fmla="*/ 10 h 172"/>
                  <a:gd name="T12" fmla="*/ 50 w 106"/>
                  <a:gd name="T13" fmla="*/ 8 h 172"/>
                  <a:gd name="T14" fmla="*/ 48 w 106"/>
                  <a:gd name="T15" fmla="*/ 4 h 172"/>
                  <a:gd name="T16" fmla="*/ 44 w 106"/>
                  <a:gd name="T17" fmla="*/ 4 h 172"/>
                  <a:gd name="T18" fmla="*/ 42 w 106"/>
                  <a:gd name="T19" fmla="*/ 8 h 172"/>
                  <a:gd name="T20" fmla="*/ 43 w 106"/>
                  <a:gd name="T21" fmla="*/ 10 h 172"/>
                  <a:gd name="T22" fmla="*/ 38 w 106"/>
                  <a:gd name="T23" fmla="*/ 48 h 172"/>
                  <a:gd name="T24" fmla="*/ 39 w 106"/>
                  <a:gd name="T25" fmla="*/ 3 h 172"/>
                  <a:gd name="T26" fmla="*/ 36 w 106"/>
                  <a:gd name="T27" fmla="*/ 2 h 172"/>
                  <a:gd name="T28" fmla="*/ 15 w 106"/>
                  <a:gd name="T29" fmla="*/ 48 h 172"/>
                  <a:gd name="T30" fmla="*/ 15 w 106"/>
                  <a:gd name="T31" fmla="*/ 58 h 172"/>
                  <a:gd name="T32" fmla="*/ 0 w 106"/>
                  <a:gd name="T33" fmla="*/ 64 h 172"/>
                  <a:gd name="T34" fmla="*/ 6 w 106"/>
                  <a:gd name="T35" fmla="*/ 78 h 172"/>
                  <a:gd name="T36" fmla="*/ 18 w 106"/>
                  <a:gd name="T37" fmla="*/ 71 h 172"/>
                  <a:gd name="T38" fmla="*/ 18 w 106"/>
                  <a:gd name="T39" fmla="*/ 70 h 172"/>
                  <a:gd name="T40" fmla="*/ 18 w 106"/>
                  <a:gd name="T41" fmla="*/ 70 h 172"/>
                  <a:gd name="T42" fmla="*/ 20 w 106"/>
                  <a:gd name="T43" fmla="*/ 51 h 172"/>
                  <a:gd name="T44" fmla="*/ 22 w 106"/>
                  <a:gd name="T45" fmla="*/ 74 h 172"/>
                  <a:gd name="T46" fmla="*/ 24 w 106"/>
                  <a:gd name="T47" fmla="*/ 95 h 172"/>
                  <a:gd name="T48" fmla="*/ 24 w 106"/>
                  <a:gd name="T49" fmla="*/ 96 h 172"/>
                  <a:gd name="T50" fmla="*/ 28 w 106"/>
                  <a:gd name="T51" fmla="*/ 103 h 172"/>
                  <a:gd name="T52" fmla="*/ 33 w 106"/>
                  <a:gd name="T53" fmla="*/ 171 h 172"/>
                  <a:gd name="T54" fmla="*/ 46 w 106"/>
                  <a:gd name="T55" fmla="*/ 171 h 172"/>
                  <a:gd name="T56" fmla="*/ 50 w 106"/>
                  <a:gd name="T57" fmla="*/ 117 h 172"/>
                  <a:gd name="T58" fmla="*/ 55 w 106"/>
                  <a:gd name="T59" fmla="*/ 117 h 172"/>
                  <a:gd name="T60" fmla="*/ 54 w 106"/>
                  <a:gd name="T61" fmla="*/ 117 h 172"/>
                  <a:gd name="T62" fmla="*/ 55 w 106"/>
                  <a:gd name="T63" fmla="*/ 172 h 172"/>
                  <a:gd name="T64" fmla="*/ 71 w 106"/>
                  <a:gd name="T65" fmla="*/ 171 h 172"/>
                  <a:gd name="T66" fmla="*/ 77 w 106"/>
                  <a:gd name="T67" fmla="*/ 108 h 172"/>
                  <a:gd name="T68" fmla="*/ 82 w 106"/>
                  <a:gd name="T69" fmla="*/ 95 h 172"/>
                  <a:gd name="T70" fmla="*/ 85 w 106"/>
                  <a:gd name="T71" fmla="*/ 39 h 172"/>
                  <a:gd name="T72" fmla="*/ 86 w 106"/>
                  <a:gd name="T73" fmla="*/ 37 h 172"/>
                  <a:gd name="T74" fmla="*/ 93 w 106"/>
                  <a:gd name="T75" fmla="*/ 99 h 172"/>
                  <a:gd name="T76" fmla="*/ 104 w 106"/>
                  <a:gd name="T77" fmla="*/ 101 h 172"/>
                  <a:gd name="T78" fmla="*/ 104 w 106"/>
                  <a:gd name="T79" fmla="*/ 95 h 172"/>
                  <a:gd name="T80" fmla="*/ 93 w 106"/>
                  <a:gd name="T81" fmla="*/ 1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6" h="172">
                    <a:moveTo>
                      <a:pt x="93" y="10"/>
                    </a:moveTo>
                    <a:cubicBezTo>
                      <a:pt x="90" y="7"/>
                      <a:pt x="81" y="3"/>
                      <a:pt x="71" y="2"/>
                    </a:cubicBezTo>
                    <a:cubicBezTo>
                      <a:pt x="71" y="1"/>
                      <a:pt x="63" y="2"/>
                      <a:pt x="62" y="2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7" y="2"/>
                      <a:pt x="36" y="2"/>
                      <a:pt x="36" y="2"/>
                    </a:cubicBezTo>
                    <a:cubicBezTo>
                      <a:pt x="26" y="0"/>
                      <a:pt x="17" y="28"/>
                      <a:pt x="15" y="48"/>
                    </a:cubicBezTo>
                    <a:cubicBezTo>
                      <a:pt x="15" y="52"/>
                      <a:pt x="15" y="55"/>
                      <a:pt x="15" y="5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8" y="70"/>
                      <a:pt x="20" y="56"/>
                      <a:pt x="20" y="51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3" y="87"/>
                      <a:pt x="24" y="95"/>
                      <a:pt x="24" y="95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5" y="99"/>
                      <a:pt x="26" y="101"/>
                      <a:pt x="28" y="103"/>
                    </a:cubicBezTo>
                    <a:cubicBezTo>
                      <a:pt x="33" y="171"/>
                      <a:pt x="33" y="171"/>
                      <a:pt x="33" y="171"/>
                    </a:cubicBezTo>
                    <a:cubicBezTo>
                      <a:pt x="46" y="171"/>
                      <a:pt x="46" y="171"/>
                      <a:pt x="46" y="171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1" y="117"/>
                      <a:pt x="53" y="117"/>
                      <a:pt x="55" y="117"/>
                    </a:cubicBezTo>
                    <a:cubicBezTo>
                      <a:pt x="55" y="117"/>
                      <a:pt x="54" y="117"/>
                      <a:pt x="54" y="117"/>
                    </a:cubicBezTo>
                    <a:cubicBezTo>
                      <a:pt x="55" y="172"/>
                      <a:pt x="55" y="172"/>
                      <a:pt x="55" y="172"/>
                    </a:cubicBezTo>
                    <a:cubicBezTo>
                      <a:pt x="71" y="171"/>
                      <a:pt x="71" y="171"/>
                      <a:pt x="71" y="171"/>
                    </a:cubicBezTo>
                    <a:cubicBezTo>
                      <a:pt x="77" y="108"/>
                      <a:pt x="77" y="108"/>
                      <a:pt x="77" y="108"/>
                    </a:cubicBezTo>
                    <a:cubicBezTo>
                      <a:pt x="82" y="108"/>
                      <a:pt x="82" y="95"/>
                      <a:pt x="82" y="95"/>
                    </a:cubicBezTo>
                    <a:cubicBezTo>
                      <a:pt x="82" y="95"/>
                      <a:pt x="83" y="58"/>
                      <a:pt x="85" y="39"/>
                    </a:cubicBezTo>
                    <a:cubicBezTo>
                      <a:pt x="85" y="39"/>
                      <a:pt x="85" y="33"/>
                      <a:pt x="86" y="37"/>
                    </a:cubicBezTo>
                    <a:cubicBezTo>
                      <a:pt x="86" y="38"/>
                      <a:pt x="93" y="95"/>
                      <a:pt x="93" y="99"/>
                    </a:cubicBezTo>
                    <a:cubicBezTo>
                      <a:pt x="94" y="99"/>
                      <a:pt x="101" y="101"/>
                      <a:pt x="104" y="101"/>
                    </a:cubicBezTo>
                    <a:cubicBezTo>
                      <a:pt x="106" y="100"/>
                      <a:pt x="103" y="99"/>
                      <a:pt x="104" y="95"/>
                    </a:cubicBezTo>
                    <a:cubicBezTo>
                      <a:pt x="105" y="83"/>
                      <a:pt x="102" y="18"/>
                      <a:pt x="9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4"/>
              <p:cNvSpPr>
                <a:spLocks noEditPoints="1"/>
              </p:cNvSpPr>
              <p:nvPr/>
            </p:nvSpPr>
            <p:spPr bwMode="auto">
              <a:xfrm>
                <a:off x="3217863" y="4538663"/>
                <a:ext cx="195263" cy="263525"/>
              </a:xfrm>
              <a:custGeom>
                <a:avLst/>
                <a:gdLst>
                  <a:gd name="T0" fmla="*/ 43 w 52"/>
                  <a:gd name="T1" fmla="*/ 13 h 70"/>
                  <a:gd name="T2" fmla="*/ 0 w 52"/>
                  <a:gd name="T3" fmla="*/ 17 h 70"/>
                  <a:gd name="T4" fmla="*/ 17 w 52"/>
                  <a:gd name="T5" fmla="*/ 23 h 70"/>
                  <a:gd name="T6" fmla="*/ 20 w 52"/>
                  <a:gd name="T7" fmla="*/ 22 h 70"/>
                  <a:gd name="T8" fmla="*/ 2 w 52"/>
                  <a:gd name="T9" fmla="*/ 27 h 70"/>
                  <a:gd name="T10" fmla="*/ 2 w 52"/>
                  <a:gd name="T11" fmla="*/ 33 h 70"/>
                  <a:gd name="T12" fmla="*/ 1 w 52"/>
                  <a:gd name="T13" fmla="*/ 33 h 70"/>
                  <a:gd name="T14" fmla="*/ 3 w 52"/>
                  <a:gd name="T15" fmla="*/ 46 h 70"/>
                  <a:gd name="T16" fmla="*/ 23 w 52"/>
                  <a:gd name="T17" fmla="*/ 70 h 70"/>
                  <a:gd name="T18" fmla="*/ 45 w 52"/>
                  <a:gd name="T19" fmla="*/ 47 h 70"/>
                  <a:gd name="T20" fmla="*/ 46 w 52"/>
                  <a:gd name="T21" fmla="*/ 49 h 70"/>
                  <a:gd name="T22" fmla="*/ 48 w 52"/>
                  <a:gd name="T23" fmla="*/ 41 h 70"/>
                  <a:gd name="T24" fmla="*/ 46 w 52"/>
                  <a:gd name="T25" fmla="*/ 33 h 70"/>
                  <a:gd name="T26" fmla="*/ 43 w 52"/>
                  <a:gd name="T27" fmla="*/ 13 h 70"/>
                  <a:gd name="T28" fmla="*/ 42 w 52"/>
                  <a:gd name="T29" fmla="*/ 18 h 70"/>
                  <a:gd name="T30" fmla="*/ 43 w 52"/>
                  <a:gd name="T31" fmla="*/ 20 h 70"/>
                  <a:gd name="T32" fmla="*/ 42 w 52"/>
                  <a:gd name="T33" fmla="*/ 18 h 70"/>
                  <a:gd name="T34" fmla="*/ 46 w 52"/>
                  <a:gd name="T35" fmla="*/ 33 h 70"/>
                  <a:gd name="T36" fmla="*/ 45 w 52"/>
                  <a:gd name="T37" fmla="*/ 30 h 70"/>
                  <a:gd name="T38" fmla="*/ 45 w 52"/>
                  <a:gd name="T39" fmla="*/ 29 h 70"/>
                  <a:gd name="T40" fmla="*/ 46 w 52"/>
                  <a:gd name="T41" fmla="*/ 33 h 70"/>
                  <a:gd name="T42" fmla="*/ 46 w 52"/>
                  <a:gd name="T43" fmla="*/ 3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70">
                    <a:moveTo>
                      <a:pt x="43" y="13"/>
                    </a:moveTo>
                    <a:cubicBezTo>
                      <a:pt x="19" y="0"/>
                      <a:pt x="0" y="17"/>
                      <a:pt x="0" y="17"/>
                    </a:cubicBezTo>
                    <a:cubicBezTo>
                      <a:pt x="0" y="17"/>
                      <a:pt x="5" y="30"/>
                      <a:pt x="17" y="23"/>
                    </a:cubicBezTo>
                    <a:cubicBezTo>
                      <a:pt x="18" y="23"/>
                      <a:pt x="19" y="23"/>
                      <a:pt x="20" y="22"/>
                    </a:cubicBezTo>
                    <a:cubicBezTo>
                      <a:pt x="12" y="26"/>
                      <a:pt x="6" y="30"/>
                      <a:pt x="2" y="27"/>
                    </a:cubicBezTo>
                    <a:cubicBezTo>
                      <a:pt x="2" y="29"/>
                      <a:pt x="2" y="31"/>
                      <a:pt x="2" y="33"/>
                    </a:cubicBezTo>
                    <a:cubicBezTo>
                      <a:pt x="2" y="33"/>
                      <a:pt x="2" y="33"/>
                      <a:pt x="1" y="33"/>
                    </a:cubicBezTo>
                    <a:cubicBezTo>
                      <a:pt x="0" y="33"/>
                      <a:pt x="2" y="48"/>
                      <a:pt x="3" y="46"/>
                    </a:cubicBezTo>
                    <a:cubicBezTo>
                      <a:pt x="4" y="61"/>
                      <a:pt x="15" y="70"/>
                      <a:pt x="23" y="70"/>
                    </a:cubicBezTo>
                    <a:cubicBezTo>
                      <a:pt x="30" y="70"/>
                      <a:pt x="41" y="60"/>
                      <a:pt x="45" y="47"/>
                    </a:cubicBezTo>
                    <a:cubicBezTo>
                      <a:pt x="45" y="48"/>
                      <a:pt x="45" y="49"/>
                      <a:pt x="46" y="49"/>
                    </a:cubicBezTo>
                    <a:cubicBezTo>
                      <a:pt x="47" y="49"/>
                      <a:pt x="48" y="45"/>
                      <a:pt x="48" y="41"/>
                    </a:cubicBezTo>
                    <a:cubicBezTo>
                      <a:pt x="48" y="37"/>
                      <a:pt x="47" y="34"/>
                      <a:pt x="46" y="33"/>
                    </a:cubicBezTo>
                    <a:cubicBezTo>
                      <a:pt x="52" y="27"/>
                      <a:pt x="45" y="14"/>
                      <a:pt x="43" y="13"/>
                    </a:cubicBezTo>
                    <a:close/>
                    <a:moveTo>
                      <a:pt x="42" y="18"/>
                    </a:moveTo>
                    <a:cubicBezTo>
                      <a:pt x="42" y="18"/>
                      <a:pt x="43" y="19"/>
                      <a:pt x="43" y="20"/>
                    </a:cubicBezTo>
                    <a:cubicBezTo>
                      <a:pt x="43" y="19"/>
                      <a:pt x="42" y="19"/>
                      <a:pt x="42" y="18"/>
                    </a:cubicBezTo>
                    <a:close/>
                    <a:moveTo>
                      <a:pt x="46" y="33"/>
                    </a:moveTo>
                    <a:cubicBezTo>
                      <a:pt x="46" y="32"/>
                      <a:pt x="45" y="31"/>
                      <a:pt x="45" y="30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31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5"/>
              <p:cNvSpPr>
                <a:spLocks/>
              </p:cNvSpPr>
              <p:nvPr/>
            </p:nvSpPr>
            <p:spPr bwMode="auto">
              <a:xfrm>
                <a:off x="3176588" y="5448300"/>
                <a:ext cx="96838" cy="33338"/>
              </a:xfrm>
              <a:custGeom>
                <a:avLst/>
                <a:gdLst>
                  <a:gd name="T0" fmla="*/ 14 w 26"/>
                  <a:gd name="T1" fmla="*/ 0 h 9"/>
                  <a:gd name="T2" fmla="*/ 9 w 26"/>
                  <a:gd name="T3" fmla="*/ 9 h 9"/>
                  <a:gd name="T4" fmla="*/ 21 w 26"/>
                  <a:gd name="T5" fmla="*/ 5 h 9"/>
                  <a:gd name="T6" fmla="*/ 23 w 26"/>
                  <a:gd name="T7" fmla="*/ 5 h 9"/>
                  <a:gd name="T8" fmla="*/ 26 w 26"/>
                  <a:gd name="T9" fmla="*/ 5 h 9"/>
                  <a:gd name="T10" fmla="*/ 26 w 26"/>
                  <a:gd name="T11" fmla="*/ 0 h 9"/>
                  <a:gd name="T12" fmla="*/ 26 w 26"/>
                  <a:gd name="T13" fmla="*/ 0 h 9"/>
                  <a:gd name="T14" fmla="*/ 14 w 26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9">
                    <a:moveTo>
                      <a:pt x="14" y="0"/>
                    </a:moveTo>
                    <a:cubicBezTo>
                      <a:pt x="14" y="0"/>
                      <a:pt x="0" y="8"/>
                      <a:pt x="9" y="9"/>
                    </a:cubicBezTo>
                    <a:cubicBezTo>
                      <a:pt x="15" y="9"/>
                      <a:pt x="18" y="7"/>
                      <a:pt x="21" y="5"/>
                    </a:cubicBezTo>
                    <a:cubicBezTo>
                      <a:pt x="23" y="4"/>
                      <a:pt x="22" y="5"/>
                      <a:pt x="23" y="5"/>
                    </a:cubicBezTo>
                    <a:cubicBezTo>
                      <a:pt x="23" y="5"/>
                      <a:pt x="25" y="5"/>
                      <a:pt x="26" y="5"/>
                    </a:cubicBezTo>
                    <a:cubicBezTo>
                      <a:pt x="26" y="1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6"/>
              <p:cNvSpPr>
                <a:spLocks/>
              </p:cNvSpPr>
              <p:nvPr/>
            </p:nvSpPr>
            <p:spPr bwMode="auto">
              <a:xfrm>
                <a:off x="3270251" y="5451475"/>
                <a:ext cx="101600" cy="33338"/>
              </a:xfrm>
              <a:custGeom>
                <a:avLst/>
                <a:gdLst>
                  <a:gd name="T0" fmla="*/ 14 w 27"/>
                  <a:gd name="T1" fmla="*/ 0 h 9"/>
                  <a:gd name="T2" fmla="*/ 10 w 27"/>
                  <a:gd name="T3" fmla="*/ 9 h 9"/>
                  <a:gd name="T4" fmla="*/ 22 w 27"/>
                  <a:gd name="T5" fmla="*/ 5 h 9"/>
                  <a:gd name="T6" fmla="*/ 23 w 27"/>
                  <a:gd name="T7" fmla="*/ 5 h 9"/>
                  <a:gd name="T8" fmla="*/ 26 w 27"/>
                  <a:gd name="T9" fmla="*/ 4 h 9"/>
                  <a:gd name="T10" fmla="*/ 26 w 27"/>
                  <a:gd name="T11" fmla="*/ 0 h 9"/>
                  <a:gd name="T12" fmla="*/ 27 w 27"/>
                  <a:gd name="T13" fmla="*/ 0 h 9"/>
                  <a:gd name="T14" fmla="*/ 14 w 2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9">
                    <a:moveTo>
                      <a:pt x="14" y="0"/>
                    </a:moveTo>
                    <a:cubicBezTo>
                      <a:pt x="14" y="0"/>
                      <a:pt x="0" y="8"/>
                      <a:pt x="10" y="9"/>
                    </a:cubicBezTo>
                    <a:cubicBezTo>
                      <a:pt x="15" y="9"/>
                      <a:pt x="18" y="7"/>
                      <a:pt x="22" y="5"/>
                    </a:cubicBezTo>
                    <a:cubicBezTo>
                      <a:pt x="23" y="3"/>
                      <a:pt x="23" y="5"/>
                      <a:pt x="23" y="5"/>
                    </a:cubicBezTo>
                    <a:cubicBezTo>
                      <a:pt x="24" y="5"/>
                      <a:pt x="26" y="5"/>
                      <a:pt x="26" y="4"/>
                    </a:cubicBezTo>
                    <a:cubicBezTo>
                      <a:pt x="27" y="1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7"/>
              <p:cNvSpPr>
                <a:spLocks/>
              </p:cNvSpPr>
              <p:nvPr/>
            </p:nvSpPr>
            <p:spPr bwMode="auto">
              <a:xfrm>
                <a:off x="3408363" y="5233988"/>
                <a:ext cx="147638" cy="33338"/>
              </a:xfrm>
              <a:custGeom>
                <a:avLst/>
                <a:gdLst>
                  <a:gd name="T0" fmla="*/ 35 w 39"/>
                  <a:gd name="T1" fmla="*/ 0 h 9"/>
                  <a:gd name="T2" fmla="*/ 4 w 39"/>
                  <a:gd name="T3" fmla="*/ 0 h 9"/>
                  <a:gd name="T4" fmla="*/ 0 w 39"/>
                  <a:gd name="T5" fmla="*/ 4 h 9"/>
                  <a:gd name="T6" fmla="*/ 0 w 39"/>
                  <a:gd name="T7" fmla="*/ 9 h 9"/>
                  <a:gd name="T8" fmla="*/ 39 w 39"/>
                  <a:gd name="T9" fmla="*/ 9 h 9"/>
                  <a:gd name="T10" fmla="*/ 39 w 39"/>
                  <a:gd name="T11" fmla="*/ 4 h 9"/>
                  <a:gd name="T12" fmla="*/ 35 w 3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2"/>
                      <a:pt x="37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8"/>
              <p:cNvSpPr>
                <a:spLocks/>
              </p:cNvSpPr>
              <p:nvPr/>
            </p:nvSpPr>
            <p:spPr bwMode="auto">
              <a:xfrm>
                <a:off x="3408363" y="5275263"/>
                <a:ext cx="147638" cy="82550"/>
              </a:xfrm>
              <a:custGeom>
                <a:avLst/>
                <a:gdLst>
                  <a:gd name="T0" fmla="*/ 22 w 39"/>
                  <a:gd name="T1" fmla="*/ 3 h 22"/>
                  <a:gd name="T2" fmla="*/ 20 w 39"/>
                  <a:gd name="T3" fmla="*/ 4 h 22"/>
                  <a:gd name="T4" fmla="*/ 18 w 39"/>
                  <a:gd name="T5" fmla="*/ 3 h 22"/>
                  <a:gd name="T6" fmla="*/ 18 w 39"/>
                  <a:gd name="T7" fmla="*/ 0 h 22"/>
                  <a:gd name="T8" fmla="*/ 0 w 39"/>
                  <a:gd name="T9" fmla="*/ 0 h 22"/>
                  <a:gd name="T10" fmla="*/ 0 w 39"/>
                  <a:gd name="T11" fmla="*/ 18 h 22"/>
                  <a:gd name="T12" fmla="*/ 4 w 39"/>
                  <a:gd name="T13" fmla="*/ 22 h 22"/>
                  <a:gd name="T14" fmla="*/ 35 w 39"/>
                  <a:gd name="T15" fmla="*/ 22 h 22"/>
                  <a:gd name="T16" fmla="*/ 39 w 39"/>
                  <a:gd name="T17" fmla="*/ 18 h 22"/>
                  <a:gd name="T18" fmla="*/ 39 w 39"/>
                  <a:gd name="T19" fmla="*/ 0 h 22"/>
                  <a:gd name="T20" fmla="*/ 22 w 39"/>
                  <a:gd name="T21" fmla="*/ 0 h 22"/>
                  <a:gd name="T22" fmla="*/ 22 w 39"/>
                  <a:gd name="T2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22">
                    <a:moveTo>
                      <a:pt x="22" y="3"/>
                    </a:moveTo>
                    <a:cubicBezTo>
                      <a:pt x="22" y="3"/>
                      <a:pt x="22" y="4"/>
                      <a:pt x="20" y="4"/>
                    </a:cubicBezTo>
                    <a:cubicBezTo>
                      <a:pt x="18" y="4"/>
                      <a:pt x="18" y="3"/>
                      <a:pt x="18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0"/>
                      <a:pt x="2" y="22"/>
                      <a:pt x="4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7" y="22"/>
                      <a:pt x="39" y="20"/>
                      <a:pt x="39" y="18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9"/>
              <p:cNvSpPr>
                <a:spLocks/>
              </p:cNvSpPr>
              <p:nvPr/>
            </p:nvSpPr>
            <p:spPr bwMode="auto">
              <a:xfrm>
                <a:off x="3044826" y="4335463"/>
                <a:ext cx="258763" cy="260350"/>
              </a:xfrm>
              <a:custGeom>
                <a:avLst/>
                <a:gdLst>
                  <a:gd name="T0" fmla="*/ 34 w 69"/>
                  <a:gd name="T1" fmla="*/ 0 h 69"/>
                  <a:gd name="T2" fmla="*/ 0 w 69"/>
                  <a:gd name="T3" fmla="*/ 28 h 69"/>
                  <a:gd name="T4" fmla="*/ 16 w 69"/>
                  <a:gd name="T5" fmla="*/ 51 h 69"/>
                  <a:gd name="T6" fmla="*/ 16 w 69"/>
                  <a:gd name="T7" fmla="*/ 51 h 69"/>
                  <a:gd name="T8" fmla="*/ 32 w 69"/>
                  <a:gd name="T9" fmla="*/ 69 h 69"/>
                  <a:gd name="T10" fmla="*/ 32 w 69"/>
                  <a:gd name="T11" fmla="*/ 57 h 69"/>
                  <a:gd name="T12" fmla="*/ 33 w 69"/>
                  <a:gd name="T13" fmla="*/ 56 h 69"/>
                  <a:gd name="T14" fmla="*/ 34 w 69"/>
                  <a:gd name="T15" fmla="*/ 56 h 69"/>
                  <a:gd name="T16" fmla="*/ 69 w 69"/>
                  <a:gd name="T17" fmla="*/ 28 h 69"/>
                  <a:gd name="T18" fmla="*/ 34 w 69"/>
                  <a:gd name="T1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69">
                    <a:moveTo>
                      <a:pt x="34" y="0"/>
                    </a:moveTo>
                    <a:cubicBezTo>
                      <a:pt x="15" y="0"/>
                      <a:pt x="0" y="12"/>
                      <a:pt x="0" y="28"/>
                    </a:cubicBezTo>
                    <a:cubicBezTo>
                      <a:pt x="0" y="37"/>
                      <a:pt x="6" y="46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30" y="58"/>
                      <a:pt x="31" y="58"/>
                      <a:pt x="32" y="57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53" y="56"/>
                      <a:pt x="69" y="43"/>
                      <a:pt x="69" y="28"/>
                    </a:cubicBezTo>
                    <a:cubicBezTo>
                      <a:pt x="69" y="12"/>
                      <a:pt x="53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1019175" y="1619359"/>
              <a:ext cx="10163175" cy="4305300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6100762" y="1619359"/>
              <a:ext cx="0" cy="43053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89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766" y="382689"/>
            <a:ext cx="2646878" cy="744008"/>
            <a:chOff x="695766" y="382689"/>
            <a:chExt cx="2646878" cy="744008"/>
          </a:xfrm>
        </p:grpSpPr>
        <p:sp>
          <p:nvSpPr>
            <p:cNvPr id="8" name="文本框 7"/>
            <p:cNvSpPr txBox="1"/>
            <p:nvPr/>
          </p:nvSpPr>
          <p:spPr>
            <a:xfrm>
              <a:off x="695766" y="486876"/>
              <a:ext cx="2646878" cy="52565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rgbClr val="32D8C2"/>
                      </a:gs>
                      <a:gs pos="100000">
                        <a:srgbClr val="52AFFD"/>
                      </a:gs>
                    </a:gsLst>
                    <a:lin ang="5400000" scaled="1"/>
                  </a:gradFill>
                  <a:latin typeface="方正中等线繁体" panose="03000509000000000000" pitchFamily="65" charset="-122"/>
                  <a:ea typeface="方正中等线繁体" panose="03000509000000000000" pitchFamily="65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zh-CN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自我职业能力分析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69523" y="1126697"/>
              <a:ext cx="24975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69523" y="382689"/>
              <a:ext cx="257312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871818" y="2398465"/>
            <a:ext cx="2368529" cy="2844393"/>
            <a:chOff x="871818" y="2074615"/>
            <a:chExt cx="2368529" cy="2844393"/>
          </a:xfrm>
        </p:grpSpPr>
        <p:sp>
          <p:nvSpPr>
            <p:cNvPr id="13" name="矩形 12"/>
            <p:cNvSpPr/>
            <p:nvPr/>
          </p:nvSpPr>
          <p:spPr>
            <a:xfrm>
              <a:off x="871818" y="4346544"/>
              <a:ext cx="236852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有较强的语言表达能力，有耐心和人沟通交流，具有亲和力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534053" y="2074615"/>
              <a:ext cx="1044058" cy="1044058"/>
            </a:xfrm>
            <a:custGeom>
              <a:avLst/>
              <a:gdLst>
                <a:gd name="connsiteX0" fmla="*/ 240519 w 1044058"/>
                <a:gd name="connsiteY0" fmla="*/ 83530 h 1044058"/>
                <a:gd name="connsiteX1" fmla="*/ 231658 w 1044058"/>
                <a:gd name="connsiteY1" fmla="*/ 154226 h 1044058"/>
                <a:gd name="connsiteX2" fmla="*/ 298766 w 1044058"/>
                <a:gd name="connsiteY2" fmla="*/ 347807 h 1044058"/>
                <a:gd name="connsiteX3" fmla="*/ 495790 w 1044058"/>
                <a:gd name="connsiteY3" fmla="*/ 520739 h 1044058"/>
                <a:gd name="connsiteX4" fmla="*/ 712599 w 1044058"/>
                <a:gd name="connsiteY4" fmla="*/ 723780 h 1044058"/>
                <a:gd name="connsiteX5" fmla="*/ 755617 w 1044058"/>
                <a:gd name="connsiteY5" fmla="*/ 848534 h 1044058"/>
                <a:gd name="connsiteX6" fmla="*/ 726363 w 1044058"/>
                <a:gd name="connsiteY6" fmla="*/ 954356 h 1044058"/>
                <a:gd name="connsiteX7" fmla="*/ 690444 w 1044058"/>
                <a:gd name="connsiteY7" fmla="*/ 999203 h 1044058"/>
                <a:gd name="connsiteX8" fmla="*/ 653393 w 1044058"/>
                <a:gd name="connsiteY8" fmla="*/ 1025333 h 1044058"/>
                <a:gd name="connsiteX9" fmla="*/ 627236 w 1044058"/>
                <a:gd name="connsiteY9" fmla="*/ 1033453 h 1044058"/>
                <a:gd name="connsiteX10" fmla="*/ 522029 w 1044058"/>
                <a:gd name="connsiteY10" fmla="*/ 1044058 h 1044058"/>
                <a:gd name="connsiteX11" fmla="*/ 420426 w 1044058"/>
                <a:gd name="connsiteY11" fmla="*/ 1033816 h 1044058"/>
                <a:gd name="connsiteX12" fmla="*/ 381575 w 1044058"/>
                <a:gd name="connsiteY12" fmla="*/ 1011355 h 1044058"/>
                <a:gd name="connsiteX13" fmla="*/ 259190 w 1044058"/>
                <a:gd name="connsiteY13" fmla="*/ 854555 h 1044058"/>
                <a:gd name="connsiteX14" fmla="*/ 171964 w 1044058"/>
                <a:gd name="connsiteY14" fmla="*/ 906890 h 1044058"/>
                <a:gd name="connsiteX15" fmla="*/ 152899 w 1044058"/>
                <a:gd name="connsiteY15" fmla="*/ 891160 h 1044058"/>
                <a:gd name="connsiteX16" fmla="*/ 0 w 1044058"/>
                <a:gd name="connsiteY16" fmla="*/ 522029 h 1044058"/>
                <a:gd name="connsiteX17" fmla="*/ 230158 w 1044058"/>
                <a:gd name="connsiteY17" fmla="*/ 89154 h 1044058"/>
                <a:gd name="connsiteX18" fmla="*/ 522029 w 1044058"/>
                <a:gd name="connsiteY18" fmla="*/ 0 h 1044058"/>
                <a:gd name="connsiteX19" fmla="*/ 627236 w 1044058"/>
                <a:gd name="connsiteY19" fmla="*/ 10606 h 1044058"/>
                <a:gd name="connsiteX20" fmla="*/ 630106 w 1044058"/>
                <a:gd name="connsiteY20" fmla="*/ 11497 h 1044058"/>
                <a:gd name="connsiteX21" fmla="*/ 645922 w 1044058"/>
                <a:gd name="connsiteY21" fmla="*/ 18289 h 1044058"/>
                <a:gd name="connsiteX22" fmla="*/ 767662 w 1044058"/>
                <a:gd name="connsiteY22" fmla="*/ 143040 h 1044058"/>
                <a:gd name="connsiteX23" fmla="*/ 825788 w 1044058"/>
                <a:gd name="connsiteY23" fmla="*/ 98962 h 1044058"/>
                <a:gd name="connsiteX24" fmla="*/ 891160 w 1044058"/>
                <a:gd name="connsiteY24" fmla="*/ 152899 h 1044058"/>
                <a:gd name="connsiteX25" fmla="*/ 1044058 w 1044058"/>
                <a:gd name="connsiteY25" fmla="*/ 522029 h 1044058"/>
                <a:gd name="connsiteX26" fmla="*/ 891160 w 1044058"/>
                <a:gd name="connsiteY26" fmla="*/ 891160 h 1044058"/>
                <a:gd name="connsiteX27" fmla="*/ 887696 w 1044058"/>
                <a:gd name="connsiteY27" fmla="*/ 894017 h 1044058"/>
                <a:gd name="connsiteX28" fmla="*/ 892413 w 1044058"/>
                <a:gd name="connsiteY28" fmla="*/ 845953 h 1044058"/>
                <a:gd name="connsiteX29" fmla="*/ 831327 w 1044058"/>
                <a:gd name="connsiteY29" fmla="*/ 655814 h 1044058"/>
                <a:gd name="connsiteX30" fmla="*/ 605915 w 1044058"/>
                <a:gd name="connsiteY30" fmla="*/ 439864 h 1044058"/>
                <a:gd name="connsiteX31" fmla="*/ 442447 w 1044058"/>
                <a:gd name="connsiteY31" fmla="*/ 313390 h 1044058"/>
                <a:gd name="connsiteX32" fmla="*/ 379640 w 1044058"/>
                <a:gd name="connsiteY32" fmla="*/ 229076 h 1044058"/>
                <a:gd name="connsiteX33" fmla="*/ 362433 w 1044058"/>
                <a:gd name="connsiteY33" fmla="*/ 149063 h 1044058"/>
                <a:gd name="connsiteX34" fmla="*/ 411042 w 1044058"/>
                <a:gd name="connsiteY34" fmla="*/ 34637 h 1044058"/>
                <a:gd name="connsiteX35" fmla="*/ 455629 w 1044058"/>
                <a:gd name="connsiteY35" fmla="*/ 6694 h 10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44058" h="1044058">
                  <a:moveTo>
                    <a:pt x="240519" y="83530"/>
                  </a:moveTo>
                  <a:lnTo>
                    <a:pt x="231658" y="154226"/>
                  </a:lnTo>
                  <a:cubicBezTo>
                    <a:pt x="231658" y="223628"/>
                    <a:pt x="254027" y="288154"/>
                    <a:pt x="298766" y="347807"/>
                  </a:cubicBezTo>
                  <a:cubicBezTo>
                    <a:pt x="324577" y="383368"/>
                    <a:pt x="390251" y="441012"/>
                    <a:pt x="495790" y="520739"/>
                  </a:cubicBezTo>
                  <a:cubicBezTo>
                    <a:pt x="600753" y="599890"/>
                    <a:pt x="673023" y="667573"/>
                    <a:pt x="712599" y="723780"/>
                  </a:cubicBezTo>
                  <a:cubicBezTo>
                    <a:pt x="741278" y="764506"/>
                    <a:pt x="755617" y="806088"/>
                    <a:pt x="755617" y="848534"/>
                  </a:cubicBezTo>
                  <a:cubicBezTo>
                    <a:pt x="755617" y="885815"/>
                    <a:pt x="745865" y="921090"/>
                    <a:pt x="726363" y="954356"/>
                  </a:cubicBezTo>
                  <a:cubicBezTo>
                    <a:pt x="716612" y="970990"/>
                    <a:pt x="704639" y="985939"/>
                    <a:pt x="690444" y="999203"/>
                  </a:cubicBezTo>
                  <a:lnTo>
                    <a:pt x="653393" y="1025333"/>
                  </a:lnTo>
                  <a:lnTo>
                    <a:pt x="627236" y="1033453"/>
                  </a:lnTo>
                  <a:cubicBezTo>
                    <a:pt x="593253" y="1040406"/>
                    <a:pt x="558068" y="1044058"/>
                    <a:pt x="522029" y="1044058"/>
                  </a:cubicBezTo>
                  <a:lnTo>
                    <a:pt x="420426" y="1033816"/>
                  </a:lnTo>
                  <a:lnTo>
                    <a:pt x="381575" y="1011355"/>
                  </a:lnTo>
                  <a:cubicBezTo>
                    <a:pt x="337841" y="976510"/>
                    <a:pt x="297046" y="924243"/>
                    <a:pt x="259190" y="854555"/>
                  </a:cubicBezTo>
                  <a:lnTo>
                    <a:pt x="171964" y="906890"/>
                  </a:lnTo>
                  <a:lnTo>
                    <a:pt x="152899" y="891160"/>
                  </a:lnTo>
                  <a:cubicBezTo>
                    <a:pt x="58430" y="796691"/>
                    <a:pt x="0" y="666184"/>
                    <a:pt x="0" y="522029"/>
                  </a:cubicBezTo>
                  <a:cubicBezTo>
                    <a:pt x="0" y="341836"/>
                    <a:pt x="91297" y="182967"/>
                    <a:pt x="230158" y="89154"/>
                  </a:cubicBezTo>
                  <a:close/>
                  <a:moveTo>
                    <a:pt x="522029" y="0"/>
                  </a:moveTo>
                  <a:cubicBezTo>
                    <a:pt x="558068" y="0"/>
                    <a:pt x="593253" y="3652"/>
                    <a:pt x="627236" y="10606"/>
                  </a:cubicBezTo>
                  <a:lnTo>
                    <a:pt x="630106" y="11497"/>
                  </a:lnTo>
                  <a:lnTo>
                    <a:pt x="645922" y="18289"/>
                  </a:lnTo>
                  <a:cubicBezTo>
                    <a:pt x="679474" y="38366"/>
                    <a:pt x="720056" y="79947"/>
                    <a:pt x="767662" y="143040"/>
                  </a:cubicBezTo>
                  <a:lnTo>
                    <a:pt x="825788" y="98962"/>
                  </a:lnTo>
                  <a:lnTo>
                    <a:pt x="891160" y="152899"/>
                  </a:lnTo>
                  <a:cubicBezTo>
                    <a:pt x="985628" y="247367"/>
                    <a:pt x="1044058" y="377875"/>
                    <a:pt x="1044058" y="522029"/>
                  </a:cubicBezTo>
                  <a:cubicBezTo>
                    <a:pt x="1044058" y="666184"/>
                    <a:pt x="985628" y="796691"/>
                    <a:pt x="891160" y="891160"/>
                  </a:cubicBezTo>
                  <a:lnTo>
                    <a:pt x="887696" y="894017"/>
                  </a:lnTo>
                  <a:lnTo>
                    <a:pt x="892413" y="845953"/>
                  </a:lnTo>
                  <a:cubicBezTo>
                    <a:pt x="892413" y="782285"/>
                    <a:pt x="872050" y="718907"/>
                    <a:pt x="831327" y="655814"/>
                  </a:cubicBezTo>
                  <a:cubicBezTo>
                    <a:pt x="790603" y="592722"/>
                    <a:pt x="715466" y="520739"/>
                    <a:pt x="605915" y="439864"/>
                  </a:cubicBezTo>
                  <a:cubicBezTo>
                    <a:pt x="513569" y="371610"/>
                    <a:pt x="459078" y="329453"/>
                    <a:pt x="442447" y="313390"/>
                  </a:cubicBezTo>
                  <a:cubicBezTo>
                    <a:pt x="412048" y="282992"/>
                    <a:pt x="391112" y="254888"/>
                    <a:pt x="379640" y="229076"/>
                  </a:cubicBezTo>
                  <a:cubicBezTo>
                    <a:pt x="368168" y="203265"/>
                    <a:pt x="362433" y="176595"/>
                    <a:pt x="362433" y="149063"/>
                  </a:cubicBezTo>
                  <a:cubicBezTo>
                    <a:pt x="362433" y="103753"/>
                    <a:pt x="378637" y="65608"/>
                    <a:pt x="411042" y="34637"/>
                  </a:cubicBezTo>
                  <a:lnTo>
                    <a:pt x="455629" y="6694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348196" y="3366296"/>
              <a:ext cx="1415772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（优势）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49216" y="2395484"/>
            <a:ext cx="2365507" cy="2847374"/>
            <a:chOff x="3578214" y="2071634"/>
            <a:chExt cx="2365507" cy="2847374"/>
          </a:xfrm>
        </p:grpSpPr>
        <p:sp>
          <p:nvSpPr>
            <p:cNvPr id="15" name="矩形 14"/>
            <p:cNvSpPr/>
            <p:nvPr/>
          </p:nvSpPr>
          <p:spPr>
            <a:xfrm>
              <a:off x="3578214" y="4369947"/>
              <a:ext cx="2365507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不善于和人交际，英语数学不好，有想法，但懒惰缺乏行动力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 rot="21579257">
              <a:off x="4238938" y="2071634"/>
              <a:ext cx="1044058" cy="1044058"/>
            </a:xfrm>
            <a:custGeom>
              <a:avLst/>
              <a:gdLst>
                <a:gd name="connsiteX0" fmla="*/ 1021809 w 1044058"/>
                <a:gd name="connsiteY0" fmla="*/ 379315 h 1044058"/>
                <a:gd name="connsiteX1" fmla="*/ 1033452 w 1044058"/>
                <a:gd name="connsiteY1" fmla="*/ 416822 h 1044058"/>
                <a:gd name="connsiteX2" fmla="*/ 1044058 w 1044058"/>
                <a:gd name="connsiteY2" fmla="*/ 522029 h 1044058"/>
                <a:gd name="connsiteX3" fmla="*/ 891159 w 1044058"/>
                <a:gd name="connsiteY3" fmla="*/ 891160 h 1044058"/>
                <a:gd name="connsiteX4" fmla="*/ 865059 w 1044058"/>
                <a:gd name="connsiteY4" fmla="*/ 912694 h 1044058"/>
                <a:gd name="connsiteX5" fmla="*/ 39901 w 1044058"/>
                <a:gd name="connsiteY5" fmla="*/ 322446 h 1044058"/>
                <a:gd name="connsiteX6" fmla="*/ 210635 w 1044058"/>
                <a:gd name="connsiteY6" fmla="*/ 938796 h 1044058"/>
                <a:gd name="connsiteX7" fmla="*/ 152899 w 1044058"/>
                <a:gd name="connsiteY7" fmla="*/ 891159 h 1044058"/>
                <a:gd name="connsiteX8" fmla="*/ 0 w 1044058"/>
                <a:gd name="connsiteY8" fmla="*/ 522029 h 1044058"/>
                <a:gd name="connsiteX9" fmla="*/ 10606 w 1044058"/>
                <a:gd name="connsiteY9" fmla="*/ 416822 h 1044058"/>
                <a:gd name="connsiteX10" fmla="*/ 539837 w 1044058"/>
                <a:gd name="connsiteY10" fmla="*/ 311378 h 1044058"/>
                <a:gd name="connsiteX11" fmla="*/ 792278 w 1044058"/>
                <a:gd name="connsiteY11" fmla="*/ 966640 h 1044058"/>
                <a:gd name="connsiteX12" fmla="*/ 725226 w 1044058"/>
                <a:gd name="connsiteY12" fmla="*/ 1003035 h 1044058"/>
                <a:gd name="connsiteX13" fmla="*/ 522029 w 1044058"/>
                <a:gd name="connsiteY13" fmla="*/ 1044058 h 1044058"/>
                <a:gd name="connsiteX14" fmla="*/ 318832 w 1044058"/>
                <a:gd name="connsiteY14" fmla="*/ 1003034 h 1044058"/>
                <a:gd name="connsiteX15" fmla="*/ 269367 w 1044058"/>
                <a:gd name="connsiteY15" fmla="*/ 976186 h 1044058"/>
                <a:gd name="connsiteX16" fmla="*/ 522029 w 1044058"/>
                <a:gd name="connsiteY16" fmla="*/ 0 h 1044058"/>
                <a:gd name="connsiteX17" fmla="*/ 954904 w 1044058"/>
                <a:gd name="connsiteY17" fmla="*/ 230158 h 1044058"/>
                <a:gd name="connsiteX18" fmla="*/ 964361 w 1044058"/>
                <a:gd name="connsiteY18" fmla="*/ 247582 h 1044058"/>
                <a:gd name="connsiteX19" fmla="*/ 812705 w 1044058"/>
                <a:gd name="connsiteY19" fmla="*/ 761894 h 1044058"/>
                <a:gd name="connsiteX20" fmla="*/ 550298 w 1044058"/>
                <a:gd name="connsiteY20" fmla="*/ 82531 h 1044058"/>
                <a:gd name="connsiteX21" fmla="*/ 530788 w 1044058"/>
                <a:gd name="connsiteY21" fmla="*/ 82413 h 1044058"/>
                <a:gd name="connsiteX22" fmla="*/ 257074 w 1044058"/>
                <a:gd name="connsiteY22" fmla="*/ 758541 h 1044058"/>
                <a:gd name="connsiteX23" fmla="*/ 105301 w 1044058"/>
                <a:gd name="connsiteY23" fmla="*/ 210588 h 1044058"/>
                <a:gd name="connsiteX24" fmla="*/ 152899 w 1044058"/>
                <a:gd name="connsiteY24" fmla="*/ 152899 h 1044058"/>
                <a:gd name="connsiteX25" fmla="*/ 522029 w 1044058"/>
                <a:gd name="connsiteY25" fmla="*/ 0 h 10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44058" h="1044058">
                  <a:moveTo>
                    <a:pt x="1021809" y="379315"/>
                  </a:moveTo>
                  <a:lnTo>
                    <a:pt x="1033452" y="416822"/>
                  </a:lnTo>
                  <a:cubicBezTo>
                    <a:pt x="1040406" y="450805"/>
                    <a:pt x="1044058" y="485990"/>
                    <a:pt x="1044058" y="522029"/>
                  </a:cubicBezTo>
                  <a:cubicBezTo>
                    <a:pt x="1044058" y="666184"/>
                    <a:pt x="985628" y="796691"/>
                    <a:pt x="891159" y="891160"/>
                  </a:cubicBezTo>
                  <a:lnTo>
                    <a:pt x="865059" y="912694"/>
                  </a:lnTo>
                  <a:close/>
                  <a:moveTo>
                    <a:pt x="39901" y="322446"/>
                  </a:moveTo>
                  <a:lnTo>
                    <a:pt x="210635" y="938796"/>
                  </a:lnTo>
                  <a:lnTo>
                    <a:pt x="152899" y="891159"/>
                  </a:lnTo>
                  <a:cubicBezTo>
                    <a:pt x="58430" y="796691"/>
                    <a:pt x="1" y="666184"/>
                    <a:pt x="0" y="522029"/>
                  </a:cubicBezTo>
                  <a:cubicBezTo>
                    <a:pt x="1" y="485990"/>
                    <a:pt x="3652" y="450805"/>
                    <a:pt x="10606" y="416822"/>
                  </a:cubicBezTo>
                  <a:close/>
                  <a:moveTo>
                    <a:pt x="539837" y="311378"/>
                  </a:moveTo>
                  <a:lnTo>
                    <a:pt x="792278" y="966640"/>
                  </a:lnTo>
                  <a:lnTo>
                    <a:pt x="725226" y="1003035"/>
                  </a:lnTo>
                  <a:cubicBezTo>
                    <a:pt x="662772" y="1029450"/>
                    <a:pt x="594106" y="1044058"/>
                    <a:pt x="522029" y="1044058"/>
                  </a:cubicBezTo>
                  <a:cubicBezTo>
                    <a:pt x="449952" y="1044058"/>
                    <a:pt x="381287" y="1029451"/>
                    <a:pt x="318832" y="1003034"/>
                  </a:cubicBezTo>
                  <a:lnTo>
                    <a:pt x="269367" y="976186"/>
                  </a:lnTo>
                  <a:close/>
                  <a:moveTo>
                    <a:pt x="522029" y="0"/>
                  </a:moveTo>
                  <a:cubicBezTo>
                    <a:pt x="702222" y="0"/>
                    <a:pt x="861091" y="91297"/>
                    <a:pt x="954904" y="230158"/>
                  </a:cubicBezTo>
                  <a:lnTo>
                    <a:pt x="964361" y="247582"/>
                  </a:lnTo>
                  <a:lnTo>
                    <a:pt x="812705" y="761894"/>
                  </a:lnTo>
                  <a:lnTo>
                    <a:pt x="550298" y="82531"/>
                  </a:lnTo>
                  <a:lnTo>
                    <a:pt x="530788" y="82413"/>
                  </a:lnTo>
                  <a:lnTo>
                    <a:pt x="257074" y="758541"/>
                  </a:lnTo>
                  <a:lnTo>
                    <a:pt x="105301" y="210588"/>
                  </a:lnTo>
                  <a:lnTo>
                    <a:pt x="152899" y="152899"/>
                  </a:lnTo>
                  <a:cubicBezTo>
                    <a:pt x="247367" y="58430"/>
                    <a:pt x="377874" y="0"/>
                    <a:pt x="522029" y="0"/>
                  </a:cubicBezTo>
                  <a:close/>
                </a:path>
              </a:pathLst>
            </a:custGeom>
            <a:solidFill>
              <a:srgbClr val="096F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053081" y="3366296"/>
              <a:ext cx="1415772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（劣势）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23592" y="2392503"/>
            <a:ext cx="2438279" cy="2850355"/>
            <a:chOff x="6077071" y="2068653"/>
            <a:chExt cx="2438279" cy="2850355"/>
          </a:xfrm>
        </p:grpSpPr>
        <p:sp>
          <p:nvSpPr>
            <p:cNvPr id="16" name="矩形 15"/>
            <p:cNvSpPr/>
            <p:nvPr/>
          </p:nvSpPr>
          <p:spPr>
            <a:xfrm>
              <a:off x="6077071" y="4369947"/>
              <a:ext cx="243827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外来资本拓展中国市场，中国传统企业缺乏现代管理理念指导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21579257">
              <a:off x="6774181" y="2068653"/>
              <a:ext cx="1044058" cy="1044058"/>
            </a:xfrm>
            <a:custGeom>
              <a:avLst/>
              <a:gdLst>
                <a:gd name="connsiteX0" fmla="*/ 525406 w 1044058"/>
                <a:gd name="connsiteY0" fmla="*/ 201204 h 1044058"/>
                <a:gd name="connsiteX1" fmla="*/ 685433 w 1044058"/>
                <a:gd name="connsiteY1" fmla="*/ 245529 h 1044058"/>
                <a:gd name="connsiteX2" fmla="*/ 801890 w 1044058"/>
                <a:gd name="connsiteY2" fmla="*/ 361766 h 1044058"/>
                <a:gd name="connsiteX3" fmla="*/ 842521 w 1044058"/>
                <a:gd name="connsiteY3" fmla="*/ 523452 h 1044058"/>
                <a:gd name="connsiteX4" fmla="*/ 799931 w 1044058"/>
                <a:gd name="connsiteY4" fmla="*/ 686424 h 1044058"/>
                <a:gd name="connsiteX5" fmla="*/ 683353 w 1044058"/>
                <a:gd name="connsiteY5" fmla="*/ 801511 h 1044058"/>
                <a:gd name="connsiteX6" fmla="*/ 521534 w 1044058"/>
                <a:gd name="connsiteY6" fmla="*/ 842870 h 1044058"/>
                <a:gd name="connsiteX7" fmla="*/ 298748 w 1044058"/>
                <a:gd name="connsiteY7" fmla="*/ 749456 h 1044058"/>
                <a:gd name="connsiteX8" fmla="*/ 207460 w 1044058"/>
                <a:gd name="connsiteY8" fmla="*/ 523188 h 1044058"/>
                <a:gd name="connsiteX9" fmla="*/ 250307 w 1044058"/>
                <a:gd name="connsiteY9" fmla="*/ 359712 h 1044058"/>
                <a:gd name="connsiteX10" fmla="*/ 367403 w 1044058"/>
                <a:gd name="connsiteY10" fmla="*/ 243610 h 1044058"/>
                <a:gd name="connsiteX11" fmla="*/ 525406 w 1044058"/>
                <a:gd name="connsiteY11" fmla="*/ 201204 h 1044058"/>
                <a:gd name="connsiteX12" fmla="*/ 522532 w 1044058"/>
                <a:gd name="connsiteY12" fmla="*/ 128304 h 1044058"/>
                <a:gd name="connsiteX13" fmla="*/ 326885 w 1044058"/>
                <a:gd name="connsiteY13" fmla="*/ 179364 h 1044058"/>
                <a:gd name="connsiteX14" fmla="*/ 183469 w 1044058"/>
                <a:gd name="connsiteY14" fmla="*/ 322994 h 1044058"/>
                <a:gd name="connsiteX15" fmla="*/ 129989 w 1044058"/>
                <a:gd name="connsiteY15" fmla="*/ 522976 h 1044058"/>
                <a:gd name="connsiteX16" fmla="*/ 243072 w 1044058"/>
                <a:gd name="connsiteY16" fmla="*/ 799904 h 1044058"/>
                <a:gd name="connsiteX17" fmla="*/ 523897 w 1044058"/>
                <a:gd name="connsiteY17" fmla="*/ 915768 h 1044058"/>
                <a:gd name="connsiteX18" fmla="*/ 803808 w 1044058"/>
                <a:gd name="connsiteY18" fmla="*/ 802779 h 1044058"/>
                <a:gd name="connsiteX19" fmla="*/ 919988 w 1044058"/>
                <a:gd name="connsiteY19" fmla="*/ 524174 h 1044058"/>
                <a:gd name="connsiteX20" fmla="*/ 806927 w 1044058"/>
                <a:gd name="connsiteY20" fmla="*/ 243678 h 1044058"/>
                <a:gd name="connsiteX21" fmla="*/ 522532 w 1044058"/>
                <a:gd name="connsiteY21" fmla="*/ 128304 h 1044058"/>
                <a:gd name="connsiteX22" fmla="*/ 522029 w 1044058"/>
                <a:gd name="connsiteY22" fmla="*/ 0 h 1044058"/>
                <a:gd name="connsiteX23" fmla="*/ 1044058 w 1044058"/>
                <a:gd name="connsiteY23" fmla="*/ 522029 h 1044058"/>
                <a:gd name="connsiteX24" fmla="*/ 522029 w 1044058"/>
                <a:gd name="connsiteY24" fmla="*/ 1044058 h 1044058"/>
                <a:gd name="connsiteX25" fmla="*/ 0 w 1044058"/>
                <a:gd name="connsiteY25" fmla="*/ 522029 h 1044058"/>
                <a:gd name="connsiteX26" fmla="*/ 522029 w 1044058"/>
                <a:gd name="connsiteY26" fmla="*/ 0 h 104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44058" h="1044058">
                  <a:moveTo>
                    <a:pt x="525406" y="201204"/>
                  </a:moveTo>
                  <a:cubicBezTo>
                    <a:pt x="581898" y="201545"/>
                    <a:pt x="635240" y="216321"/>
                    <a:pt x="685433" y="245529"/>
                  </a:cubicBezTo>
                  <a:cubicBezTo>
                    <a:pt x="735625" y="274737"/>
                    <a:pt x="774444" y="313483"/>
                    <a:pt x="801890" y="361766"/>
                  </a:cubicBezTo>
                  <a:cubicBezTo>
                    <a:pt x="829337" y="410048"/>
                    <a:pt x="842880" y="463944"/>
                    <a:pt x="842521" y="523452"/>
                  </a:cubicBezTo>
                  <a:cubicBezTo>
                    <a:pt x="842160" y="583300"/>
                    <a:pt x="827964" y="637625"/>
                    <a:pt x="799931" y="686424"/>
                  </a:cubicBezTo>
                  <a:cubicBezTo>
                    <a:pt x="771899" y="735224"/>
                    <a:pt x="733039" y="773587"/>
                    <a:pt x="683353" y="801511"/>
                  </a:cubicBezTo>
                  <a:cubicBezTo>
                    <a:pt x="633666" y="829433"/>
                    <a:pt x="579725" y="843221"/>
                    <a:pt x="521534" y="842870"/>
                  </a:cubicBezTo>
                  <a:cubicBezTo>
                    <a:pt x="434408" y="842344"/>
                    <a:pt x="360146" y="811206"/>
                    <a:pt x="298748" y="749456"/>
                  </a:cubicBezTo>
                  <a:cubicBezTo>
                    <a:pt x="237352" y="687706"/>
                    <a:pt x="206922" y="612283"/>
                    <a:pt x="207460" y="523188"/>
                  </a:cubicBezTo>
                  <a:cubicBezTo>
                    <a:pt x="207823" y="463001"/>
                    <a:pt x="222106" y="408509"/>
                    <a:pt x="250307" y="359712"/>
                  </a:cubicBezTo>
                  <a:cubicBezTo>
                    <a:pt x="278509" y="310915"/>
                    <a:pt x="317542" y="272215"/>
                    <a:pt x="367403" y="243610"/>
                  </a:cubicBezTo>
                  <a:cubicBezTo>
                    <a:pt x="417263" y="215005"/>
                    <a:pt x="469932" y="200869"/>
                    <a:pt x="525406" y="201204"/>
                  </a:cubicBezTo>
                  <a:close/>
                  <a:moveTo>
                    <a:pt x="522532" y="128304"/>
                  </a:moveTo>
                  <a:cubicBezTo>
                    <a:pt x="452491" y="127881"/>
                    <a:pt x="387274" y="144902"/>
                    <a:pt x="326885" y="179364"/>
                  </a:cubicBezTo>
                  <a:cubicBezTo>
                    <a:pt x="266494" y="213828"/>
                    <a:pt x="218690" y="261705"/>
                    <a:pt x="183469" y="322994"/>
                  </a:cubicBezTo>
                  <a:cubicBezTo>
                    <a:pt x="148250" y="384283"/>
                    <a:pt x="130424" y="450943"/>
                    <a:pt x="129989" y="522976"/>
                  </a:cubicBezTo>
                  <a:cubicBezTo>
                    <a:pt x="129337" y="631024"/>
                    <a:pt x="167031" y="723333"/>
                    <a:pt x="243072" y="799904"/>
                  </a:cubicBezTo>
                  <a:cubicBezTo>
                    <a:pt x="319113" y="876477"/>
                    <a:pt x="412720" y="915098"/>
                    <a:pt x="523897" y="915768"/>
                  </a:cubicBezTo>
                  <a:cubicBezTo>
                    <a:pt x="633712" y="916431"/>
                    <a:pt x="727018" y="878767"/>
                    <a:pt x="803808" y="802779"/>
                  </a:cubicBezTo>
                  <a:cubicBezTo>
                    <a:pt x="880600" y="726789"/>
                    <a:pt x="919326" y="633923"/>
                    <a:pt x="919988" y="524174"/>
                  </a:cubicBezTo>
                  <a:cubicBezTo>
                    <a:pt x="920657" y="413409"/>
                    <a:pt x="882969" y="319908"/>
                    <a:pt x="806927" y="243678"/>
                  </a:cubicBezTo>
                  <a:cubicBezTo>
                    <a:pt x="730883" y="167446"/>
                    <a:pt x="636086" y="128989"/>
                    <a:pt x="522532" y="128304"/>
                  </a:cubicBezTo>
                  <a:close/>
                  <a:moveTo>
                    <a:pt x="522029" y="0"/>
                  </a:moveTo>
                  <a:cubicBezTo>
                    <a:pt x="810338" y="0"/>
                    <a:pt x="1044058" y="233720"/>
                    <a:pt x="1044058" y="522029"/>
                  </a:cubicBezTo>
                  <a:cubicBezTo>
                    <a:pt x="1044058" y="810338"/>
                    <a:pt x="810338" y="1044058"/>
                    <a:pt x="522029" y="1044058"/>
                  </a:cubicBezTo>
                  <a:cubicBezTo>
                    <a:pt x="233720" y="1044058"/>
                    <a:pt x="0" y="810338"/>
                    <a:pt x="0" y="522029"/>
                  </a:cubicBezTo>
                  <a:cubicBezTo>
                    <a:pt x="0" y="233720"/>
                    <a:pt x="233720" y="0"/>
                    <a:pt x="522029" y="0"/>
                  </a:cubicBezTo>
                  <a:close/>
                </a:path>
              </a:pathLst>
            </a:custGeom>
            <a:solidFill>
              <a:srgbClr val="FB4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588324" y="3332390"/>
              <a:ext cx="1415772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（机遇）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970739" y="2398305"/>
            <a:ext cx="2249107" cy="2844553"/>
            <a:chOff x="8970739" y="2074455"/>
            <a:chExt cx="2249107" cy="2844553"/>
          </a:xfrm>
        </p:grpSpPr>
        <p:sp>
          <p:nvSpPr>
            <p:cNvPr id="20" name="任意多边形 19"/>
            <p:cNvSpPr/>
            <p:nvPr/>
          </p:nvSpPr>
          <p:spPr>
            <a:xfrm rot="21579257">
              <a:off x="9573264" y="2074455"/>
              <a:ext cx="1044058" cy="1038256"/>
            </a:xfrm>
            <a:custGeom>
              <a:avLst/>
              <a:gdLst>
                <a:gd name="connsiteX0" fmla="*/ 850477 w 1044058"/>
                <a:gd name="connsiteY0" fmla="*/ 119332 h 1038256"/>
                <a:gd name="connsiteX1" fmla="*/ 891159 w 1044058"/>
                <a:gd name="connsiteY1" fmla="*/ 152899 h 1038256"/>
                <a:gd name="connsiteX2" fmla="*/ 1044058 w 1044058"/>
                <a:gd name="connsiteY2" fmla="*/ 522029 h 1038256"/>
                <a:gd name="connsiteX3" fmla="*/ 627236 w 1044058"/>
                <a:gd name="connsiteY3" fmla="*/ 1033452 h 1038256"/>
                <a:gd name="connsiteX4" fmla="*/ 579588 w 1044058"/>
                <a:gd name="connsiteY4" fmla="*/ 1038256 h 1038256"/>
                <a:gd name="connsiteX5" fmla="*/ 584801 w 1044058"/>
                <a:gd name="connsiteY5" fmla="*/ 174355 h 1038256"/>
                <a:gd name="connsiteX6" fmla="*/ 850135 w 1044058"/>
                <a:gd name="connsiteY6" fmla="*/ 175956 h 1038256"/>
                <a:gd name="connsiteX7" fmla="*/ 198465 w 1044058"/>
                <a:gd name="connsiteY7" fmla="*/ 115303 h 1038256"/>
                <a:gd name="connsiteX8" fmla="*/ 198123 w 1044058"/>
                <a:gd name="connsiteY8" fmla="*/ 172022 h 1038256"/>
                <a:gd name="connsiteX9" fmla="*/ 463457 w 1044058"/>
                <a:gd name="connsiteY9" fmla="*/ 173623 h 1038256"/>
                <a:gd name="connsiteX10" fmla="*/ 458244 w 1044058"/>
                <a:gd name="connsiteY10" fmla="*/ 1037628 h 1038256"/>
                <a:gd name="connsiteX11" fmla="*/ 416822 w 1044058"/>
                <a:gd name="connsiteY11" fmla="*/ 1033452 h 1038256"/>
                <a:gd name="connsiteX12" fmla="*/ 0 w 1044058"/>
                <a:gd name="connsiteY12" fmla="*/ 522029 h 1038256"/>
                <a:gd name="connsiteX13" fmla="*/ 152899 w 1044058"/>
                <a:gd name="connsiteY13" fmla="*/ 152899 h 1038256"/>
                <a:gd name="connsiteX14" fmla="*/ 522029 w 1044058"/>
                <a:gd name="connsiteY14" fmla="*/ 0 h 1038256"/>
                <a:gd name="connsiteX15" fmla="*/ 725226 w 1044058"/>
                <a:gd name="connsiteY15" fmla="*/ 41024 h 1038256"/>
                <a:gd name="connsiteX16" fmla="*/ 758181 w 1044058"/>
                <a:gd name="connsiteY16" fmla="*/ 58910 h 1038256"/>
                <a:gd name="connsiteX17" fmla="*/ 291070 w 1044058"/>
                <a:gd name="connsiteY17" fmla="*/ 56092 h 1038256"/>
                <a:gd name="connsiteX18" fmla="*/ 318832 w 1044058"/>
                <a:gd name="connsiteY18" fmla="*/ 41024 h 1038256"/>
                <a:gd name="connsiteX19" fmla="*/ 522029 w 1044058"/>
                <a:gd name="connsiteY19" fmla="*/ 0 h 103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44058" h="1038256">
                  <a:moveTo>
                    <a:pt x="850477" y="119332"/>
                  </a:moveTo>
                  <a:lnTo>
                    <a:pt x="891159" y="152899"/>
                  </a:lnTo>
                  <a:cubicBezTo>
                    <a:pt x="985628" y="247367"/>
                    <a:pt x="1044057" y="377875"/>
                    <a:pt x="1044058" y="522029"/>
                  </a:cubicBezTo>
                  <a:cubicBezTo>
                    <a:pt x="1044057" y="774299"/>
                    <a:pt x="865116" y="984775"/>
                    <a:pt x="627236" y="1033452"/>
                  </a:cubicBezTo>
                  <a:lnTo>
                    <a:pt x="579588" y="1038256"/>
                  </a:lnTo>
                  <a:lnTo>
                    <a:pt x="584801" y="174355"/>
                  </a:lnTo>
                  <a:lnTo>
                    <a:pt x="850135" y="175956"/>
                  </a:lnTo>
                  <a:close/>
                  <a:moveTo>
                    <a:pt x="198465" y="115303"/>
                  </a:moveTo>
                  <a:lnTo>
                    <a:pt x="198123" y="172022"/>
                  </a:lnTo>
                  <a:lnTo>
                    <a:pt x="463457" y="173623"/>
                  </a:lnTo>
                  <a:lnTo>
                    <a:pt x="458244" y="1037628"/>
                  </a:lnTo>
                  <a:lnTo>
                    <a:pt x="416822" y="1033452"/>
                  </a:lnTo>
                  <a:cubicBezTo>
                    <a:pt x="178942" y="984775"/>
                    <a:pt x="0" y="774299"/>
                    <a:pt x="0" y="522029"/>
                  </a:cubicBezTo>
                  <a:cubicBezTo>
                    <a:pt x="0" y="377875"/>
                    <a:pt x="58430" y="247367"/>
                    <a:pt x="152899" y="152899"/>
                  </a:cubicBezTo>
                  <a:close/>
                  <a:moveTo>
                    <a:pt x="522029" y="0"/>
                  </a:moveTo>
                  <a:cubicBezTo>
                    <a:pt x="594106" y="0"/>
                    <a:pt x="662771" y="14607"/>
                    <a:pt x="725226" y="41024"/>
                  </a:cubicBezTo>
                  <a:lnTo>
                    <a:pt x="758181" y="58910"/>
                  </a:lnTo>
                  <a:lnTo>
                    <a:pt x="291070" y="56092"/>
                  </a:lnTo>
                  <a:lnTo>
                    <a:pt x="318832" y="41024"/>
                  </a:lnTo>
                  <a:cubicBezTo>
                    <a:pt x="381286" y="14608"/>
                    <a:pt x="449952" y="0"/>
                    <a:pt x="522029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387407" y="3342656"/>
              <a:ext cx="1415772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（威胁）</a:t>
              </a:r>
              <a:endParaRPr lang="zh-CN" altLang="en-US" sz="24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970739" y="4346544"/>
              <a:ext cx="2249107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因为专业要求不是很高，所以这就意味着竞争十分激烈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41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3.7037E-7 L -0.25 3.7037E-7 " pathEditMode="relative" rAng="0" ptsTypes="AA" p14:bounceEnd="15000">
                                          <p:cBhvr>
                                            <p:cTn id="14" dur="750" spd="-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9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4.44444E-6 L -0.21953 0.00023 " pathEditMode="relative" rAng="0" ptsTypes="AA" p14:bounceEnd="15000">
                                          <p:cBhvr>
                                            <p:cTn id="20" dur="75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9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4.44444E-6 L -0.21953 0.00023 " pathEditMode="relative" rAng="0" ptsTypes="AA" p14:bounceEnd="15000">
                                          <p:cBhvr>
                                            <p:cTn id="26" dur="750" spd="-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9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4.44444E-6 L -0.21953 0.00023 " pathEditMode="relative" rAng="0" ptsTypes="AA" p14:bounceEnd="15000">
                                          <p:cBhvr>
                                            <p:cTn id="32" dur="750" spd="-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9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3.7037E-7 L -0.25 3.7037E-7 " pathEditMode="relative" rAng="0" ptsTypes="AA">
                                          <p:cBhvr>
                                            <p:cTn id="14" dur="750" spd="-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9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4.44444E-6 L -0.21953 0.00023 " pathEditMode="relative" rAng="0" ptsTypes="AA">
                                          <p:cBhvr>
                                            <p:cTn id="20" dur="750" spd="-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9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4.44444E-6 L -0.21953 0.00023 " pathEditMode="relative" rAng="0" ptsTypes="AA">
                                          <p:cBhvr>
                                            <p:cTn id="26" dur="750" spd="-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9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-4.44444E-6 L -0.21953 0.00023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49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766" y="382689"/>
            <a:ext cx="2646878" cy="744008"/>
            <a:chOff x="695766" y="382689"/>
            <a:chExt cx="2646878" cy="744008"/>
          </a:xfrm>
        </p:grpSpPr>
        <p:sp>
          <p:nvSpPr>
            <p:cNvPr id="3" name="文本框 2"/>
            <p:cNvSpPr txBox="1"/>
            <p:nvPr/>
          </p:nvSpPr>
          <p:spPr>
            <a:xfrm>
              <a:off x="695766" y="486876"/>
              <a:ext cx="2646878" cy="52565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rgbClr val="32D8C2"/>
                      </a:gs>
                      <a:gs pos="100000">
                        <a:srgbClr val="52AFFD"/>
                      </a:gs>
                    </a:gsLst>
                    <a:lin ang="5400000" scaled="1"/>
                  </a:gradFill>
                  <a:latin typeface="方正中等线繁体" panose="03000509000000000000" pitchFamily="65" charset="-122"/>
                  <a:ea typeface="方正中等线繁体" panose="03000509000000000000" pitchFamily="65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zh-CN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自我职业能力分析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69523" y="1126697"/>
              <a:ext cx="24975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769523" y="382689"/>
              <a:ext cx="257312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918498679"/>
              </p:ext>
            </p:extLst>
          </p:nvPr>
        </p:nvGraphicFramePr>
        <p:xfrm>
          <a:off x="2589713" y="1619229"/>
          <a:ext cx="7012574" cy="4324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507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seriesEl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766" y="382689"/>
            <a:ext cx="2339102" cy="744008"/>
            <a:chOff x="695766" y="382689"/>
            <a:chExt cx="2339102" cy="744008"/>
          </a:xfrm>
        </p:grpSpPr>
        <p:sp>
          <p:nvSpPr>
            <p:cNvPr id="3" name="文本框 2"/>
            <p:cNvSpPr txBox="1"/>
            <p:nvPr/>
          </p:nvSpPr>
          <p:spPr>
            <a:xfrm>
              <a:off x="695766" y="486876"/>
              <a:ext cx="2339102" cy="52565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rgbClr val="32D8C2"/>
                      </a:gs>
                      <a:gs pos="100000">
                        <a:srgbClr val="52AFFD"/>
                      </a:gs>
                    </a:gsLst>
                    <a:lin ang="5400000" scaled="1"/>
                  </a:gradFill>
                  <a:latin typeface="方正中等线繁体" panose="03000509000000000000" pitchFamily="65" charset="-122"/>
                  <a:ea typeface="方正中等线繁体" panose="03000509000000000000" pitchFamily="65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zh-CN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达到目标的计划</a:t>
              </a:r>
              <a:endParaRPr lang="zh-CN" altLang="en-US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69523" y="1126697"/>
              <a:ext cx="216417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769523" y="382689"/>
              <a:ext cx="216417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903092" y="1915303"/>
            <a:ext cx="4888327" cy="3723497"/>
            <a:chOff x="903092" y="1915303"/>
            <a:chExt cx="4888327" cy="3723497"/>
          </a:xfrm>
        </p:grpSpPr>
        <p:sp>
          <p:nvSpPr>
            <p:cNvPr id="11" name="矩形 10"/>
            <p:cNvSpPr/>
            <p:nvPr/>
          </p:nvSpPr>
          <p:spPr>
            <a:xfrm>
              <a:off x="1465019" y="3892824"/>
              <a:ext cx="3745766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学好各科专业知识，掌握专业相关的基本知识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51329" y="4318463"/>
              <a:ext cx="3973146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积极复习英语寒暑假时，我会到社会上进行短期的工作，在工作期间，我会学习如何与工友相处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3092" y="1915303"/>
              <a:ext cx="4888327" cy="3723497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39369" y="2824085"/>
              <a:ext cx="1415772" cy="5256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3CB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大学期间</a:t>
              </a:r>
              <a:endParaRPr lang="zh-CN" altLang="en-US" sz="2400" dirty="0">
                <a:solidFill>
                  <a:srgbClr val="3CB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230892" y="1915303"/>
              <a:ext cx="560527" cy="433974"/>
            </a:xfrm>
            <a:custGeom>
              <a:avLst/>
              <a:gdLst>
                <a:gd name="connsiteX0" fmla="*/ 0 w 560527"/>
                <a:gd name="connsiteY0" fmla="*/ 0 h 433974"/>
                <a:gd name="connsiteX1" fmla="*/ 560527 w 560527"/>
                <a:gd name="connsiteY1" fmla="*/ 0 h 433974"/>
                <a:gd name="connsiteX2" fmla="*/ 560527 w 560527"/>
                <a:gd name="connsiteY2" fmla="*/ 433974 h 433974"/>
                <a:gd name="connsiteX3" fmla="*/ 506120 w 560527"/>
                <a:gd name="connsiteY3" fmla="*/ 428489 h 433974"/>
                <a:gd name="connsiteX4" fmla="*/ 5569 w 560527"/>
                <a:gd name="connsiteY4" fmla="*/ 17943 h 433974"/>
                <a:gd name="connsiteX5" fmla="*/ 0 w 560527"/>
                <a:gd name="connsiteY5" fmla="*/ 0 h 43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527" h="433974">
                  <a:moveTo>
                    <a:pt x="0" y="0"/>
                  </a:moveTo>
                  <a:lnTo>
                    <a:pt x="560527" y="0"/>
                  </a:lnTo>
                  <a:lnTo>
                    <a:pt x="560527" y="433974"/>
                  </a:lnTo>
                  <a:lnTo>
                    <a:pt x="506120" y="428489"/>
                  </a:lnTo>
                  <a:cubicBezTo>
                    <a:pt x="279800" y="382178"/>
                    <a:pt x="93533" y="225912"/>
                    <a:pt x="5569" y="179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558342" y="1994498"/>
              <a:ext cx="68919" cy="196910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00581" y="1915303"/>
            <a:ext cx="4888327" cy="3723497"/>
            <a:chOff x="6400581" y="1915303"/>
            <a:chExt cx="4888327" cy="3723497"/>
          </a:xfrm>
        </p:grpSpPr>
        <p:sp>
          <p:nvSpPr>
            <p:cNvPr id="13" name="矩形 12"/>
            <p:cNvSpPr/>
            <p:nvPr/>
          </p:nvSpPr>
          <p:spPr>
            <a:xfrm>
              <a:off x="6666541" y="3892824"/>
              <a:ext cx="4342619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毕业后，我会试着在中小企业实习努力学习工作，积累经验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636684" y="4318463"/>
              <a:ext cx="4402333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12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能力得到了锻炼，也积累了经验，创业资金也攒到了，这时，我会结合社会需求和经济情况建立属于自己的事业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00581" y="1915303"/>
              <a:ext cx="4888327" cy="3723497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136858" y="2742497"/>
              <a:ext cx="1415772" cy="5254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FB45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毕业之后</a:t>
              </a: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0728381" y="1915303"/>
              <a:ext cx="560527" cy="433974"/>
            </a:xfrm>
            <a:custGeom>
              <a:avLst/>
              <a:gdLst>
                <a:gd name="connsiteX0" fmla="*/ 0 w 560527"/>
                <a:gd name="connsiteY0" fmla="*/ 0 h 433974"/>
                <a:gd name="connsiteX1" fmla="*/ 560527 w 560527"/>
                <a:gd name="connsiteY1" fmla="*/ 0 h 433974"/>
                <a:gd name="connsiteX2" fmla="*/ 560527 w 560527"/>
                <a:gd name="connsiteY2" fmla="*/ 433974 h 433974"/>
                <a:gd name="connsiteX3" fmla="*/ 506120 w 560527"/>
                <a:gd name="connsiteY3" fmla="*/ 428489 h 433974"/>
                <a:gd name="connsiteX4" fmla="*/ 5569 w 560527"/>
                <a:gd name="connsiteY4" fmla="*/ 17943 h 433974"/>
                <a:gd name="connsiteX5" fmla="*/ 0 w 560527"/>
                <a:gd name="connsiteY5" fmla="*/ 0 h 43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527" h="433974">
                  <a:moveTo>
                    <a:pt x="0" y="0"/>
                  </a:moveTo>
                  <a:lnTo>
                    <a:pt x="560527" y="0"/>
                  </a:lnTo>
                  <a:lnTo>
                    <a:pt x="560527" y="433974"/>
                  </a:lnTo>
                  <a:lnTo>
                    <a:pt x="506120" y="428489"/>
                  </a:lnTo>
                  <a:cubicBezTo>
                    <a:pt x="279800" y="382178"/>
                    <a:pt x="93533" y="225912"/>
                    <a:pt x="5569" y="179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45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029034" y="1975029"/>
              <a:ext cx="131274" cy="196911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6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4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方正中等线繁体" panose="03000509000000000000" pitchFamily="65" charset="-122"/>
                <a:ea typeface="方正中等线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558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" fill="hold" nodeType="withEffect" p14:presetBounceEnd="5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" fill="hold" nodeType="withEffect" p14:presetBounceEnd="5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766" y="382689"/>
            <a:ext cx="1415772" cy="744008"/>
            <a:chOff x="695766" y="382689"/>
            <a:chExt cx="1415772" cy="744008"/>
          </a:xfrm>
        </p:grpSpPr>
        <p:sp>
          <p:nvSpPr>
            <p:cNvPr id="4" name="文本框 3"/>
            <p:cNvSpPr txBox="1"/>
            <p:nvPr/>
          </p:nvSpPr>
          <p:spPr>
            <a:xfrm>
              <a:off x="695766" y="486876"/>
              <a:ext cx="1415772" cy="52565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rgbClr val="32D8C2"/>
                      </a:gs>
                      <a:gs pos="100000">
                        <a:srgbClr val="52AFFD"/>
                      </a:gs>
                    </a:gsLst>
                    <a:lin ang="5400000" scaled="1"/>
                  </a:gradFill>
                  <a:latin typeface="方正中等线繁体" panose="03000509000000000000" pitchFamily="65" charset="-122"/>
                  <a:ea typeface="方正中等线繁体" panose="03000509000000000000" pitchFamily="65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zh-CN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职业兴趣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769523" y="1126697"/>
              <a:ext cx="134201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9523" y="382689"/>
              <a:ext cx="134201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2111538" y="1707818"/>
            <a:ext cx="8021665" cy="572464"/>
            <a:chOff x="2111538" y="1707818"/>
            <a:chExt cx="8021665" cy="572464"/>
          </a:xfrm>
        </p:grpSpPr>
        <p:sp>
          <p:nvSpPr>
            <p:cNvPr id="11" name="矩形 10"/>
            <p:cNvSpPr/>
            <p:nvPr/>
          </p:nvSpPr>
          <p:spPr>
            <a:xfrm>
              <a:off x="2111538" y="1707818"/>
              <a:ext cx="1107996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社会型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7178548" y="1857442"/>
              <a:ext cx="2954655" cy="273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1500"/>
                </a:lnSpc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为人热情，擅长于与人沟通，人际关系佳</a:t>
              </a:r>
              <a:endParaRPr lang="zh-CN" altLang="zh-CN" sz="12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369974" y="1923396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574823" y="1923396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768812" y="1923396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962801" y="1923396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156791" y="1923396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350780" y="1923396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544770" y="1923396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738759" y="1923396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932749" y="1923396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126738" y="1923396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1538" y="3265476"/>
            <a:ext cx="8329442" cy="572464"/>
            <a:chOff x="2111538" y="3265476"/>
            <a:chExt cx="8329442" cy="572464"/>
          </a:xfrm>
        </p:grpSpPr>
        <p:sp>
          <p:nvSpPr>
            <p:cNvPr id="13" name="矩形 12"/>
            <p:cNvSpPr/>
            <p:nvPr/>
          </p:nvSpPr>
          <p:spPr>
            <a:xfrm>
              <a:off x="2111538" y="3265476"/>
              <a:ext cx="1107996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常规型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7178548" y="3415100"/>
              <a:ext cx="3262432" cy="273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1500"/>
                </a:lnSpc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忠实可靠，情绪稳定，缺乏创造力，遵守秩序</a:t>
              </a:r>
              <a:endParaRPr lang="zh-CN" altLang="zh-CN" sz="12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369974" y="3481054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574823" y="3481054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8812" y="3481054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962801" y="3481054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5156791" y="3481054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5350780" y="3481054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5544770" y="3481054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5738759" y="3481054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5932749" y="3481054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6126738" y="3481054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11538" y="4044305"/>
            <a:ext cx="7560000" cy="572464"/>
            <a:chOff x="2111538" y="4044305"/>
            <a:chExt cx="7560000" cy="572464"/>
          </a:xfrm>
        </p:grpSpPr>
        <p:sp>
          <p:nvSpPr>
            <p:cNvPr id="14" name="矩形 13"/>
            <p:cNvSpPr/>
            <p:nvPr/>
          </p:nvSpPr>
          <p:spPr>
            <a:xfrm>
              <a:off x="2111538" y="4044305"/>
              <a:ext cx="1107996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艺术型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7178548" y="4193929"/>
              <a:ext cx="2492990" cy="273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1500"/>
                </a:lnSpc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思维活跃，创造力丰富，感情丰富</a:t>
              </a:r>
              <a:endParaRPr lang="zh-CN" altLang="zh-CN" sz="12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4369974" y="4259883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574823" y="4259883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4768812" y="4259883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962801" y="4259883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5156791" y="4259883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5350780" y="4259883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5544770" y="4259883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5738759" y="4259883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5932749" y="4259883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6126738" y="4259883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11538" y="4823134"/>
            <a:ext cx="7713888" cy="572464"/>
            <a:chOff x="2111538" y="4823134"/>
            <a:chExt cx="7713888" cy="572464"/>
          </a:xfrm>
        </p:grpSpPr>
        <p:sp>
          <p:nvSpPr>
            <p:cNvPr id="15" name="矩形 14"/>
            <p:cNvSpPr/>
            <p:nvPr/>
          </p:nvSpPr>
          <p:spPr>
            <a:xfrm>
              <a:off x="2111538" y="4823134"/>
              <a:ext cx="1107996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研究型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7178548" y="4972758"/>
              <a:ext cx="2646878" cy="273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1500"/>
                </a:lnSpc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思维慎密，擅长于分析，倾向于创新</a:t>
              </a:r>
              <a:endParaRPr lang="zh-CN" altLang="zh-CN" sz="12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369974" y="5038712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574823" y="5038712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4768812" y="5038712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4962801" y="5038712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156791" y="5038712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5350780" y="5038712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5544770" y="5038712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5738759" y="5038712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5932749" y="5038712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6126738" y="5038712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11538" y="5601963"/>
            <a:ext cx="7713888" cy="572464"/>
            <a:chOff x="2111538" y="5601963"/>
            <a:chExt cx="7713888" cy="572464"/>
          </a:xfrm>
        </p:grpSpPr>
        <p:sp>
          <p:nvSpPr>
            <p:cNvPr id="16" name="矩形 15"/>
            <p:cNvSpPr/>
            <p:nvPr/>
          </p:nvSpPr>
          <p:spPr>
            <a:xfrm>
              <a:off x="2111538" y="5601963"/>
              <a:ext cx="1107996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7178548" y="5751587"/>
              <a:ext cx="2646878" cy="273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1500"/>
                </a:lnSpc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做事塌实，为人安分，不擅长于社交</a:t>
              </a:r>
              <a:endParaRPr lang="zh-CN" altLang="zh-CN" sz="12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369974" y="5817541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4574823" y="5817541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768812" y="5817541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962801" y="5817541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5156791" y="5817541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5350780" y="5817541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5544770" y="5817541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5738759" y="5817541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5932749" y="5817541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6126738" y="5817541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1538" y="2325341"/>
            <a:ext cx="8347507" cy="733770"/>
            <a:chOff x="2111538" y="2325341"/>
            <a:chExt cx="8347507" cy="733770"/>
          </a:xfrm>
        </p:grpSpPr>
        <p:sp>
          <p:nvSpPr>
            <p:cNvPr id="12" name="矩形 11"/>
            <p:cNvSpPr/>
            <p:nvPr/>
          </p:nvSpPr>
          <p:spPr>
            <a:xfrm>
              <a:off x="2111538" y="2486647"/>
              <a:ext cx="1107996" cy="5724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zh-CN" sz="2400" dirty="0">
                  <a:solidFill>
                    <a:srgbClr val="2318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管理型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178548" y="2648215"/>
              <a:ext cx="2646878" cy="273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ts val="1500"/>
                </a:lnSpc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乐观主动，好发表意见，有管理才能</a:t>
              </a:r>
              <a:endParaRPr lang="zh-CN" altLang="zh-CN" sz="1200" kern="1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369974" y="2702225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574823" y="2702225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768812" y="2702225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962801" y="2702225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156791" y="2702225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350780" y="2702225"/>
              <a:ext cx="141308" cy="141308"/>
            </a:xfrm>
            <a:prstGeom prst="ellipse">
              <a:avLst/>
            </a:prstGeom>
            <a:solidFill>
              <a:srgbClr val="3CB0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544770" y="2702225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738759" y="2702225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932749" y="2702225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6126738" y="2702225"/>
              <a:ext cx="141308" cy="1413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2238970" y="2325341"/>
              <a:ext cx="822007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5" name="直接连接符 114"/>
          <p:cNvCxnSpPr/>
          <p:nvPr/>
        </p:nvCxnSpPr>
        <p:spPr>
          <a:xfrm>
            <a:off x="2238970" y="3134966"/>
            <a:ext cx="82200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2238970" y="3925541"/>
            <a:ext cx="82200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2238970" y="4725641"/>
            <a:ext cx="82200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2238970" y="5554316"/>
            <a:ext cx="82200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2238970" y="6268691"/>
            <a:ext cx="82200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22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504</Words>
  <Application>Microsoft Office PowerPoint</Application>
  <PresentationFormat>自定义</PresentationFormat>
  <Paragraphs>63</Paragraphs>
  <Slides>10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等线</vt:lpstr>
      <vt:lpstr>方正中等线繁体</vt:lpstr>
      <vt:lpstr>微软雅黑</vt:lpstr>
      <vt:lpstr>Impact</vt:lpstr>
      <vt:lpstr>等线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演示文稿1</dc:title>
  <dc:creator>PPT_幻雨</dc:creator>
  <cp:lastModifiedBy>admin</cp:lastModifiedBy>
  <cp:revision>28</cp:revision>
  <dcterms:created xsi:type="dcterms:W3CDTF">2016-02-25T12:38:05Z</dcterms:created>
  <dcterms:modified xsi:type="dcterms:W3CDTF">2017-03-30T01:45:28Z</dcterms:modified>
</cp:coreProperties>
</file>