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0" r:id="rId2"/>
    <p:sldId id="257" r:id="rId3"/>
    <p:sldId id="258" r:id="rId4"/>
    <p:sldId id="259" r:id="rId5"/>
    <p:sldId id="263" r:id="rId6"/>
    <p:sldId id="264" r:id="rId7"/>
    <p:sldId id="265" r:id="rId8"/>
    <p:sldId id="266" r:id="rId9"/>
    <p:sldId id="267" r:id="rId10"/>
    <p:sldId id="268" r:id="rId11"/>
    <p:sldId id="260" r:id="rId12"/>
    <p:sldId id="269" r:id="rId13"/>
    <p:sldId id="270" r:id="rId14"/>
    <p:sldId id="271" r:id="rId15"/>
    <p:sldId id="272" r:id="rId16"/>
    <p:sldId id="273" r:id="rId17"/>
    <p:sldId id="274" r:id="rId18"/>
    <p:sldId id="261" r:id="rId19"/>
    <p:sldId id="275" r:id="rId20"/>
    <p:sldId id="276" r:id="rId21"/>
    <p:sldId id="277" r:id="rId22"/>
    <p:sldId id="279" r:id="rId23"/>
    <p:sldId id="278" r:id="rId24"/>
    <p:sldId id="280" r:id="rId25"/>
    <p:sldId id="262" r:id="rId26"/>
    <p:sldId id="281" r:id="rId27"/>
    <p:sldId id="282" r:id="rId28"/>
    <p:sldId id="288" r:id="rId29"/>
    <p:sldId id="284" r:id="rId30"/>
    <p:sldId id="285" r:id="rId31"/>
    <p:sldId id="289" r:id="rId32"/>
    <p:sldId id="291" r:id="rId33"/>
  </p:sldIdLst>
  <p:sldSz cx="12190413"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6092"/>
    <a:srgbClr val="4274B0"/>
    <a:srgbClr val="00A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howGuides="1">
      <p:cViewPr>
        <p:scale>
          <a:sx n="75" d="100"/>
          <a:sy n="75" d="100"/>
        </p:scale>
        <p:origin x="946" y="614"/>
      </p:cViewPr>
      <p:guideLst>
        <p:guide orient="horz" pos="275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5994CD-D03A-4101-9E89-56D6B0A8209F}" type="datetimeFigureOut">
              <a:rPr lang="zh-CN" altLang="en-US" smtClean="0"/>
              <a:t>2016/12/25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0C85C-E9D3-4231-B599-154D482DB761}" type="slidenum">
              <a:rPr lang="zh-CN" altLang="en-US" smtClean="0"/>
              <a:t>‹#›</a:t>
            </a:fld>
            <a:endParaRPr lang="zh-CN" altLang="en-US"/>
          </a:p>
        </p:txBody>
      </p:sp>
    </p:spTree>
    <p:extLst>
      <p:ext uri="{BB962C8B-B14F-4D97-AF65-F5344CB8AC3E}">
        <p14:creationId xmlns:p14="http://schemas.microsoft.com/office/powerpoint/2010/main" val="3770062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80876F-1B29-49DE-8FEF-65F124EC544A}" type="slidenum">
              <a:rPr lang="zh-CN" altLang="en-US" smtClean="0"/>
              <a:t>1</a:t>
            </a:fld>
            <a:endParaRPr lang="zh-CN" altLang="en-US"/>
          </a:p>
        </p:txBody>
      </p:sp>
    </p:spTree>
    <p:extLst>
      <p:ext uri="{BB962C8B-B14F-4D97-AF65-F5344CB8AC3E}">
        <p14:creationId xmlns:p14="http://schemas.microsoft.com/office/powerpoint/2010/main" val="2228506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10</a:t>
            </a:fld>
            <a:endParaRPr lang="zh-CN" altLang="en-US"/>
          </a:p>
        </p:txBody>
      </p:sp>
    </p:spTree>
    <p:extLst>
      <p:ext uri="{BB962C8B-B14F-4D97-AF65-F5344CB8AC3E}">
        <p14:creationId xmlns:p14="http://schemas.microsoft.com/office/powerpoint/2010/main" val="768445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11</a:t>
            </a:fld>
            <a:endParaRPr lang="zh-CN" altLang="en-US"/>
          </a:p>
        </p:txBody>
      </p:sp>
    </p:spTree>
    <p:extLst>
      <p:ext uri="{BB962C8B-B14F-4D97-AF65-F5344CB8AC3E}">
        <p14:creationId xmlns:p14="http://schemas.microsoft.com/office/powerpoint/2010/main" val="3781402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12</a:t>
            </a:fld>
            <a:endParaRPr lang="zh-CN" altLang="en-US"/>
          </a:p>
        </p:txBody>
      </p:sp>
    </p:spTree>
    <p:extLst>
      <p:ext uri="{BB962C8B-B14F-4D97-AF65-F5344CB8AC3E}">
        <p14:creationId xmlns:p14="http://schemas.microsoft.com/office/powerpoint/2010/main" val="3937585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13</a:t>
            </a:fld>
            <a:endParaRPr lang="zh-CN" altLang="en-US"/>
          </a:p>
        </p:txBody>
      </p:sp>
    </p:spTree>
    <p:extLst>
      <p:ext uri="{BB962C8B-B14F-4D97-AF65-F5344CB8AC3E}">
        <p14:creationId xmlns:p14="http://schemas.microsoft.com/office/powerpoint/2010/main" val="686913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14</a:t>
            </a:fld>
            <a:endParaRPr lang="zh-CN" altLang="en-US"/>
          </a:p>
        </p:txBody>
      </p:sp>
    </p:spTree>
    <p:extLst>
      <p:ext uri="{BB962C8B-B14F-4D97-AF65-F5344CB8AC3E}">
        <p14:creationId xmlns:p14="http://schemas.microsoft.com/office/powerpoint/2010/main" val="1262093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15</a:t>
            </a:fld>
            <a:endParaRPr lang="zh-CN" altLang="en-US"/>
          </a:p>
        </p:txBody>
      </p:sp>
    </p:spTree>
    <p:extLst>
      <p:ext uri="{BB962C8B-B14F-4D97-AF65-F5344CB8AC3E}">
        <p14:creationId xmlns:p14="http://schemas.microsoft.com/office/powerpoint/2010/main" val="6034218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16</a:t>
            </a:fld>
            <a:endParaRPr lang="zh-CN" altLang="en-US"/>
          </a:p>
        </p:txBody>
      </p:sp>
    </p:spTree>
    <p:extLst>
      <p:ext uri="{BB962C8B-B14F-4D97-AF65-F5344CB8AC3E}">
        <p14:creationId xmlns:p14="http://schemas.microsoft.com/office/powerpoint/2010/main" val="111883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17</a:t>
            </a:fld>
            <a:endParaRPr lang="zh-CN" altLang="en-US"/>
          </a:p>
        </p:txBody>
      </p:sp>
    </p:spTree>
    <p:extLst>
      <p:ext uri="{BB962C8B-B14F-4D97-AF65-F5344CB8AC3E}">
        <p14:creationId xmlns:p14="http://schemas.microsoft.com/office/powerpoint/2010/main" val="2860519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18</a:t>
            </a:fld>
            <a:endParaRPr lang="zh-CN" altLang="en-US"/>
          </a:p>
        </p:txBody>
      </p:sp>
    </p:spTree>
    <p:extLst>
      <p:ext uri="{BB962C8B-B14F-4D97-AF65-F5344CB8AC3E}">
        <p14:creationId xmlns:p14="http://schemas.microsoft.com/office/powerpoint/2010/main" val="2485810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19</a:t>
            </a:fld>
            <a:endParaRPr lang="zh-CN" altLang="en-US"/>
          </a:p>
        </p:txBody>
      </p:sp>
    </p:spTree>
    <p:extLst>
      <p:ext uri="{BB962C8B-B14F-4D97-AF65-F5344CB8AC3E}">
        <p14:creationId xmlns:p14="http://schemas.microsoft.com/office/powerpoint/2010/main" val="3022810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a:t>
            </a:fld>
            <a:endParaRPr lang="zh-CN" altLang="en-US"/>
          </a:p>
        </p:txBody>
      </p:sp>
    </p:spTree>
    <p:extLst>
      <p:ext uri="{BB962C8B-B14F-4D97-AF65-F5344CB8AC3E}">
        <p14:creationId xmlns:p14="http://schemas.microsoft.com/office/powerpoint/2010/main" val="3940075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20</a:t>
            </a:fld>
            <a:endParaRPr lang="zh-CN" altLang="en-US"/>
          </a:p>
        </p:txBody>
      </p:sp>
    </p:spTree>
    <p:extLst>
      <p:ext uri="{BB962C8B-B14F-4D97-AF65-F5344CB8AC3E}">
        <p14:creationId xmlns:p14="http://schemas.microsoft.com/office/powerpoint/2010/main" val="1917068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21</a:t>
            </a:fld>
            <a:endParaRPr lang="zh-CN" altLang="en-US"/>
          </a:p>
        </p:txBody>
      </p:sp>
    </p:spTree>
    <p:extLst>
      <p:ext uri="{BB962C8B-B14F-4D97-AF65-F5344CB8AC3E}">
        <p14:creationId xmlns:p14="http://schemas.microsoft.com/office/powerpoint/2010/main" val="1216671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22</a:t>
            </a:fld>
            <a:endParaRPr lang="zh-CN" altLang="en-US"/>
          </a:p>
        </p:txBody>
      </p:sp>
    </p:spTree>
    <p:extLst>
      <p:ext uri="{BB962C8B-B14F-4D97-AF65-F5344CB8AC3E}">
        <p14:creationId xmlns:p14="http://schemas.microsoft.com/office/powerpoint/2010/main" val="1032971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23</a:t>
            </a:fld>
            <a:endParaRPr lang="zh-CN" altLang="en-US"/>
          </a:p>
        </p:txBody>
      </p:sp>
    </p:spTree>
    <p:extLst>
      <p:ext uri="{BB962C8B-B14F-4D97-AF65-F5344CB8AC3E}">
        <p14:creationId xmlns:p14="http://schemas.microsoft.com/office/powerpoint/2010/main" val="1723344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24</a:t>
            </a:fld>
            <a:endParaRPr lang="zh-CN" altLang="en-US"/>
          </a:p>
        </p:txBody>
      </p:sp>
    </p:spTree>
    <p:extLst>
      <p:ext uri="{BB962C8B-B14F-4D97-AF65-F5344CB8AC3E}">
        <p14:creationId xmlns:p14="http://schemas.microsoft.com/office/powerpoint/2010/main" val="37279244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25</a:t>
            </a:fld>
            <a:endParaRPr lang="zh-CN" altLang="en-US"/>
          </a:p>
        </p:txBody>
      </p:sp>
    </p:spTree>
    <p:extLst>
      <p:ext uri="{BB962C8B-B14F-4D97-AF65-F5344CB8AC3E}">
        <p14:creationId xmlns:p14="http://schemas.microsoft.com/office/powerpoint/2010/main" val="34878578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26</a:t>
            </a:fld>
            <a:endParaRPr lang="zh-CN" altLang="en-US"/>
          </a:p>
        </p:txBody>
      </p:sp>
    </p:spTree>
    <p:extLst>
      <p:ext uri="{BB962C8B-B14F-4D97-AF65-F5344CB8AC3E}">
        <p14:creationId xmlns:p14="http://schemas.microsoft.com/office/powerpoint/2010/main" val="13322624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27</a:t>
            </a:fld>
            <a:endParaRPr lang="zh-CN" altLang="en-US"/>
          </a:p>
        </p:txBody>
      </p:sp>
    </p:spTree>
    <p:extLst>
      <p:ext uri="{BB962C8B-B14F-4D97-AF65-F5344CB8AC3E}">
        <p14:creationId xmlns:p14="http://schemas.microsoft.com/office/powerpoint/2010/main" val="34847603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28</a:t>
            </a:fld>
            <a:endParaRPr lang="zh-CN" altLang="en-US"/>
          </a:p>
        </p:txBody>
      </p:sp>
    </p:spTree>
    <p:extLst>
      <p:ext uri="{BB962C8B-B14F-4D97-AF65-F5344CB8AC3E}">
        <p14:creationId xmlns:p14="http://schemas.microsoft.com/office/powerpoint/2010/main" val="14946493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29</a:t>
            </a:fld>
            <a:endParaRPr lang="zh-CN" altLang="en-US"/>
          </a:p>
        </p:txBody>
      </p:sp>
    </p:spTree>
    <p:extLst>
      <p:ext uri="{BB962C8B-B14F-4D97-AF65-F5344CB8AC3E}">
        <p14:creationId xmlns:p14="http://schemas.microsoft.com/office/powerpoint/2010/main" val="1503505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a:t>
            </a:fld>
            <a:endParaRPr lang="zh-CN" altLang="en-US"/>
          </a:p>
        </p:txBody>
      </p:sp>
    </p:spTree>
    <p:extLst>
      <p:ext uri="{BB962C8B-B14F-4D97-AF65-F5344CB8AC3E}">
        <p14:creationId xmlns:p14="http://schemas.microsoft.com/office/powerpoint/2010/main" val="15186926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30</a:t>
            </a:fld>
            <a:endParaRPr lang="zh-CN" altLang="en-US"/>
          </a:p>
        </p:txBody>
      </p:sp>
    </p:spTree>
    <p:extLst>
      <p:ext uri="{BB962C8B-B14F-4D97-AF65-F5344CB8AC3E}">
        <p14:creationId xmlns:p14="http://schemas.microsoft.com/office/powerpoint/2010/main" val="8794815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31</a:t>
            </a:fld>
            <a:endParaRPr lang="zh-CN" altLang="en-US"/>
          </a:p>
        </p:txBody>
      </p:sp>
    </p:spTree>
    <p:extLst>
      <p:ext uri="{BB962C8B-B14F-4D97-AF65-F5344CB8AC3E}">
        <p14:creationId xmlns:p14="http://schemas.microsoft.com/office/powerpoint/2010/main" val="41436190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80876F-1B29-49DE-8FEF-65F124EC544A}" type="slidenum">
              <a:rPr lang="zh-CN" altLang="en-US" smtClean="0"/>
              <a:t>32</a:t>
            </a:fld>
            <a:endParaRPr lang="zh-CN" altLang="en-US"/>
          </a:p>
        </p:txBody>
      </p:sp>
    </p:spTree>
    <p:extLst>
      <p:ext uri="{BB962C8B-B14F-4D97-AF65-F5344CB8AC3E}">
        <p14:creationId xmlns:p14="http://schemas.microsoft.com/office/powerpoint/2010/main" val="1034794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4</a:t>
            </a:fld>
            <a:endParaRPr lang="zh-CN" altLang="en-US"/>
          </a:p>
        </p:txBody>
      </p:sp>
    </p:spTree>
    <p:extLst>
      <p:ext uri="{BB962C8B-B14F-4D97-AF65-F5344CB8AC3E}">
        <p14:creationId xmlns:p14="http://schemas.microsoft.com/office/powerpoint/2010/main" val="4002614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5</a:t>
            </a:fld>
            <a:endParaRPr lang="zh-CN" altLang="en-US"/>
          </a:p>
        </p:txBody>
      </p:sp>
    </p:spTree>
    <p:extLst>
      <p:ext uri="{BB962C8B-B14F-4D97-AF65-F5344CB8AC3E}">
        <p14:creationId xmlns:p14="http://schemas.microsoft.com/office/powerpoint/2010/main" val="1423357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6</a:t>
            </a:fld>
            <a:endParaRPr lang="zh-CN" altLang="en-US"/>
          </a:p>
        </p:txBody>
      </p:sp>
    </p:spTree>
    <p:extLst>
      <p:ext uri="{BB962C8B-B14F-4D97-AF65-F5344CB8AC3E}">
        <p14:creationId xmlns:p14="http://schemas.microsoft.com/office/powerpoint/2010/main" val="2240164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7</a:t>
            </a:fld>
            <a:endParaRPr lang="zh-CN" altLang="en-US"/>
          </a:p>
        </p:txBody>
      </p:sp>
    </p:spTree>
    <p:extLst>
      <p:ext uri="{BB962C8B-B14F-4D97-AF65-F5344CB8AC3E}">
        <p14:creationId xmlns:p14="http://schemas.microsoft.com/office/powerpoint/2010/main" val="2902398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8</a:t>
            </a:fld>
            <a:endParaRPr lang="zh-CN" altLang="en-US"/>
          </a:p>
        </p:txBody>
      </p:sp>
    </p:spTree>
    <p:extLst>
      <p:ext uri="{BB962C8B-B14F-4D97-AF65-F5344CB8AC3E}">
        <p14:creationId xmlns:p14="http://schemas.microsoft.com/office/powerpoint/2010/main" val="2636090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t>9</a:t>
            </a:fld>
            <a:endParaRPr lang="zh-CN" altLang="en-US"/>
          </a:p>
        </p:txBody>
      </p:sp>
    </p:spTree>
    <p:extLst>
      <p:ext uri="{BB962C8B-B14F-4D97-AF65-F5344CB8AC3E}">
        <p14:creationId xmlns:p14="http://schemas.microsoft.com/office/powerpoint/2010/main" val="4147185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662306788"/>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633614061"/>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1957687774"/>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904408562"/>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898200627"/>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171433254"/>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3301784674"/>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593325395"/>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598979520"/>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2461645247"/>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t>2016/12/25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1113263338"/>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3627FC-A123-415B-B8B5-C5B726A8BFB1}" type="datetimeFigureOut">
              <a:rPr lang="zh-CN" altLang="en-US" smtClean="0"/>
              <a:t>2016/12/25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FC277-0F5F-4CFE-A345-BA92287D4929}" type="slidenum">
              <a:rPr lang="zh-CN" altLang="en-US" smtClean="0"/>
              <a:t>‹#›</a:t>
            </a:fld>
            <a:endParaRPr lang="zh-CN" altLang="en-US"/>
          </a:p>
        </p:txBody>
      </p:sp>
    </p:spTree>
    <p:extLst>
      <p:ext uri="{BB962C8B-B14F-4D97-AF65-F5344CB8AC3E}">
        <p14:creationId xmlns:p14="http://schemas.microsoft.com/office/powerpoint/2010/main" val="2056929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7.jp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png"/><Relationship Id="rId7" Type="http://schemas.openxmlformats.org/officeDocument/2006/relationships/image" Target="../media/image14.png"/><Relationship Id="rId12" Type="http://schemas.microsoft.com/office/2007/relationships/hdphoto" Target="../media/hdphoto5.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16.png"/><Relationship Id="rId5" Type="http://schemas.openxmlformats.org/officeDocument/2006/relationships/image" Target="../media/image13.png"/><Relationship Id="rId10" Type="http://schemas.microsoft.com/office/2007/relationships/hdphoto" Target="../media/hdphoto4.wdp"/><Relationship Id="rId4" Type="http://schemas.openxmlformats.org/officeDocument/2006/relationships/image" Target="../media/image3.jpeg"/><Relationship Id="rId9"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六边形 51"/>
          <p:cNvSpPr/>
          <p:nvPr/>
        </p:nvSpPr>
        <p:spPr>
          <a:xfrm flipH="1">
            <a:off x="2235565" y="1556792"/>
            <a:ext cx="7130274" cy="1586221"/>
          </a:xfrm>
          <a:prstGeom prst="hexagon">
            <a:avLst/>
          </a:pr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六边形 52"/>
          <p:cNvSpPr/>
          <p:nvPr/>
        </p:nvSpPr>
        <p:spPr>
          <a:xfrm>
            <a:off x="2398714" y="1665975"/>
            <a:ext cx="6814970" cy="1378265"/>
          </a:xfrm>
          <a:prstGeom prst="hexagon">
            <a:avLst/>
          </a:prstGeom>
          <a:solidFill>
            <a:srgbClr val="376092"/>
          </a:soli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文本框 38"/>
          <p:cNvSpPr txBox="1"/>
          <p:nvPr/>
        </p:nvSpPr>
        <p:spPr>
          <a:xfrm>
            <a:off x="2693262" y="1913665"/>
            <a:ext cx="6230655" cy="830997"/>
          </a:xfrm>
          <a:prstGeom prst="rect">
            <a:avLst/>
          </a:prstGeom>
          <a:noFill/>
        </p:spPr>
        <p:txBody>
          <a:bodyPr wrap="square" rtlCol="0">
            <a:spAutoFit/>
          </a:bodyPr>
          <a:lstStyle/>
          <a:p>
            <a:pPr algn="ctr"/>
            <a:r>
              <a:rPr lang="zh-CN" altLang="en-US" sz="4800" b="1" spc="400" dirty="0" smtClean="0">
                <a:solidFill>
                  <a:schemeClr val="bg1"/>
                </a:solidFill>
                <a:latin typeface="微软雅黑" panose="020B0503020204020204" pitchFamily="34" charset="-122"/>
                <a:ea typeface="微软雅黑" panose="020B0503020204020204" pitchFamily="34" charset="-122"/>
              </a:rPr>
              <a:t>大学生职业生涯规划</a:t>
            </a:r>
            <a:endParaRPr lang="zh-CN" altLang="en-US" sz="4800" b="1" spc="400"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3035686" y="5430077"/>
            <a:ext cx="6119038" cy="523184"/>
          </a:xfrm>
          <a:prstGeom prst="rect">
            <a:avLst/>
          </a:prstGeom>
        </p:spPr>
        <p:txBody>
          <a:bodyPr wrap="none" lIns="91404" tIns="45702" rIns="91404" bIns="45702">
            <a:spAutoFit/>
          </a:bodyPr>
          <a:lstStyle/>
          <a:p>
            <a:pPr algn="ctr"/>
            <a:r>
              <a:rPr lang="en-US" altLang="zh-CN" sz="2800" dirty="0">
                <a:solidFill>
                  <a:schemeClr val="bg1">
                    <a:lumMod val="85000"/>
                  </a:schemeClr>
                </a:solidFill>
                <a:latin typeface="微软雅黑" panose="020B0503020204020204" pitchFamily="34" charset="-122"/>
                <a:ea typeface="微软雅黑" panose="020B0503020204020204" pitchFamily="34" charset="-122"/>
              </a:rPr>
              <a:t>College Students' Career  Planning</a:t>
            </a:r>
            <a:endParaRPr lang="zh-CN" altLang="en-US" sz="28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6" name="标题 4"/>
          <p:cNvSpPr txBox="1">
            <a:spLocks/>
          </p:cNvSpPr>
          <p:nvPr/>
        </p:nvSpPr>
        <p:spPr>
          <a:xfrm>
            <a:off x="3520202" y="4161113"/>
            <a:ext cx="5499908" cy="515044"/>
          </a:xfrm>
          <a:prstGeom prst="rect">
            <a:avLst/>
          </a:prstGeom>
        </p:spPr>
        <p:txBody>
          <a:bodyPr vert="horz" lIns="91404" tIns="45702" rIns="91404" bIns="4570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733" b="1" dirty="0">
                <a:solidFill>
                  <a:schemeClr val="tx1">
                    <a:lumMod val="75000"/>
                    <a:lumOff val="25000"/>
                  </a:schemeClr>
                </a:solidFill>
                <a:latin typeface="微软雅黑" panose="020B0503020204020204" pitchFamily="34" charset="-122"/>
                <a:ea typeface="微软雅黑" panose="020B0503020204020204" pitchFamily="34" charset="-122"/>
              </a:rPr>
              <a:t>这里输入学校院系专业信息</a:t>
            </a:r>
            <a:endParaRPr lang="zh-CN" altLang="en-US" sz="1733"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Mark Petrie - New 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8248" y="6052808"/>
            <a:ext cx="812694" cy="812694"/>
          </a:xfrm>
          <a:prstGeom prst="rect">
            <a:avLst/>
          </a:prstGeom>
        </p:spPr>
      </p:pic>
      <p:sp>
        <p:nvSpPr>
          <p:cNvPr id="2" name="文本框 1"/>
          <p:cNvSpPr txBox="1"/>
          <p:nvPr/>
        </p:nvSpPr>
        <p:spPr>
          <a:xfrm>
            <a:off x="2693262" y="3373713"/>
            <a:ext cx="6423040" cy="523220"/>
          </a:xfrm>
          <a:prstGeom prst="rect">
            <a:avLst/>
          </a:prstGeom>
          <a:noFill/>
        </p:spPr>
        <p:txBody>
          <a:bodyPr wrap="none" rtlCol="0">
            <a:spAutoFit/>
          </a:bodyPr>
          <a:lstStyle/>
          <a:p>
            <a:r>
              <a:rPr lang="en-US" altLang="zh-CN" sz="2800" b="1" dirty="0">
                <a:solidFill>
                  <a:srgbClr val="376092"/>
                </a:solidFill>
                <a:latin typeface="微软雅黑" panose="020B0503020204020204" pitchFamily="34" charset="-122"/>
                <a:ea typeface="微软雅黑" panose="020B0503020204020204" pitchFamily="34" charset="-122"/>
              </a:rPr>
              <a:t>College Students' Career  Planning</a:t>
            </a:r>
            <a:endParaRPr lang="zh-CN" altLang="en-US" sz="2800" b="1" dirty="0">
              <a:solidFill>
                <a:srgbClr val="376092"/>
              </a:solidFill>
              <a:latin typeface="微软雅黑" panose="020B0503020204020204" pitchFamily="34" charset="-122"/>
              <a:ea typeface="微软雅黑" panose="020B0503020204020204" pitchFamily="34" charset="-122"/>
            </a:endParaRPr>
          </a:p>
        </p:txBody>
      </p:sp>
      <p:sp>
        <p:nvSpPr>
          <p:cNvPr id="9" name="Freeform 10"/>
          <p:cNvSpPr>
            <a:spLocks noEditPoints="1"/>
          </p:cNvSpPr>
          <p:nvPr/>
        </p:nvSpPr>
        <p:spPr bwMode="auto">
          <a:xfrm>
            <a:off x="4600322" y="427485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6759462"/>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4" fill="hold" grpId="0" nodeType="afterEffect" p14:presetBounceEnd="50000">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14:bounceEnd="50000">
                                          <p:cBhvr additive="base">
                                            <p:cTn id="1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8" accel="40000" decel="4000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1000" fill="hold"/>
                                            <p:tgtEl>
                                              <p:spTgt spid="52"/>
                                            </p:tgtEl>
                                            <p:attrNameLst>
                                              <p:attrName>ppt_x</p:attrName>
                                            </p:attrNameLst>
                                          </p:cBhvr>
                                          <p:tavLst>
                                            <p:tav tm="0">
                                              <p:val>
                                                <p:strVal val="0-#ppt_w/2"/>
                                              </p:val>
                                            </p:tav>
                                            <p:tav tm="100000">
                                              <p:val>
                                                <p:strVal val="#ppt_x"/>
                                              </p:val>
                                            </p:tav>
                                          </p:tavLst>
                                        </p:anim>
                                        <p:anim calcmode="lin" valueType="num">
                                          <p:cBhvr additive="base">
                                            <p:cTn id="16" dur="1000" fill="hold"/>
                                            <p:tgtEl>
                                              <p:spTgt spid="52"/>
                                            </p:tgtEl>
                                            <p:attrNameLst>
                                              <p:attrName>ppt_y</p:attrName>
                                            </p:attrNameLst>
                                          </p:cBhvr>
                                          <p:tavLst>
                                            <p:tav tm="0">
                                              <p:val>
                                                <p:strVal val="#ppt_y"/>
                                              </p:val>
                                            </p:tav>
                                            <p:tav tm="100000">
                                              <p:val>
                                                <p:strVal val="#ppt_y"/>
                                              </p:val>
                                            </p:tav>
                                          </p:tavLst>
                                        </p:anim>
                                      </p:childTnLst>
                                    </p:cTn>
                                  </p:par>
                                  <p:par>
                                    <p:cTn id="17" presetID="2" presetClass="entr" presetSubtype="2" accel="40000" decel="4000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1000" fill="hold"/>
                                            <p:tgtEl>
                                              <p:spTgt spid="53"/>
                                            </p:tgtEl>
                                            <p:attrNameLst>
                                              <p:attrName>ppt_x</p:attrName>
                                            </p:attrNameLst>
                                          </p:cBhvr>
                                          <p:tavLst>
                                            <p:tav tm="0">
                                              <p:val>
                                                <p:strVal val="1+#ppt_w/2"/>
                                              </p:val>
                                            </p:tav>
                                            <p:tav tm="100000">
                                              <p:val>
                                                <p:strVal val="#ppt_x"/>
                                              </p:val>
                                            </p:tav>
                                          </p:tavLst>
                                        </p:anim>
                                        <p:anim calcmode="lin" valueType="num">
                                          <p:cBhvr additive="base">
                                            <p:cTn id="20" dur="1000" fill="hold"/>
                                            <p:tgtEl>
                                              <p:spTgt spid="5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30" presetClass="entr" presetSubtype="0" fill="hold" grpId="0" nodeType="afterEffect">
                                      <p:stCondLst>
                                        <p:cond delay="0"/>
                                      </p:stCondLst>
                                      <p:iterate type="lt">
                                        <p:tmPct val="10000"/>
                                      </p:iterate>
                                      <p:childTnLst>
                                        <p:set>
                                          <p:cBhvr>
                                            <p:cTn id="23" dur="1" fill="hold">
                                              <p:stCondLst>
                                                <p:cond delay="0"/>
                                              </p:stCondLst>
                                            </p:cTn>
                                            <p:tgtEl>
                                              <p:spTgt spid="39"/>
                                            </p:tgtEl>
                                            <p:attrNameLst>
                                              <p:attrName>style.visibility</p:attrName>
                                            </p:attrNameLst>
                                          </p:cBhvr>
                                          <p:to>
                                            <p:strVal val="visible"/>
                                          </p:to>
                                        </p:set>
                                        <p:animEffect transition="in" filter="fade">
                                          <p:cBhvr>
                                            <p:cTn id="24" dur="800" decel="100000"/>
                                            <p:tgtEl>
                                              <p:spTgt spid="39"/>
                                            </p:tgtEl>
                                          </p:cBhvr>
                                        </p:animEffect>
                                        <p:anim calcmode="lin" valueType="num">
                                          <p:cBhvr>
                                            <p:cTn id="25" dur="800" decel="100000" fill="hold"/>
                                            <p:tgtEl>
                                              <p:spTgt spid="39"/>
                                            </p:tgtEl>
                                            <p:attrNameLst>
                                              <p:attrName>style.rotation</p:attrName>
                                            </p:attrNameLst>
                                          </p:cBhvr>
                                          <p:tavLst>
                                            <p:tav tm="0">
                                              <p:val>
                                                <p:fltVal val="-90"/>
                                              </p:val>
                                            </p:tav>
                                            <p:tav tm="100000">
                                              <p:val>
                                                <p:fltVal val="0"/>
                                              </p:val>
                                            </p:tav>
                                          </p:tavLst>
                                        </p:anim>
                                        <p:anim calcmode="lin" valueType="num">
                                          <p:cBhvr>
                                            <p:cTn id="26" dur="800" decel="100000" fill="hold"/>
                                            <p:tgtEl>
                                              <p:spTgt spid="39"/>
                                            </p:tgtEl>
                                            <p:attrNameLst>
                                              <p:attrName>ppt_x</p:attrName>
                                            </p:attrNameLst>
                                          </p:cBhvr>
                                          <p:tavLst>
                                            <p:tav tm="0">
                                              <p:val>
                                                <p:strVal val="#ppt_x+0.4"/>
                                              </p:val>
                                            </p:tav>
                                            <p:tav tm="100000">
                                              <p:val>
                                                <p:strVal val="#ppt_x-0.05"/>
                                              </p:val>
                                            </p:tav>
                                          </p:tavLst>
                                        </p:anim>
                                        <p:anim calcmode="lin" valueType="num">
                                          <p:cBhvr>
                                            <p:cTn id="27" dur="800" decel="100000" fill="hold"/>
                                            <p:tgtEl>
                                              <p:spTgt spid="39"/>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30" fill="hold">
                                <p:stCondLst>
                                  <p:cond delay="3300"/>
                                </p:stCondLst>
                                <p:childTnLst>
                                  <p:par>
                                    <p:cTn id="31" presetID="53" presetClass="entr" presetSubtype="16" fill="hold" grpId="0" nodeType="afterEffect">
                                      <p:stCondLst>
                                        <p:cond delay="0"/>
                                      </p:stCondLst>
                                      <p:iterate type="lt">
                                        <p:tmPct val="14000"/>
                                      </p:iterate>
                                      <p:childTnLst>
                                        <p:set>
                                          <p:cBhvr>
                                            <p:cTn id="32" dur="1" fill="hold">
                                              <p:stCondLst>
                                                <p:cond delay="0"/>
                                              </p:stCondLst>
                                            </p:cTn>
                                            <p:tgtEl>
                                              <p:spTgt spid="46"/>
                                            </p:tgtEl>
                                            <p:attrNameLst>
                                              <p:attrName>style.visibility</p:attrName>
                                            </p:attrNameLst>
                                          </p:cBhvr>
                                          <p:to>
                                            <p:strVal val="visible"/>
                                          </p:to>
                                        </p:set>
                                        <p:anim calcmode="lin" valueType="num">
                                          <p:cBhvr>
                                            <p:cTn id="33" dur="250" fill="hold"/>
                                            <p:tgtEl>
                                              <p:spTgt spid="46"/>
                                            </p:tgtEl>
                                            <p:attrNameLst>
                                              <p:attrName>ppt_w</p:attrName>
                                            </p:attrNameLst>
                                          </p:cBhvr>
                                          <p:tavLst>
                                            <p:tav tm="0">
                                              <p:val>
                                                <p:fltVal val="0"/>
                                              </p:val>
                                            </p:tav>
                                            <p:tav tm="100000">
                                              <p:val>
                                                <p:strVal val="#ppt_w"/>
                                              </p:val>
                                            </p:tav>
                                          </p:tavLst>
                                        </p:anim>
                                        <p:anim calcmode="lin" valueType="num">
                                          <p:cBhvr>
                                            <p:cTn id="34" dur="250" fill="hold"/>
                                            <p:tgtEl>
                                              <p:spTgt spid="46"/>
                                            </p:tgtEl>
                                            <p:attrNameLst>
                                              <p:attrName>ppt_h</p:attrName>
                                            </p:attrNameLst>
                                          </p:cBhvr>
                                          <p:tavLst>
                                            <p:tav tm="0">
                                              <p:val>
                                                <p:fltVal val="0"/>
                                              </p:val>
                                            </p:tav>
                                            <p:tav tm="100000">
                                              <p:val>
                                                <p:strVal val="#ppt_h"/>
                                              </p:val>
                                            </p:tav>
                                          </p:tavLst>
                                        </p:anim>
                                        <p:animEffect transition="in" filter="fade">
                                          <p:cBhvr>
                                            <p:cTn id="35" dur="250"/>
                                            <p:tgtEl>
                                              <p:spTgt spid="4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par>
                              <p:cTn id="39" fill="hold">
                                <p:stCondLst>
                                  <p:cond delay="3935"/>
                                </p:stCondLst>
                                <p:childTnLst>
                                  <p:par>
                                    <p:cTn id="40" presetID="16" presetClass="entr" presetSubtype="21"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inVertical)">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43" fill="hold" display="0">
                      <p:stCondLst>
                        <p:cond delay="indefinite"/>
                      </p:stCondLst>
                      <p:endCondLst>
                        <p:cond evt="onStopAudio" delay="0">
                          <p:tgtEl>
                            <p:sldTgt/>
                          </p:tgtEl>
                        </p:cond>
                      </p:endCondLst>
                    </p:cTn>
                    <p:tgtEl>
                      <p:spTgt spid="3"/>
                    </p:tgtEl>
                  </p:cMediaNode>
                </p:audio>
              </p:childTnLst>
            </p:cTn>
          </p:par>
        </p:tnLst>
        <p:bldLst>
          <p:bldP spid="52" grpId="0" animBg="1"/>
          <p:bldP spid="53" grpId="0" animBg="1"/>
          <p:bldP spid="39" grpId="0"/>
          <p:bldP spid="44" grpId="0"/>
          <p:bldP spid="46" grpId="0"/>
          <p:bldP spid="2"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8" accel="40000" decel="4000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1000" fill="hold"/>
                                            <p:tgtEl>
                                              <p:spTgt spid="52"/>
                                            </p:tgtEl>
                                            <p:attrNameLst>
                                              <p:attrName>ppt_x</p:attrName>
                                            </p:attrNameLst>
                                          </p:cBhvr>
                                          <p:tavLst>
                                            <p:tav tm="0">
                                              <p:val>
                                                <p:strVal val="0-#ppt_w/2"/>
                                              </p:val>
                                            </p:tav>
                                            <p:tav tm="100000">
                                              <p:val>
                                                <p:strVal val="#ppt_x"/>
                                              </p:val>
                                            </p:tav>
                                          </p:tavLst>
                                        </p:anim>
                                        <p:anim calcmode="lin" valueType="num">
                                          <p:cBhvr additive="base">
                                            <p:cTn id="16" dur="1000" fill="hold"/>
                                            <p:tgtEl>
                                              <p:spTgt spid="52"/>
                                            </p:tgtEl>
                                            <p:attrNameLst>
                                              <p:attrName>ppt_y</p:attrName>
                                            </p:attrNameLst>
                                          </p:cBhvr>
                                          <p:tavLst>
                                            <p:tav tm="0">
                                              <p:val>
                                                <p:strVal val="#ppt_y"/>
                                              </p:val>
                                            </p:tav>
                                            <p:tav tm="100000">
                                              <p:val>
                                                <p:strVal val="#ppt_y"/>
                                              </p:val>
                                            </p:tav>
                                          </p:tavLst>
                                        </p:anim>
                                      </p:childTnLst>
                                    </p:cTn>
                                  </p:par>
                                  <p:par>
                                    <p:cTn id="17" presetID="2" presetClass="entr" presetSubtype="2" accel="40000" decel="4000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1000" fill="hold"/>
                                            <p:tgtEl>
                                              <p:spTgt spid="53"/>
                                            </p:tgtEl>
                                            <p:attrNameLst>
                                              <p:attrName>ppt_x</p:attrName>
                                            </p:attrNameLst>
                                          </p:cBhvr>
                                          <p:tavLst>
                                            <p:tav tm="0">
                                              <p:val>
                                                <p:strVal val="1+#ppt_w/2"/>
                                              </p:val>
                                            </p:tav>
                                            <p:tav tm="100000">
                                              <p:val>
                                                <p:strVal val="#ppt_x"/>
                                              </p:val>
                                            </p:tav>
                                          </p:tavLst>
                                        </p:anim>
                                        <p:anim calcmode="lin" valueType="num">
                                          <p:cBhvr additive="base">
                                            <p:cTn id="20" dur="1000" fill="hold"/>
                                            <p:tgtEl>
                                              <p:spTgt spid="5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30" presetClass="entr" presetSubtype="0" fill="hold" grpId="0" nodeType="afterEffect">
                                      <p:stCondLst>
                                        <p:cond delay="0"/>
                                      </p:stCondLst>
                                      <p:iterate type="lt">
                                        <p:tmPct val="10000"/>
                                      </p:iterate>
                                      <p:childTnLst>
                                        <p:set>
                                          <p:cBhvr>
                                            <p:cTn id="23" dur="1" fill="hold">
                                              <p:stCondLst>
                                                <p:cond delay="0"/>
                                              </p:stCondLst>
                                            </p:cTn>
                                            <p:tgtEl>
                                              <p:spTgt spid="39"/>
                                            </p:tgtEl>
                                            <p:attrNameLst>
                                              <p:attrName>style.visibility</p:attrName>
                                            </p:attrNameLst>
                                          </p:cBhvr>
                                          <p:to>
                                            <p:strVal val="visible"/>
                                          </p:to>
                                        </p:set>
                                        <p:animEffect transition="in" filter="fade">
                                          <p:cBhvr>
                                            <p:cTn id="24" dur="800" decel="100000"/>
                                            <p:tgtEl>
                                              <p:spTgt spid="39"/>
                                            </p:tgtEl>
                                          </p:cBhvr>
                                        </p:animEffect>
                                        <p:anim calcmode="lin" valueType="num">
                                          <p:cBhvr>
                                            <p:cTn id="25" dur="800" decel="100000" fill="hold"/>
                                            <p:tgtEl>
                                              <p:spTgt spid="39"/>
                                            </p:tgtEl>
                                            <p:attrNameLst>
                                              <p:attrName>style.rotation</p:attrName>
                                            </p:attrNameLst>
                                          </p:cBhvr>
                                          <p:tavLst>
                                            <p:tav tm="0">
                                              <p:val>
                                                <p:fltVal val="-90"/>
                                              </p:val>
                                            </p:tav>
                                            <p:tav tm="100000">
                                              <p:val>
                                                <p:fltVal val="0"/>
                                              </p:val>
                                            </p:tav>
                                          </p:tavLst>
                                        </p:anim>
                                        <p:anim calcmode="lin" valueType="num">
                                          <p:cBhvr>
                                            <p:cTn id="26" dur="800" decel="100000" fill="hold"/>
                                            <p:tgtEl>
                                              <p:spTgt spid="39"/>
                                            </p:tgtEl>
                                            <p:attrNameLst>
                                              <p:attrName>ppt_x</p:attrName>
                                            </p:attrNameLst>
                                          </p:cBhvr>
                                          <p:tavLst>
                                            <p:tav tm="0">
                                              <p:val>
                                                <p:strVal val="#ppt_x+0.4"/>
                                              </p:val>
                                            </p:tav>
                                            <p:tav tm="100000">
                                              <p:val>
                                                <p:strVal val="#ppt_x-0.05"/>
                                              </p:val>
                                            </p:tav>
                                          </p:tavLst>
                                        </p:anim>
                                        <p:anim calcmode="lin" valueType="num">
                                          <p:cBhvr>
                                            <p:cTn id="27" dur="800" decel="100000" fill="hold"/>
                                            <p:tgtEl>
                                              <p:spTgt spid="39"/>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30" fill="hold">
                                <p:stCondLst>
                                  <p:cond delay="3300"/>
                                </p:stCondLst>
                                <p:childTnLst>
                                  <p:par>
                                    <p:cTn id="31" presetID="53" presetClass="entr" presetSubtype="16" fill="hold" grpId="0" nodeType="afterEffect">
                                      <p:stCondLst>
                                        <p:cond delay="0"/>
                                      </p:stCondLst>
                                      <p:iterate type="lt">
                                        <p:tmPct val="14000"/>
                                      </p:iterate>
                                      <p:childTnLst>
                                        <p:set>
                                          <p:cBhvr>
                                            <p:cTn id="32" dur="1" fill="hold">
                                              <p:stCondLst>
                                                <p:cond delay="0"/>
                                              </p:stCondLst>
                                            </p:cTn>
                                            <p:tgtEl>
                                              <p:spTgt spid="46"/>
                                            </p:tgtEl>
                                            <p:attrNameLst>
                                              <p:attrName>style.visibility</p:attrName>
                                            </p:attrNameLst>
                                          </p:cBhvr>
                                          <p:to>
                                            <p:strVal val="visible"/>
                                          </p:to>
                                        </p:set>
                                        <p:anim calcmode="lin" valueType="num">
                                          <p:cBhvr>
                                            <p:cTn id="33" dur="250" fill="hold"/>
                                            <p:tgtEl>
                                              <p:spTgt spid="46"/>
                                            </p:tgtEl>
                                            <p:attrNameLst>
                                              <p:attrName>ppt_w</p:attrName>
                                            </p:attrNameLst>
                                          </p:cBhvr>
                                          <p:tavLst>
                                            <p:tav tm="0">
                                              <p:val>
                                                <p:fltVal val="0"/>
                                              </p:val>
                                            </p:tav>
                                            <p:tav tm="100000">
                                              <p:val>
                                                <p:strVal val="#ppt_w"/>
                                              </p:val>
                                            </p:tav>
                                          </p:tavLst>
                                        </p:anim>
                                        <p:anim calcmode="lin" valueType="num">
                                          <p:cBhvr>
                                            <p:cTn id="34" dur="250" fill="hold"/>
                                            <p:tgtEl>
                                              <p:spTgt spid="46"/>
                                            </p:tgtEl>
                                            <p:attrNameLst>
                                              <p:attrName>ppt_h</p:attrName>
                                            </p:attrNameLst>
                                          </p:cBhvr>
                                          <p:tavLst>
                                            <p:tav tm="0">
                                              <p:val>
                                                <p:fltVal val="0"/>
                                              </p:val>
                                            </p:tav>
                                            <p:tav tm="100000">
                                              <p:val>
                                                <p:strVal val="#ppt_h"/>
                                              </p:val>
                                            </p:tav>
                                          </p:tavLst>
                                        </p:anim>
                                        <p:animEffect transition="in" filter="fade">
                                          <p:cBhvr>
                                            <p:cTn id="35" dur="250"/>
                                            <p:tgtEl>
                                              <p:spTgt spid="4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par>
                              <p:cTn id="39" fill="hold">
                                <p:stCondLst>
                                  <p:cond delay="3935"/>
                                </p:stCondLst>
                                <p:childTnLst>
                                  <p:par>
                                    <p:cTn id="40" presetID="16" presetClass="entr" presetSubtype="21"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inVertical)">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43" fill="hold" display="0">
                      <p:stCondLst>
                        <p:cond delay="indefinite"/>
                      </p:stCondLst>
                      <p:endCondLst>
                        <p:cond evt="onStopAudio" delay="0">
                          <p:tgtEl>
                            <p:sldTgt/>
                          </p:tgtEl>
                        </p:cond>
                      </p:endCondLst>
                    </p:cTn>
                    <p:tgtEl>
                      <p:spTgt spid="3"/>
                    </p:tgtEl>
                  </p:cMediaNode>
                </p:audio>
              </p:childTnLst>
            </p:cTn>
          </p:par>
        </p:tnLst>
        <p:bldLst>
          <p:bldP spid="52" grpId="0" animBg="1"/>
          <p:bldP spid="53" grpId="0" animBg="1"/>
          <p:bldP spid="39" grpId="0"/>
          <p:bldP spid="44" grpId="0"/>
          <p:bldP spid="46" grpId="0"/>
          <p:bldP spid="2" grpId="0"/>
          <p:bldP spid="9"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自我分析小结</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7107" y="4617132"/>
            <a:ext cx="8712968" cy="612068"/>
            <a:chOff x="1777107" y="4415985"/>
            <a:chExt cx="8712968" cy="612068"/>
          </a:xfrm>
        </p:grpSpPr>
        <p:sp>
          <p:nvSpPr>
            <p:cNvPr id="11" name="矩形 10"/>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3"/>
          <p:cNvSpPr>
            <a:spLocks noChangeArrowheads="1"/>
          </p:cNvSpPr>
          <p:nvPr/>
        </p:nvSpPr>
        <p:spPr bwMode="auto">
          <a:xfrm>
            <a:off x="2089545" y="3744554"/>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smtClean="0">
                <a:solidFill>
                  <a:schemeClr val="accent1">
                    <a:lumMod val="75000"/>
                  </a:schemeClr>
                </a:solidFill>
                <a:latin typeface="Impact MT Std" pitchFamily="34" charset="0"/>
                <a:ea typeface="微软雅黑" panose="020B0503020204020204" pitchFamily="34" charset="-122"/>
                <a:sym typeface="Arial" pitchFamily="34" charset="0"/>
              </a:rPr>
              <a:t>60%</a:t>
            </a:r>
            <a:endParaRPr lang="zh-CN" altLang="en-US" sz="8000" b="1" dirty="0">
              <a:solidFill>
                <a:schemeClr val="accent1">
                  <a:lumMod val="75000"/>
                </a:schemeClr>
              </a:solidFill>
              <a:latin typeface="Impact MT Std" pitchFamily="34" charset="0"/>
              <a:ea typeface="微软雅黑" panose="020B0503020204020204" pitchFamily="34" charset="-122"/>
              <a:sym typeface="Arial" pitchFamily="34" charset="0"/>
            </a:endParaRPr>
          </a:p>
        </p:txBody>
      </p:sp>
      <p:sp>
        <p:nvSpPr>
          <p:cNvPr id="15" name="矩形 3"/>
          <p:cNvSpPr>
            <a:spLocks noChangeArrowheads="1"/>
          </p:cNvSpPr>
          <p:nvPr/>
        </p:nvSpPr>
        <p:spPr bwMode="auto">
          <a:xfrm>
            <a:off x="8343606" y="2954788"/>
            <a:ext cx="2002453"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dirty="0" smtClean="0">
                <a:solidFill>
                  <a:schemeClr val="accent1">
                    <a:lumMod val="75000"/>
                  </a:schemeClr>
                </a:solidFill>
                <a:latin typeface="Impact MT Std" pitchFamily="34" charset="0"/>
                <a:ea typeface="微软雅黑" panose="020B0503020204020204" pitchFamily="34" charset="-122"/>
                <a:sym typeface="Arial" pitchFamily="34" charset="0"/>
              </a:rPr>
              <a:t>40%</a:t>
            </a:r>
            <a:endParaRPr lang="zh-CN" altLang="en-US" sz="8000" b="1" dirty="0">
              <a:solidFill>
                <a:schemeClr val="accent1">
                  <a:lumMod val="75000"/>
                </a:schemeClr>
              </a:solidFill>
              <a:latin typeface="Impact MT Std" pitchFamily="34" charset="0"/>
              <a:ea typeface="微软雅黑" panose="020B0503020204020204" pitchFamily="34" charset="-122"/>
              <a:sym typeface="Arial" pitchFamily="34" charset="0"/>
            </a:endParaRPr>
          </a:p>
        </p:txBody>
      </p:sp>
      <p:sp>
        <p:nvSpPr>
          <p:cNvPr id="16" name="TextBox 15"/>
          <p:cNvSpPr txBox="1"/>
          <p:nvPr/>
        </p:nvSpPr>
        <p:spPr>
          <a:xfrm>
            <a:off x="1273051" y="2495798"/>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1273051" y="2011544"/>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itchFamily="34" charset="0"/>
                <a:ea typeface="微软雅黑" pitchFamily="34" charset="-122"/>
              </a:rPr>
              <a:t>自身兴趣因素</a:t>
            </a:r>
            <a:endParaRPr lang="zh-CN" altLang="en-US" sz="2000" dirty="0">
              <a:solidFill>
                <a:schemeClr val="tx1">
                  <a:lumMod val="50000"/>
                  <a:lumOff val="50000"/>
                </a:schemeClr>
              </a:solidFill>
              <a:latin typeface="Impact MT Std" pitchFamily="34" charset="0"/>
              <a:ea typeface="微软雅黑" pitchFamily="34" charset="-122"/>
            </a:endParaRPr>
          </a:p>
        </p:txBody>
      </p:sp>
      <p:sp>
        <p:nvSpPr>
          <p:cNvPr id="18" name="TextBox 17"/>
          <p:cNvSpPr txBox="1"/>
          <p:nvPr/>
        </p:nvSpPr>
        <p:spPr>
          <a:xfrm>
            <a:off x="7033691" y="1991742"/>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7033691" y="1507488"/>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itchFamily="34" charset="0"/>
                <a:ea typeface="微软雅黑" pitchFamily="34" charset="-122"/>
              </a:rPr>
              <a:t>职业发展因素</a:t>
            </a:r>
            <a:endParaRPr lang="zh-CN" altLang="en-US" sz="2000" dirty="0">
              <a:solidFill>
                <a:schemeClr val="tx1">
                  <a:lumMod val="50000"/>
                  <a:lumOff val="50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4002350158"/>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22" presetClass="entr" presetSubtype="4" fill="hold" grpId="0" nodeType="withEffect">
                                  <p:stCondLst>
                                    <p:cond delay="25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par>
                                <p:cTn id="18" presetID="22" presetClass="entr" presetSubtype="4" fill="hold" grpId="0" nodeType="withEffect">
                                  <p:stCondLst>
                                    <p:cond delay="25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300" fill="hold"/>
                                        <p:tgtEl>
                                          <p:spTgt spid="17"/>
                                        </p:tgtEl>
                                        <p:attrNameLst>
                                          <p:attrName>ppt_x</p:attrName>
                                        </p:attrNameLst>
                                      </p:cBhvr>
                                      <p:tavLst>
                                        <p:tav tm="0">
                                          <p:val>
                                            <p:strVal val="1+#ppt_w/2"/>
                                          </p:val>
                                        </p:tav>
                                        <p:tav tm="100000">
                                          <p:val>
                                            <p:strVal val="#ppt_x"/>
                                          </p:val>
                                        </p:tav>
                                      </p:tavLst>
                                    </p:anim>
                                    <p:anim calcmode="lin" valueType="num">
                                      <p:cBhvr additive="base">
                                        <p:cTn id="25" dur="3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2"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300" fill="hold"/>
                                        <p:tgtEl>
                                          <p:spTgt spid="16"/>
                                        </p:tgtEl>
                                        <p:attrNameLst>
                                          <p:attrName>ppt_x</p:attrName>
                                        </p:attrNameLst>
                                      </p:cBhvr>
                                      <p:tavLst>
                                        <p:tav tm="0">
                                          <p:val>
                                            <p:strVal val="1+#ppt_w/2"/>
                                          </p:val>
                                        </p:tav>
                                        <p:tav tm="100000">
                                          <p:val>
                                            <p:strVal val="#ppt_x"/>
                                          </p:val>
                                        </p:tav>
                                      </p:tavLst>
                                    </p:anim>
                                    <p:anim calcmode="lin" valueType="num">
                                      <p:cBhvr additive="base">
                                        <p:cTn id="30" dur="3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100"/>
                            </p:stCondLst>
                            <p:childTnLst>
                              <p:par>
                                <p:cTn id="32" presetID="2" presetClass="entr" presetSubtype="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300" fill="hold"/>
                                        <p:tgtEl>
                                          <p:spTgt spid="19"/>
                                        </p:tgtEl>
                                        <p:attrNameLst>
                                          <p:attrName>ppt_x</p:attrName>
                                        </p:attrNameLst>
                                      </p:cBhvr>
                                      <p:tavLst>
                                        <p:tav tm="0">
                                          <p:val>
                                            <p:strVal val="1+#ppt_w/2"/>
                                          </p:val>
                                        </p:tav>
                                        <p:tav tm="100000">
                                          <p:val>
                                            <p:strVal val="#ppt_x"/>
                                          </p:val>
                                        </p:tav>
                                      </p:tavLst>
                                    </p:anim>
                                    <p:anim calcmode="lin" valueType="num">
                                      <p:cBhvr additive="base">
                                        <p:cTn id="35" dur="30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2400"/>
                            </p:stCondLst>
                            <p:childTnLst>
                              <p:par>
                                <p:cTn id="37" presetID="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300" fill="hold"/>
                                        <p:tgtEl>
                                          <p:spTgt spid="18"/>
                                        </p:tgtEl>
                                        <p:attrNameLst>
                                          <p:attrName>ppt_x</p:attrName>
                                        </p:attrNameLst>
                                      </p:cBhvr>
                                      <p:tavLst>
                                        <p:tav tm="0">
                                          <p:val>
                                            <p:strVal val="1+#ppt_w/2"/>
                                          </p:val>
                                        </p:tav>
                                        <p:tav tm="100000">
                                          <p:val>
                                            <p:strVal val="#ppt_x"/>
                                          </p:val>
                                        </p:tav>
                                      </p:tavLst>
                                    </p:anim>
                                    <p:anim calcmode="lin" valueType="num">
                                      <p:cBhvr additive="base">
                                        <p:cTn id="40"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第二章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400027051"/>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家庭环境因素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32"/>
          <p:cNvGrpSpPr/>
          <p:nvPr/>
        </p:nvGrpSpPr>
        <p:grpSpPr>
          <a:xfrm>
            <a:off x="2422798" y="1719377"/>
            <a:ext cx="874884" cy="3551765"/>
            <a:chOff x="4129088" y="2282825"/>
            <a:chExt cx="531813" cy="2159000"/>
          </a:xfrm>
        </p:grpSpPr>
        <p:sp>
          <p:nvSpPr>
            <p:cNvPr id="11"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0"/>
            <p:cNvSpPr>
              <a:spLocks/>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1"/>
            <p:cNvSpPr>
              <a:spLocks/>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2"/>
            <p:cNvSpPr>
              <a:spLocks/>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33"/>
          <p:cNvGrpSpPr/>
          <p:nvPr/>
        </p:nvGrpSpPr>
        <p:grpSpPr>
          <a:xfrm>
            <a:off x="3602169" y="1797308"/>
            <a:ext cx="1020474" cy="3503900"/>
            <a:chOff x="4948238" y="2751138"/>
            <a:chExt cx="585788" cy="2011362"/>
          </a:xfrm>
        </p:grpSpPr>
        <p:sp>
          <p:nvSpPr>
            <p:cNvPr id="16"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solidFill>
              <a:srgbClr val="4274B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30"/>
          <p:cNvGrpSpPr/>
          <p:nvPr/>
        </p:nvGrpSpPr>
        <p:grpSpPr>
          <a:xfrm>
            <a:off x="5912732" y="1644188"/>
            <a:ext cx="4245516" cy="713984"/>
            <a:chOff x="1315498" y="866086"/>
            <a:chExt cx="3741460" cy="713984"/>
          </a:xfrm>
        </p:grpSpPr>
        <p:sp>
          <p:nvSpPr>
            <p:cNvPr id="21" name="Text Placeholder 3"/>
            <p:cNvSpPr txBox="1">
              <a:spLocks/>
            </p:cNvSpPr>
            <p:nvPr/>
          </p:nvSpPr>
          <p:spPr>
            <a:xfrm>
              <a:off x="1315499" y="866086"/>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noProof="0" dirty="0" smtClean="0">
                  <a:solidFill>
                    <a:schemeClr val="accent1">
                      <a:lumMod val="75000"/>
                    </a:schemeClr>
                  </a:solidFill>
                  <a:latin typeface="微软雅黑" panose="020B0503020204020204" pitchFamily="34" charset="-122"/>
                  <a:ea typeface="微软雅黑" panose="020B0503020204020204" pitchFamily="34" charset="-122"/>
                </a:rPr>
                <a:t>父母寄托厚望</a:t>
              </a:r>
              <a:endParaRPr kumimoji="0" lang="en-US" sz="2000"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1315498" y="1210738"/>
              <a:ext cx="3741460"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3" name="Text Placeholder 3"/>
          <p:cNvSpPr txBox="1">
            <a:spLocks/>
          </p:cNvSpPr>
          <p:nvPr/>
        </p:nvSpPr>
        <p:spPr>
          <a:xfrm>
            <a:off x="5271318" y="1788204"/>
            <a:ext cx="517770"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itchFamily="34" charset="0"/>
              </a:rPr>
              <a:t>01</a:t>
            </a:r>
          </a:p>
        </p:txBody>
      </p:sp>
      <p:grpSp>
        <p:nvGrpSpPr>
          <p:cNvPr id="24" name="Group 31"/>
          <p:cNvGrpSpPr/>
          <p:nvPr/>
        </p:nvGrpSpPr>
        <p:grpSpPr>
          <a:xfrm>
            <a:off x="5921979" y="2652300"/>
            <a:ext cx="4235023" cy="713984"/>
            <a:chOff x="1324745" y="1929884"/>
            <a:chExt cx="3732213" cy="713984"/>
          </a:xfrm>
        </p:grpSpPr>
        <p:sp>
          <p:nvSpPr>
            <p:cNvPr id="25" name="Text Placeholder 3"/>
            <p:cNvSpPr txBox="1">
              <a:spLocks/>
            </p:cNvSpPr>
            <p:nvPr/>
          </p:nvSpPr>
          <p:spPr>
            <a:xfrm>
              <a:off x="1324745" y="1929884"/>
              <a:ext cx="1356177"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传统家风浓厚</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6" name="Text Placeholder 3"/>
            <p:cNvSpPr txBox="1">
              <a:spLocks/>
            </p:cNvSpPr>
            <p:nvPr/>
          </p:nvSpPr>
          <p:spPr>
            <a:xfrm>
              <a:off x="1324745" y="2274536"/>
              <a:ext cx="3732213"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7" name="Text Placeholder 3"/>
          <p:cNvSpPr txBox="1">
            <a:spLocks/>
          </p:cNvSpPr>
          <p:nvPr/>
        </p:nvSpPr>
        <p:spPr>
          <a:xfrm>
            <a:off x="5246100" y="2747199"/>
            <a:ext cx="58669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itchFamily="34" charset="0"/>
              </a:rPr>
              <a:t>02</a:t>
            </a:r>
          </a:p>
        </p:txBody>
      </p:sp>
      <p:grpSp>
        <p:nvGrpSpPr>
          <p:cNvPr id="28" name="Group 32"/>
          <p:cNvGrpSpPr/>
          <p:nvPr/>
        </p:nvGrpSpPr>
        <p:grpSpPr>
          <a:xfrm>
            <a:off x="5911063" y="3588182"/>
            <a:ext cx="4247409" cy="714206"/>
            <a:chOff x="1313830" y="2645657"/>
            <a:chExt cx="3743128" cy="714206"/>
          </a:xfrm>
        </p:grpSpPr>
        <p:sp>
          <p:nvSpPr>
            <p:cNvPr id="29" name="Text Placeholder 3"/>
            <p:cNvSpPr txBox="1">
              <a:spLocks/>
            </p:cNvSpPr>
            <p:nvPr/>
          </p:nvSpPr>
          <p:spPr>
            <a:xfrm>
              <a:off x="1313830" y="2645657"/>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家庭职业帮助</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Text Placeholder 3"/>
            <p:cNvSpPr txBox="1">
              <a:spLocks/>
            </p:cNvSpPr>
            <p:nvPr/>
          </p:nvSpPr>
          <p:spPr>
            <a:xfrm>
              <a:off x="1313830" y="2990531"/>
              <a:ext cx="3743128"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1" name="Text Placeholder 3"/>
          <p:cNvSpPr txBox="1">
            <a:spLocks/>
          </p:cNvSpPr>
          <p:nvPr/>
        </p:nvSpPr>
        <p:spPr>
          <a:xfrm>
            <a:off x="5227170" y="3662157"/>
            <a:ext cx="602729"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itchFamily="34" charset="0"/>
              </a:rPr>
              <a:t>03</a:t>
            </a:r>
          </a:p>
        </p:txBody>
      </p:sp>
      <p:grpSp>
        <p:nvGrpSpPr>
          <p:cNvPr id="32" name="Group 33"/>
          <p:cNvGrpSpPr/>
          <p:nvPr/>
        </p:nvGrpSpPr>
        <p:grpSpPr>
          <a:xfrm>
            <a:off x="5912733" y="4573403"/>
            <a:ext cx="4245515" cy="727805"/>
            <a:chOff x="1315499" y="3569414"/>
            <a:chExt cx="3741459" cy="727805"/>
          </a:xfrm>
        </p:grpSpPr>
        <p:sp>
          <p:nvSpPr>
            <p:cNvPr id="33" name="Text Placeholder 3"/>
            <p:cNvSpPr txBox="1">
              <a:spLocks/>
            </p:cNvSpPr>
            <p:nvPr/>
          </p:nvSpPr>
          <p:spPr>
            <a:xfrm>
              <a:off x="1315499" y="3569414"/>
              <a:ext cx="1356176"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添加文字标题</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1315499" y="3927887"/>
              <a:ext cx="3741459"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5" name="Text Placeholder 3"/>
          <p:cNvSpPr txBox="1">
            <a:spLocks/>
          </p:cNvSpPr>
          <p:nvPr/>
        </p:nvSpPr>
        <p:spPr>
          <a:xfrm>
            <a:off x="5237655" y="4621152"/>
            <a:ext cx="58509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smtClean="0">
                <a:ln>
                  <a:noFill/>
                </a:ln>
                <a:solidFill>
                  <a:schemeClr val="accent1">
                    <a:lumMod val="75000"/>
                  </a:schemeClr>
                </a:solidFill>
                <a:effectLst/>
                <a:uLnTx/>
                <a:uFillTx/>
                <a:latin typeface="Impact MT Std" pitchFamily="34" charset="0"/>
              </a:rPr>
              <a:t>04</a:t>
            </a:r>
          </a:p>
        </p:txBody>
      </p:sp>
    </p:spTree>
    <p:extLst>
      <p:ext uri="{BB962C8B-B14F-4D97-AF65-F5344CB8AC3E}">
        <p14:creationId xmlns:p14="http://schemas.microsoft.com/office/powerpoint/2010/main" val="1094726870"/>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0-#ppt_w/2"/>
                                          </p:val>
                                        </p:tav>
                                        <p:tav tm="100000">
                                          <p:val>
                                            <p:strVal val="#ppt_x"/>
                                          </p:val>
                                        </p:tav>
                                      </p:tavLst>
                                    </p:anim>
                                    <p:anim calcmode="lin" valueType="num">
                                      <p:cBhvr additive="base">
                                        <p:cTn id="23" dur="10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4" accel="50000" decel="5000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1000" fill="hold"/>
                                        <p:tgtEl>
                                          <p:spTgt spid="27"/>
                                        </p:tgtEl>
                                        <p:attrNameLst>
                                          <p:attrName>ppt_x</p:attrName>
                                        </p:attrNameLst>
                                      </p:cBhvr>
                                      <p:tavLst>
                                        <p:tav tm="0">
                                          <p:val>
                                            <p:strVal val="0-#ppt_w/2"/>
                                          </p:val>
                                        </p:tav>
                                        <p:tav tm="100000">
                                          <p:val>
                                            <p:strVal val="#ppt_x"/>
                                          </p:val>
                                        </p:tav>
                                      </p:tavLst>
                                    </p:anim>
                                    <p:anim calcmode="lin" valueType="num">
                                      <p:cBhvr additive="base">
                                        <p:cTn id="32" dur="100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4" accel="50000" decel="5000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0" fill="hold"/>
                                        <p:tgtEl>
                                          <p:spTgt spid="31"/>
                                        </p:tgtEl>
                                        <p:attrNameLst>
                                          <p:attrName>ppt_x</p:attrName>
                                        </p:attrNameLst>
                                      </p:cBhvr>
                                      <p:tavLst>
                                        <p:tav tm="0">
                                          <p:val>
                                            <p:strVal val="0-#ppt_w/2"/>
                                          </p:val>
                                        </p:tav>
                                        <p:tav tm="100000">
                                          <p:val>
                                            <p:strVal val="#ppt_x"/>
                                          </p:val>
                                        </p:tav>
                                      </p:tavLst>
                                    </p:anim>
                                    <p:anim calcmode="lin" valueType="num">
                                      <p:cBhvr additive="base">
                                        <p:cTn id="41" dur="1000" fill="hold"/>
                                        <p:tgtEl>
                                          <p:spTgt spid="31"/>
                                        </p:tgtEl>
                                        <p:attrNameLst>
                                          <p:attrName>ppt_y</p:attrName>
                                        </p:attrNameLst>
                                      </p:cBhvr>
                                      <p:tavLst>
                                        <p:tav tm="0">
                                          <p:val>
                                            <p:strVal val="#ppt_y"/>
                                          </p:val>
                                        </p:tav>
                                        <p:tav tm="100000">
                                          <p:val>
                                            <p:strVal val="#ppt_y"/>
                                          </p:val>
                                        </p:tav>
                                      </p:tavLst>
                                    </p:anim>
                                  </p:childTnLst>
                                </p:cTn>
                              </p:par>
                              <p:par>
                                <p:cTn id="42" presetID="2" presetClass="entr" presetSubtype="4" accel="50000" decel="5000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8" accel="50000" decel="5000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1000" fill="hold"/>
                                        <p:tgtEl>
                                          <p:spTgt spid="35"/>
                                        </p:tgtEl>
                                        <p:attrNameLst>
                                          <p:attrName>ppt_x</p:attrName>
                                        </p:attrNameLst>
                                      </p:cBhvr>
                                      <p:tavLst>
                                        <p:tav tm="0">
                                          <p:val>
                                            <p:strVal val="0-#ppt_w/2"/>
                                          </p:val>
                                        </p:tav>
                                        <p:tav tm="100000">
                                          <p:val>
                                            <p:strVal val="#ppt_x"/>
                                          </p:val>
                                        </p:tav>
                                      </p:tavLst>
                                    </p:anim>
                                    <p:anim calcmode="lin" valueType="num">
                                      <p:cBhvr additive="base">
                                        <p:cTn id="50" dur="1000" fill="hold"/>
                                        <p:tgtEl>
                                          <p:spTgt spid="35"/>
                                        </p:tgtEl>
                                        <p:attrNameLst>
                                          <p:attrName>ppt_y</p:attrName>
                                        </p:attrNameLst>
                                      </p:cBhvr>
                                      <p:tavLst>
                                        <p:tav tm="0">
                                          <p:val>
                                            <p:strVal val="#ppt_y"/>
                                          </p:val>
                                        </p:tav>
                                        <p:tav tm="100000">
                                          <p:val>
                                            <p:strVal val="#ppt_y"/>
                                          </p:val>
                                        </p:tav>
                                      </p:tavLst>
                                    </p:anim>
                                  </p:childTnLst>
                                </p:cTn>
                              </p:par>
                              <p:par>
                                <p:cTn id="51" presetID="2" presetClass="entr" presetSubtype="4" accel="50000" decel="5000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7" grpId="0"/>
      <p:bldP spid="31"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大学专业因素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1774726" y="1754841"/>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9"/>
          <p:cNvSpPr txBox="1"/>
          <p:nvPr/>
        </p:nvSpPr>
        <p:spPr>
          <a:xfrm>
            <a:off x="2278782" y="1916832"/>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itchFamily="34" charset="-122"/>
                <a:ea typeface="微软雅黑" pitchFamily="34" charset="-122"/>
              </a:rPr>
              <a:t>硬件教学设施分析</a:t>
            </a:r>
            <a:endParaRPr lang="zh-CN" altLang="en-US" sz="2400" dirty="0">
              <a:solidFill>
                <a:schemeClr val="bg1"/>
              </a:solidFill>
              <a:latin typeface="微软雅黑" pitchFamily="34" charset="-122"/>
              <a:ea typeface="微软雅黑" pitchFamily="34" charset="-122"/>
            </a:endParaRPr>
          </a:p>
        </p:txBody>
      </p:sp>
      <p:sp>
        <p:nvSpPr>
          <p:cNvPr id="12"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3" name="Group 58"/>
          <p:cNvGrpSpPr/>
          <p:nvPr/>
        </p:nvGrpSpPr>
        <p:grpSpPr>
          <a:xfrm>
            <a:off x="1915473" y="2656172"/>
            <a:ext cx="3747685" cy="768675"/>
            <a:chOff x="7174424" y="1256132"/>
            <a:chExt cx="3747685" cy="768675"/>
          </a:xfrm>
        </p:grpSpPr>
        <p:sp>
          <p:nvSpPr>
            <p:cNvPr id="14" name="TextBox 1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5" name="Rectangle 47"/>
            <p:cNvSpPr/>
            <p:nvPr/>
          </p:nvSpPr>
          <p:spPr>
            <a:xfrm>
              <a:off x="7174424" y="1256132"/>
              <a:ext cx="1538883" cy="307777"/>
            </a:xfrm>
            <a:prstGeom prst="rect">
              <a:avLst/>
            </a:prstGeom>
          </p:spPr>
          <p:txBody>
            <a:bodyPr wrap="none" lIns="0" tIns="0" rIns="0" bIns="0">
              <a:spAutoFit/>
            </a:bodyPr>
            <a:lstStyle/>
            <a:p>
              <a:r>
                <a:rPr lang="zh-CN" altLang="en-US" sz="2000" dirty="0">
                  <a:solidFill>
                    <a:schemeClr val="accent1">
                      <a:lumMod val="75000"/>
                    </a:schemeClr>
                  </a:solidFill>
                  <a:latin typeface="微软雅黑" panose="020B0503020204020204" pitchFamily="34" charset="-122"/>
                  <a:ea typeface="微软雅黑" panose="020B0503020204020204" pitchFamily="34" charset="-122"/>
                </a:rPr>
                <a:t>添加</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标题信息</a:t>
              </a:r>
              <a:endParaRPr lang="en-US"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16"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7" name="Group 58"/>
          <p:cNvGrpSpPr/>
          <p:nvPr/>
        </p:nvGrpSpPr>
        <p:grpSpPr>
          <a:xfrm>
            <a:off x="1915473" y="3706792"/>
            <a:ext cx="3747685" cy="1655071"/>
            <a:chOff x="7174424" y="1256132"/>
            <a:chExt cx="3747685" cy="1655071"/>
          </a:xfrm>
        </p:grpSpPr>
        <p:sp>
          <p:nvSpPr>
            <p:cNvPr id="18" name="TextBox 17"/>
            <p:cNvSpPr txBox="1"/>
            <p:nvPr/>
          </p:nvSpPr>
          <p:spPr>
            <a:xfrm>
              <a:off x="7174424" y="1600395"/>
              <a:ext cx="3747685" cy="1310808"/>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说明在此录入上述图表的综合描述说明。</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20000"/>
                </a:lnSpc>
                <a:spcBef>
                  <a:spcPct val="0"/>
                </a:spcBef>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此录入上述图表的。在此录入上述在此录在此录在此录在此录图表的综合描述说明。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9"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0" name="六边形 19"/>
          <p:cNvSpPr/>
          <p:nvPr/>
        </p:nvSpPr>
        <p:spPr>
          <a:xfrm>
            <a:off x="6455246" y="1754841"/>
            <a:ext cx="3888432" cy="666047"/>
          </a:xfrm>
          <a:prstGeom prst="hexagon">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9"/>
          <p:cNvSpPr txBox="1"/>
          <p:nvPr/>
        </p:nvSpPr>
        <p:spPr>
          <a:xfrm>
            <a:off x="6959302" y="1916832"/>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itchFamily="34" charset="-122"/>
                <a:ea typeface="微软雅黑" pitchFamily="34" charset="-122"/>
              </a:rPr>
              <a:t>学校师资力量分析</a:t>
            </a:r>
            <a:endParaRPr lang="zh-CN" altLang="en-US" sz="2400" dirty="0">
              <a:solidFill>
                <a:schemeClr val="bg1"/>
              </a:solidFill>
              <a:latin typeface="微软雅黑" pitchFamily="34" charset="-122"/>
              <a:ea typeface="微软雅黑" pitchFamily="34" charset="-122"/>
            </a:endParaRPr>
          </a:p>
        </p:txBody>
      </p:sp>
      <p:sp>
        <p:nvSpPr>
          <p:cNvPr id="22"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740009" y="2636912"/>
            <a:ext cx="3747685" cy="768675"/>
            <a:chOff x="7174424" y="1256132"/>
            <a:chExt cx="3747685" cy="768675"/>
          </a:xfrm>
        </p:grpSpPr>
        <p:sp>
          <p:nvSpPr>
            <p:cNvPr id="24" name="TextBox 23"/>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5"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26"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7" name="Group 58"/>
          <p:cNvGrpSpPr/>
          <p:nvPr/>
        </p:nvGrpSpPr>
        <p:grpSpPr>
          <a:xfrm>
            <a:off x="6743278" y="3647792"/>
            <a:ext cx="3747685" cy="768675"/>
            <a:chOff x="7174424" y="1256132"/>
            <a:chExt cx="3747685" cy="768675"/>
          </a:xfrm>
        </p:grpSpPr>
        <p:sp>
          <p:nvSpPr>
            <p:cNvPr id="28" name="TextBox 27"/>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9"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30"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rgbClr val="4274B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31" name="Group 58"/>
          <p:cNvGrpSpPr/>
          <p:nvPr/>
        </p:nvGrpSpPr>
        <p:grpSpPr>
          <a:xfrm>
            <a:off x="6743278" y="4655904"/>
            <a:ext cx="3747685" cy="768675"/>
            <a:chOff x="7174424" y="1256132"/>
            <a:chExt cx="3747685" cy="768675"/>
          </a:xfrm>
        </p:grpSpPr>
        <p:sp>
          <p:nvSpPr>
            <p:cNvPr id="32" name="TextBox 31"/>
            <p:cNvSpPr txBox="1"/>
            <p:nvPr/>
          </p:nvSpPr>
          <p:spPr>
            <a:xfrm>
              <a:off x="7174424" y="1600395"/>
              <a:ext cx="3747685" cy="42441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3" name="Rectangle 47"/>
            <p:cNvSpPr/>
            <p:nvPr/>
          </p:nvSpPr>
          <p:spPr>
            <a:xfrm>
              <a:off x="7174424" y="1256132"/>
              <a:ext cx="1538883" cy="307777"/>
            </a:xfrm>
            <a:prstGeom prst="rect">
              <a:avLst/>
            </a:prstGeom>
          </p:spPr>
          <p:txBody>
            <a:bodyPr wrap="none" lIns="0" tIns="0" rIns="0" bIns="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添加标题信息</a:t>
              </a:r>
              <a:endPar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18533299"/>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0-#ppt_w/2"/>
                                          </p:val>
                                        </p:tav>
                                        <p:tav tm="100000">
                                          <p:val>
                                            <p:strVal val="#ppt_x"/>
                                          </p:val>
                                        </p:tav>
                                      </p:tavLst>
                                    </p:anim>
                                    <p:anim calcmode="lin" valueType="num">
                                      <p:cBhvr additive="base">
                                        <p:cTn id="13" dur="75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750"/>
                            </p:stCondLst>
                            <p:childTnLst>
                              <p:par>
                                <p:cTn id="21" presetID="53"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2" presetClass="entr" presetSubtype="2" accel="50000" decel="5000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53"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2" presetClass="entr" presetSubtype="2" accel="50000" decel="50000"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2"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750" fill="hold"/>
                                        <p:tgtEl>
                                          <p:spTgt spid="20"/>
                                        </p:tgtEl>
                                        <p:attrNameLst>
                                          <p:attrName>ppt_x</p:attrName>
                                        </p:attrNameLst>
                                      </p:cBhvr>
                                      <p:tavLst>
                                        <p:tav tm="0">
                                          <p:val>
                                            <p:strVal val="1+#ppt_w/2"/>
                                          </p:val>
                                        </p:tav>
                                        <p:tav tm="100000">
                                          <p:val>
                                            <p:strVal val="#ppt_x"/>
                                          </p:val>
                                        </p:tav>
                                      </p:tavLst>
                                    </p:anim>
                                    <p:anim calcmode="lin" valueType="num">
                                      <p:cBhvr additive="base">
                                        <p:cTn id="44" dur="75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4000"/>
                            </p:stCondLst>
                            <p:childTnLst>
                              <p:par>
                                <p:cTn id="52" presetID="53"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Effect transition="in" filter="fade">
                                      <p:cBhvr>
                                        <p:cTn id="56" dur="500"/>
                                        <p:tgtEl>
                                          <p:spTgt spid="22"/>
                                        </p:tgtEl>
                                      </p:cBhvr>
                                    </p:animEffect>
                                  </p:childTnLst>
                                </p:cTn>
                              </p:par>
                              <p:par>
                                <p:cTn id="57" presetID="2" presetClass="entr" presetSubtype="2" accel="50000" decel="5000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1+#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53"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par>
                                <p:cTn id="67" presetID="2" presetClass="entr" presetSubtype="2" accel="50000" decel="50000" fill="hold"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1+#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53" presetClass="entr" presetSubtype="0"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Effect transition="in" filter="fade">
                                      <p:cBhvr>
                                        <p:cTn id="76" dur="500"/>
                                        <p:tgtEl>
                                          <p:spTgt spid="30"/>
                                        </p:tgtEl>
                                      </p:cBhvr>
                                    </p:animEffect>
                                  </p:childTnLst>
                                </p:cTn>
                              </p:par>
                              <p:par>
                                <p:cTn id="77" presetID="2" presetClass="entr" presetSubtype="2" accel="50000" decel="50000"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1+#ppt_w/2"/>
                                          </p:val>
                                        </p:tav>
                                        <p:tav tm="100000">
                                          <p:val>
                                            <p:strVal val="#ppt_x"/>
                                          </p:val>
                                        </p:tav>
                                      </p:tavLst>
                                    </p:anim>
                                    <p:anim calcmode="lin" valueType="num">
                                      <p:cBhvr additive="base">
                                        <p:cTn id="8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6" grpId="0" animBg="1"/>
      <p:bldP spid="20" grpId="0" animBg="1"/>
      <p:bldP spid="21" grpId="0"/>
      <p:bldP spid="22" grpId="0" animBg="1"/>
      <p:bldP spid="26" grpId="0" animBg="1"/>
      <p:bldP spid="3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社会环境因素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5"/>
          <p:cNvGrpSpPr/>
          <p:nvPr/>
        </p:nvGrpSpPr>
        <p:grpSpPr>
          <a:xfrm>
            <a:off x="3900467" y="2189750"/>
            <a:ext cx="3177509" cy="2883156"/>
            <a:chOff x="859362" y="1276350"/>
            <a:chExt cx="3179238" cy="2884724"/>
          </a:xfrm>
        </p:grpSpPr>
        <p:pic>
          <p:nvPicPr>
            <p:cNvPr id="21" name="Picture 16"/>
            <p:cNvPicPr>
              <a:picLocks noChangeAspect="1"/>
            </p:cNvPicPr>
            <p:nvPr/>
          </p:nvPicPr>
          <p:blipFill rotWithShape="1">
            <a:blip r:embed="rId5" cstate="print">
              <a:extLst>
                <a:ext uri="{28A0092B-C50C-407E-A947-70E740481C1C}">
                  <a14:useLocalDpi xmlns:a14="http://schemas.microsoft.com/office/drawing/2010/main" val="0"/>
                </a:ext>
              </a:extLst>
            </a:blip>
            <a:srcRect l="22134" t="10550" r="21733" b="13050"/>
            <a:stretch/>
          </p:blipFill>
          <p:spPr>
            <a:xfrm>
              <a:off x="859362" y="1276350"/>
              <a:ext cx="3179238" cy="2884724"/>
            </a:xfrm>
            <a:prstGeom prst="rect">
              <a:avLst/>
            </a:prstGeom>
          </p:spPr>
        </p:pic>
        <p:sp>
          <p:nvSpPr>
            <p:cNvPr id="22" name="Rectangle 17"/>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3" name="Text Placeholder 11"/>
          <p:cNvSpPr txBox="1">
            <a:spLocks/>
          </p:cNvSpPr>
          <p:nvPr/>
        </p:nvSpPr>
        <p:spPr>
          <a:xfrm>
            <a:off x="694606" y="242359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4" name="Text Placeholder 12"/>
          <p:cNvSpPr txBox="1">
            <a:spLocks/>
          </p:cNvSpPr>
          <p:nvPr/>
        </p:nvSpPr>
        <p:spPr>
          <a:xfrm>
            <a:off x="694606" y="2910437"/>
            <a:ext cx="3100754" cy="1815882"/>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r>
              <a:rPr lang="zh-CN" altLang="en-US" sz="1200" dirty="0" smtClean="0">
                <a:solidFill>
                  <a:schemeClr val="tx1">
                    <a:lumMod val="50000"/>
                    <a:lumOff val="50000"/>
                  </a:schemeClr>
                </a:solidFill>
                <a:latin typeface="微软雅黑"/>
                <a:ea typeface="微软雅黑"/>
                <a:sym typeface="Gill Sans" charset="0"/>
              </a:rPr>
              <a:t>。</a:t>
            </a:r>
            <a:endParaRPr lang="en-US" altLang="zh-CN" sz="1200" dirty="0" smtClean="0">
              <a:solidFill>
                <a:schemeClr val="tx1">
                  <a:lumMod val="50000"/>
                  <a:lumOff val="50000"/>
                </a:schemeClr>
              </a:solidFill>
              <a:latin typeface="微软雅黑"/>
              <a:ea typeface="微软雅黑"/>
              <a:sym typeface="Gill Sans" charset="0"/>
            </a:endParaRPr>
          </a:p>
          <a:p>
            <a:endParaRPr lang="en-US" altLang="zh-CN" sz="1200" dirty="0" smtClean="0">
              <a:solidFill>
                <a:schemeClr val="tx1">
                  <a:lumMod val="50000"/>
                  <a:lumOff val="50000"/>
                </a:schemeClr>
              </a:solidFill>
              <a:latin typeface="微软雅黑"/>
              <a:ea typeface="微软雅黑"/>
              <a:sym typeface="Gill Sans" charset="0"/>
            </a:endParaRPr>
          </a:p>
          <a:p>
            <a:r>
              <a:rPr lang="zh-CN" altLang="en-US" sz="1200" dirty="0" smtClean="0">
                <a:solidFill>
                  <a:schemeClr val="tx1">
                    <a:lumMod val="50000"/>
                    <a:lumOff val="50000"/>
                  </a:schemeClr>
                </a:solidFill>
                <a:latin typeface="微软雅黑"/>
                <a:ea typeface="微软雅黑"/>
                <a:sym typeface="Gill Sans" charset="0"/>
              </a:rPr>
              <a:t>尽量</a:t>
            </a:r>
            <a:r>
              <a:rPr lang="zh-CN" altLang="en-US" sz="1200" dirty="0">
                <a:solidFill>
                  <a:schemeClr val="tx1">
                    <a:lumMod val="50000"/>
                    <a:lumOff val="50000"/>
                  </a:schemeClr>
                </a:solidFill>
                <a:latin typeface="微软雅黑"/>
                <a:ea typeface="微软雅黑"/>
                <a:sym typeface="Gill Sans" charset="0"/>
              </a:rPr>
              <a:t>将每页幻灯片的字数控制在  </a:t>
            </a:r>
            <a:r>
              <a:rPr lang="en-US" altLang="zh-CN" sz="1200" dirty="0">
                <a:solidFill>
                  <a:schemeClr val="tx1">
                    <a:lumMod val="50000"/>
                    <a:lumOff val="50000"/>
                  </a:schemeClr>
                </a:solidFill>
                <a:latin typeface="微软雅黑"/>
                <a:ea typeface="微软雅黑"/>
                <a:sym typeface="Gill Sans" charset="0"/>
              </a:rPr>
              <a:t>200</a:t>
            </a:r>
            <a:r>
              <a:rPr lang="zh-CN" altLang="en-US" sz="1200" dirty="0">
                <a:solidFill>
                  <a:schemeClr val="tx1">
                    <a:lumMod val="50000"/>
                    <a:lumOff val="50000"/>
                  </a:schemeClr>
                </a:solidFill>
                <a:latin typeface="微软雅黑"/>
                <a:ea typeface="微软雅黑"/>
                <a:sym typeface="Gill Sans" charset="0"/>
              </a:rPr>
              <a:t>字以内，据统计每页幻灯片的最好控制在  </a:t>
            </a:r>
            <a:r>
              <a:rPr lang="en-US" altLang="zh-CN" sz="1200" dirty="0">
                <a:solidFill>
                  <a:schemeClr val="tx1">
                    <a:lumMod val="50000"/>
                    <a:lumOff val="50000"/>
                  </a:schemeClr>
                </a:solidFill>
                <a:latin typeface="微软雅黑"/>
                <a:ea typeface="微软雅黑"/>
                <a:sym typeface="Gill Sans" charset="0"/>
              </a:rPr>
              <a:t>5</a:t>
            </a:r>
            <a:r>
              <a:rPr lang="zh-CN" altLang="en-US" sz="1200" dirty="0">
                <a:solidFill>
                  <a:schemeClr val="tx1">
                    <a:lumMod val="50000"/>
                    <a:lumOff val="50000"/>
                  </a:schemeClr>
                </a:solidFill>
                <a:latin typeface="微软雅黑"/>
                <a:ea typeface="微软雅黑"/>
                <a:sym typeface="Gill Sans" charset="0"/>
              </a:rPr>
              <a:t>分钟之内。</a:t>
            </a:r>
            <a:endParaRPr lang="en-AU"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5" name="Group 23"/>
          <p:cNvGrpSpPr/>
          <p:nvPr/>
        </p:nvGrpSpPr>
        <p:grpSpPr>
          <a:xfrm>
            <a:off x="8513124" y="1472941"/>
            <a:ext cx="462882" cy="462882"/>
            <a:chOff x="8876381" y="3510900"/>
            <a:chExt cx="720966" cy="720966"/>
          </a:xfrm>
        </p:grpSpPr>
        <p:sp>
          <p:nvSpPr>
            <p:cNvPr id="26" name="Rounded Rectangle 24"/>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9" name="Group 27"/>
          <p:cNvGrpSpPr/>
          <p:nvPr/>
        </p:nvGrpSpPr>
        <p:grpSpPr>
          <a:xfrm>
            <a:off x="8513124" y="3161777"/>
            <a:ext cx="462882" cy="462882"/>
            <a:chOff x="8876381" y="3510900"/>
            <a:chExt cx="720966" cy="720966"/>
          </a:xfrm>
        </p:grpSpPr>
        <p:sp>
          <p:nvSpPr>
            <p:cNvPr id="30" name="Rounded Rectangle 28"/>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Freeform 30"/>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Group 31"/>
          <p:cNvGrpSpPr/>
          <p:nvPr/>
        </p:nvGrpSpPr>
        <p:grpSpPr>
          <a:xfrm>
            <a:off x="8495088" y="4769861"/>
            <a:ext cx="462882" cy="462882"/>
            <a:chOff x="8876381" y="3510900"/>
            <a:chExt cx="720966" cy="720966"/>
          </a:xfrm>
        </p:grpSpPr>
        <p:sp>
          <p:nvSpPr>
            <p:cNvPr id="34" name="Rounded Rectangle 32"/>
            <p:cNvSpPr/>
            <p:nvPr/>
          </p:nvSpPr>
          <p:spPr>
            <a:xfrm>
              <a:off x="8876381" y="3510900"/>
              <a:ext cx="720966" cy="72096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Freeform 28"/>
            <p:cNvSpPr>
              <a:spLocks/>
            </p:cNvSpPr>
            <p:nvPr/>
          </p:nvSpPr>
          <p:spPr bwMode="auto">
            <a:xfrm>
              <a:off x="9051319" y="3725622"/>
              <a:ext cx="343986" cy="333710"/>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34"/>
            <p:cNvSpPr>
              <a:spLocks/>
            </p:cNvSpPr>
            <p:nvPr/>
          </p:nvSpPr>
          <p:spPr bwMode="auto">
            <a:xfrm>
              <a:off x="9297525" y="3686933"/>
              <a:ext cx="137875" cy="133654"/>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solidFill>
              <a:schemeClr val="bg1"/>
            </a:solidFill>
            <a:ln>
              <a:noFill/>
            </a:ln>
            <a:extLst/>
          </p:spPr>
          <p:txBody>
            <a:bodyPr lIns="0" tIns="0" rIns="0" bIns="0"/>
            <a:lstStyle/>
            <a:p>
              <a:endParaRPr 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7" name="Group 35"/>
          <p:cNvGrpSpPr/>
          <p:nvPr/>
        </p:nvGrpSpPr>
        <p:grpSpPr>
          <a:xfrm>
            <a:off x="6993029" y="1704382"/>
            <a:ext cx="1502060" cy="3298319"/>
            <a:chOff x="4191000" y="1860815"/>
            <a:chExt cx="1126545" cy="2473739"/>
          </a:xfrm>
        </p:grpSpPr>
        <p:cxnSp>
          <p:nvCxnSpPr>
            <p:cNvPr id="38" name="Elbow Connector 36"/>
            <p:cNvCxnSpPr/>
            <p:nvPr/>
          </p:nvCxnSpPr>
          <p:spPr>
            <a:xfrm flipV="1">
              <a:off x="4191000" y="1860815"/>
              <a:ext cx="1126545" cy="1244335"/>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Elbow Connector 37"/>
            <p:cNvCxnSpPr/>
            <p:nvPr/>
          </p:nvCxnSpPr>
          <p:spPr>
            <a:xfrm>
              <a:off x="4191000" y="3105150"/>
              <a:ext cx="1126544" cy="1229404"/>
            </a:xfrm>
            <a:prstGeom prst="bentConnector3">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p:nvPr/>
          </p:nvCxnSpPr>
          <p:spPr>
            <a:xfrm>
              <a:off x="4191000" y="3105150"/>
              <a:ext cx="1126545" cy="2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41" name="Group 39"/>
          <p:cNvGrpSpPr/>
          <p:nvPr/>
        </p:nvGrpSpPr>
        <p:grpSpPr>
          <a:xfrm>
            <a:off x="6486931" y="2888193"/>
            <a:ext cx="950647" cy="956613"/>
            <a:chOff x="1524000" y="1777501"/>
            <a:chExt cx="712985" cy="717460"/>
          </a:xfrm>
        </p:grpSpPr>
        <p:sp>
          <p:nvSpPr>
            <p:cNvPr id="42" name="Oval 40"/>
            <p:cNvSpPr/>
            <p:nvPr/>
          </p:nvSpPr>
          <p:spPr>
            <a:xfrm>
              <a:off x="1524000" y="1777501"/>
              <a:ext cx="712985" cy="717460"/>
            </a:xfrm>
            <a:prstGeom prst="ellipse">
              <a:avLst/>
            </a:prstGeom>
            <a:solidFill>
              <a:schemeClr val="accent1">
                <a:lumMod val="7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11733">
                <a:solidFill>
                  <a:schemeClr val="bg1"/>
                </a:solidFill>
              </a:endParaRPr>
            </a:p>
          </p:txBody>
        </p:sp>
        <p:grpSp>
          <p:nvGrpSpPr>
            <p:cNvPr id="43" name="Group 41"/>
            <p:cNvGrpSpPr/>
            <p:nvPr/>
          </p:nvGrpSpPr>
          <p:grpSpPr>
            <a:xfrm>
              <a:off x="1658190" y="1956445"/>
              <a:ext cx="444604" cy="359572"/>
              <a:chOff x="312738" y="3205163"/>
              <a:chExt cx="290513" cy="234950"/>
            </a:xfrm>
            <a:solidFill>
              <a:schemeClr val="bg1"/>
            </a:solidFill>
          </p:grpSpPr>
          <p:sp>
            <p:nvSpPr>
              <p:cNvPr id="44"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5" name="Freeform 6"/>
              <p:cNvSpPr>
                <a:spLocks/>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6"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sp>
        <p:nvSpPr>
          <p:cNvPr id="47" name="Text Placeholder 12"/>
          <p:cNvSpPr txBox="1">
            <a:spLocks/>
          </p:cNvSpPr>
          <p:nvPr/>
        </p:nvSpPr>
        <p:spPr>
          <a:xfrm>
            <a:off x="8993400" y="1412776"/>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
        <p:nvSpPr>
          <p:cNvPr id="48" name="Text Placeholder 12"/>
          <p:cNvSpPr txBox="1">
            <a:spLocks/>
          </p:cNvSpPr>
          <p:nvPr/>
        </p:nvSpPr>
        <p:spPr>
          <a:xfrm>
            <a:off x="8993400" y="3114911"/>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
        <p:nvSpPr>
          <p:cNvPr id="49" name="Text Placeholder 12"/>
          <p:cNvSpPr txBox="1">
            <a:spLocks/>
          </p:cNvSpPr>
          <p:nvPr/>
        </p:nvSpPr>
        <p:spPr>
          <a:xfrm>
            <a:off x="8975526" y="4726319"/>
            <a:ext cx="2479655" cy="132556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200" dirty="0">
                <a:solidFill>
                  <a:schemeClr val="tx1">
                    <a:lumMod val="50000"/>
                    <a:lumOff val="50000"/>
                  </a:schemeClr>
                </a:solidFill>
                <a:latin typeface="微软雅黑"/>
                <a:ea typeface="微软雅黑"/>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a:ea typeface="微软雅黑"/>
              <a:sym typeface="Gill Sans" charset="0"/>
            </a:endParaRPr>
          </a:p>
        </p:txBody>
      </p:sp>
    </p:spTree>
    <p:extLst>
      <p:ext uri="{BB962C8B-B14F-4D97-AF65-F5344CB8AC3E}">
        <p14:creationId xmlns:p14="http://schemas.microsoft.com/office/powerpoint/2010/main" val="925821378"/>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500" fill="hold"/>
                                        <p:tgtEl>
                                          <p:spTgt spid="41"/>
                                        </p:tgtEl>
                                        <p:attrNameLst>
                                          <p:attrName>ppt_w</p:attrName>
                                        </p:attrNameLst>
                                      </p:cBhvr>
                                      <p:tavLst>
                                        <p:tav tm="0">
                                          <p:val>
                                            <p:fltVal val="0"/>
                                          </p:val>
                                        </p:tav>
                                        <p:tav tm="100000">
                                          <p:val>
                                            <p:strVal val="#ppt_w"/>
                                          </p:val>
                                        </p:tav>
                                      </p:tavLst>
                                    </p:anim>
                                    <p:anim calcmode="lin" valueType="num">
                                      <p:cBhvr>
                                        <p:cTn id="31" dur="500" fill="hold"/>
                                        <p:tgtEl>
                                          <p:spTgt spid="41"/>
                                        </p:tgtEl>
                                        <p:attrNameLst>
                                          <p:attrName>ppt_h</p:attrName>
                                        </p:attrNameLst>
                                      </p:cBhvr>
                                      <p:tavLst>
                                        <p:tav tm="0">
                                          <p:val>
                                            <p:fltVal val="0"/>
                                          </p:val>
                                        </p:tav>
                                        <p:tav tm="100000">
                                          <p:val>
                                            <p:strVal val="#ppt_h"/>
                                          </p:val>
                                        </p:tav>
                                      </p:tavLst>
                                    </p:anim>
                                    <p:animEffect transition="in" filter="fade">
                                      <p:cBhvr>
                                        <p:cTn id="32" dur="500"/>
                                        <p:tgtEl>
                                          <p:spTgt spid="41"/>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par>
                                <p:cTn id="37" presetID="42" presetClass="entr" presetSubtype="0" fill="hold" nodeType="withEffect">
                                  <p:stCondLst>
                                    <p:cond delay="5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00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15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a:t>
            </a:r>
            <a:r>
              <a:rPr lang="zh-CN" altLang="en-US" sz="2000" dirty="0" smtClean="0">
                <a:solidFill>
                  <a:schemeClr val="accent1">
                    <a:lumMod val="75000"/>
                  </a:schemeClr>
                </a:solidFill>
                <a:latin typeface="微软雅黑" pitchFamily="34" charset="-122"/>
                <a:ea typeface="微软雅黑" pitchFamily="34" charset="-122"/>
              </a:rPr>
              <a:t>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82903" y="3630216"/>
            <a:ext cx="3004021" cy="185957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54489" y="1456184"/>
            <a:ext cx="3004021" cy="185957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TextBox 11"/>
          <p:cNvSpPr txBox="1"/>
          <p:nvPr/>
        </p:nvSpPr>
        <p:spPr>
          <a:xfrm>
            <a:off x="1630710" y="1340768"/>
            <a:ext cx="453970"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2011</a:t>
            </a:r>
            <a:endParaRPr lang="en-US" sz="90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1788401" y="3315762"/>
            <a:ext cx="787395" cy="230832"/>
          </a:xfrm>
          <a:prstGeom prst="rect">
            <a:avLst/>
          </a:prstGeom>
          <a:solidFill>
            <a:schemeClr val="accent1">
              <a:lumMod val="75000"/>
            </a:schemeClr>
          </a:solidFill>
        </p:spPr>
        <p:txBody>
          <a:bodyPr wrap="none" rtlCol="0">
            <a:spAutoFit/>
          </a:bodyPr>
          <a:lstStyle/>
          <a:p>
            <a:r>
              <a:rPr lang="en-US" sz="900" dirty="0" smtClean="0">
                <a:solidFill>
                  <a:schemeClr val="bg1"/>
                </a:solidFill>
                <a:latin typeface="微软雅黑" panose="020B0503020204020204" pitchFamily="34" charset="-122"/>
                <a:ea typeface="微软雅黑" panose="020B0503020204020204" pitchFamily="34" charset="-122"/>
              </a:rPr>
              <a:t>We started</a:t>
            </a:r>
            <a:endParaRPr lang="en-US" sz="9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306011" y="3540538"/>
            <a:ext cx="453970"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2012</a:t>
            </a:r>
            <a:endParaRPr lang="en-US" sz="90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031310" y="5430416"/>
            <a:ext cx="1119217" cy="230832"/>
          </a:xfrm>
          <a:prstGeom prst="rect">
            <a:avLst/>
          </a:prstGeom>
          <a:solidFill>
            <a:schemeClr val="accent1">
              <a:lumMod val="75000"/>
            </a:schemeClr>
          </a:solidFill>
        </p:spPr>
        <p:txBody>
          <a:bodyPr wrap="none" rtlCol="0">
            <a:spAutoFit/>
          </a:bodyPr>
          <a:lstStyle/>
          <a:p>
            <a:r>
              <a:rPr lang="en-US" sz="900" smtClean="0">
                <a:solidFill>
                  <a:schemeClr val="bg1"/>
                </a:solidFill>
                <a:latin typeface="微软雅黑" panose="020B0503020204020204" pitchFamily="34" charset="-122"/>
                <a:ea typeface="微软雅黑" panose="020B0503020204020204" pitchFamily="34" charset="-122"/>
              </a:rPr>
              <a:t>Business Product</a:t>
            </a:r>
            <a:endParaRPr lang="en-US" sz="90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002526" y="2186280"/>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7" name="TextBox 16"/>
          <p:cNvSpPr txBox="1"/>
          <p:nvPr/>
        </p:nvSpPr>
        <p:spPr>
          <a:xfrm>
            <a:off x="5002526" y="1790885"/>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itchFamily="34" charset="0"/>
                <a:ea typeface="微软雅黑" pitchFamily="34" charset="-122"/>
              </a:rPr>
              <a:t>点击输入标题文本</a:t>
            </a:r>
            <a:endParaRPr lang="zh-CN" altLang="en-US" sz="2000" dirty="0">
              <a:solidFill>
                <a:schemeClr val="accent1">
                  <a:lumMod val="75000"/>
                </a:schemeClr>
              </a:solidFill>
              <a:latin typeface="Impact MT Std" pitchFamily="34" charset="0"/>
              <a:ea typeface="微软雅黑" pitchFamily="34" charset="-122"/>
            </a:endParaRPr>
          </a:p>
        </p:txBody>
      </p:sp>
      <p:sp>
        <p:nvSpPr>
          <p:cNvPr id="18" name="TextBox 17"/>
          <p:cNvSpPr txBox="1"/>
          <p:nvPr/>
        </p:nvSpPr>
        <p:spPr>
          <a:xfrm>
            <a:off x="3214886" y="4418528"/>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9" name="TextBox 18"/>
          <p:cNvSpPr txBox="1"/>
          <p:nvPr/>
        </p:nvSpPr>
        <p:spPr>
          <a:xfrm>
            <a:off x="3214886" y="4023133"/>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itchFamily="34" charset="0"/>
                <a:ea typeface="微软雅黑" pitchFamily="34" charset="-122"/>
              </a:rPr>
              <a:t>点击输入标题文本</a:t>
            </a:r>
            <a:endParaRPr lang="zh-CN" altLang="en-US" sz="2000" dirty="0">
              <a:solidFill>
                <a:schemeClr val="accent1">
                  <a:lumMod val="75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3218533546"/>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300" fill="hold"/>
                                        <p:tgtEl>
                                          <p:spTgt spid="17"/>
                                        </p:tgtEl>
                                        <p:attrNameLst>
                                          <p:attrName>ppt_x</p:attrName>
                                        </p:attrNameLst>
                                      </p:cBhvr>
                                      <p:tavLst>
                                        <p:tav tm="0">
                                          <p:val>
                                            <p:strVal val="1+#ppt_w/2"/>
                                          </p:val>
                                        </p:tav>
                                        <p:tav tm="100000">
                                          <p:val>
                                            <p:strVal val="#ppt_x"/>
                                          </p:val>
                                        </p:tav>
                                      </p:tavLst>
                                    </p:anim>
                                    <p:anim calcmode="lin" valueType="num">
                                      <p:cBhvr additive="base">
                                        <p:cTn id="28" dur="3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300"/>
                            </p:stCondLst>
                            <p:childTnLst>
                              <p:par>
                                <p:cTn id="30" presetID="2" presetClass="entr" presetSubtype="2"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300" fill="hold"/>
                                        <p:tgtEl>
                                          <p:spTgt spid="16"/>
                                        </p:tgtEl>
                                        <p:attrNameLst>
                                          <p:attrName>ppt_x</p:attrName>
                                        </p:attrNameLst>
                                      </p:cBhvr>
                                      <p:tavLst>
                                        <p:tav tm="0">
                                          <p:val>
                                            <p:strVal val="1+#ppt_w/2"/>
                                          </p:val>
                                        </p:tav>
                                        <p:tav tm="100000">
                                          <p:val>
                                            <p:strVal val="#ppt_x"/>
                                          </p:val>
                                        </p:tav>
                                      </p:tavLst>
                                    </p:anim>
                                    <p:anim calcmode="lin" valueType="num">
                                      <p:cBhvr additive="base">
                                        <p:cTn id="33" dur="300" fill="hold"/>
                                        <p:tgtEl>
                                          <p:spTgt spid="16"/>
                                        </p:tgtEl>
                                        <p:attrNameLst>
                                          <p:attrName>ppt_y</p:attrName>
                                        </p:attrNameLst>
                                      </p:cBhvr>
                                      <p:tavLst>
                                        <p:tav tm="0">
                                          <p:val>
                                            <p:strVal val="#ppt_y"/>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3800"/>
                            </p:stCondLst>
                            <p:childTnLst>
                              <p:par>
                                <p:cTn id="50" presetID="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300" fill="hold"/>
                                        <p:tgtEl>
                                          <p:spTgt spid="19"/>
                                        </p:tgtEl>
                                        <p:attrNameLst>
                                          <p:attrName>ppt_x</p:attrName>
                                        </p:attrNameLst>
                                      </p:cBhvr>
                                      <p:tavLst>
                                        <p:tav tm="0">
                                          <p:val>
                                            <p:strVal val="1+#ppt_w/2"/>
                                          </p:val>
                                        </p:tav>
                                        <p:tav tm="100000">
                                          <p:val>
                                            <p:strVal val="#ppt_x"/>
                                          </p:val>
                                        </p:tav>
                                      </p:tavLst>
                                    </p:anim>
                                    <p:anim calcmode="lin" valueType="num">
                                      <p:cBhvr additive="base">
                                        <p:cTn id="53" dur="3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4100"/>
                            </p:stCondLst>
                            <p:childTnLst>
                              <p:par>
                                <p:cTn id="55" presetID="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300" fill="hold"/>
                                        <p:tgtEl>
                                          <p:spTgt spid="18"/>
                                        </p:tgtEl>
                                        <p:attrNameLst>
                                          <p:attrName>ppt_x</p:attrName>
                                        </p:attrNameLst>
                                      </p:cBhvr>
                                      <p:tavLst>
                                        <p:tav tm="0">
                                          <p:val>
                                            <p:strVal val="1+#ppt_w/2"/>
                                          </p:val>
                                        </p:tav>
                                        <p:tav tm="100000">
                                          <p:val>
                                            <p:strVal val="#ppt_x"/>
                                          </p:val>
                                        </p:tav>
                                      </p:tavLst>
                                    </p:anim>
                                    <p:anim calcmode="lin" valueType="num">
                                      <p:cBhvr additive="base">
                                        <p:cTn id="58"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职业</a:t>
            </a:r>
            <a:r>
              <a:rPr lang="zh-CN" altLang="en-US" sz="2000" dirty="0" smtClean="0">
                <a:solidFill>
                  <a:schemeClr val="accent1">
                    <a:lumMod val="75000"/>
                  </a:schemeClr>
                </a:solidFill>
                <a:latin typeface="微软雅黑" pitchFamily="34" charset="-122"/>
                <a:ea typeface="微软雅黑" pitchFamily="34" charset="-122"/>
              </a:rPr>
              <a:t>环境因素</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18891" y="1700808"/>
            <a:ext cx="5828643" cy="3292136"/>
          </a:xfrm>
          <a:prstGeom prst="rect">
            <a:avLst/>
          </a:prstGeom>
          <a:effectLst>
            <a:reflection stA="14000" endPos="12000" dist="63500" dir="5400000" sy="-100000" algn="bl" rotWithShape="0"/>
          </a:effectLst>
        </p:spPr>
      </p:pic>
      <p:sp>
        <p:nvSpPr>
          <p:cNvPr id="11" name="矩形 10"/>
          <p:cNvSpPr/>
          <p:nvPr/>
        </p:nvSpPr>
        <p:spPr>
          <a:xfrm>
            <a:off x="3960544" y="1920295"/>
            <a:ext cx="4345315" cy="2821432"/>
          </a:xfrm>
          <a:prstGeom prst="rect">
            <a:avLst/>
          </a:prstGeom>
          <a:blipFill>
            <a:blip r:embed="rId6" cstate="print">
              <a:extLst>
                <a:ext uri="{28A0092B-C50C-407E-A947-70E740481C1C}">
                  <a14:useLocalDpi xmlns:a14="http://schemas.microsoft.com/office/drawing/2010/main" val="0"/>
                </a:ex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Freeform 5"/>
          <p:cNvSpPr>
            <a:spLocks/>
          </p:cNvSpPr>
          <p:nvPr/>
        </p:nvSpPr>
        <p:spPr bwMode="auto">
          <a:xfrm>
            <a:off x="3189622" y="2119153"/>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TextBox 7"/>
          <p:cNvSpPr>
            <a:spLocks noChangeArrowheads="1"/>
          </p:cNvSpPr>
          <p:nvPr/>
        </p:nvSpPr>
        <p:spPr bwMode="auto">
          <a:xfrm>
            <a:off x="3160999" y="2262806"/>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矩形 47"/>
          <p:cNvSpPr>
            <a:spLocks noChangeArrowheads="1"/>
          </p:cNvSpPr>
          <p:nvPr/>
        </p:nvSpPr>
        <p:spPr bwMode="auto">
          <a:xfrm>
            <a:off x="1154702" y="235184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15" name="Freeform 5"/>
          <p:cNvSpPr>
            <a:spLocks/>
          </p:cNvSpPr>
          <p:nvPr/>
        </p:nvSpPr>
        <p:spPr bwMode="auto">
          <a:xfrm>
            <a:off x="3161574"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 name="TextBox 7"/>
          <p:cNvSpPr>
            <a:spLocks noChangeArrowheads="1"/>
          </p:cNvSpPr>
          <p:nvPr/>
        </p:nvSpPr>
        <p:spPr bwMode="auto">
          <a:xfrm>
            <a:off x="3132951"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矩形 47"/>
          <p:cNvSpPr>
            <a:spLocks noChangeArrowheads="1"/>
          </p:cNvSpPr>
          <p:nvPr/>
        </p:nvSpPr>
        <p:spPr bwMode="auto">
          <a:xfrm>
            <a:off x="1126654" y="3734067"/>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18" name="Freeform 5"/>
          <p:cNvSpPr>
            <a:spLocks/>
          </p:cNvSpPr>
          <p:nvPr/>
        </p:nvSpPr>
        <p:spPr bwMode="auto">
          <a:xfrm>
            <a:off x="7798134" y="2133219"/>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7"/>
          <p:cNvSpPr>
            <a:spLocks noChangeArrowheads="1"/>
          </p:cNvSpPr>
          <p:nvPr/>
        </p:nvSpPr>
        <p:spPr bwMode="auto">
          <a:xfrm>
            <a:off x="7769511" y="2276872"/>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矩形 47"/>
          <p:cNvSpPr>
            <a:spLocks noChangeArrowheads="1"/>
          </p:cNvSpPr>
          <p:nvPr/>
        </p:nvSpPr>
        <p:spPr bwMode="auto">
          <a:xfrm>
            <a:off x="9191550" y="2348880"/>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21" name="Freeform 5"/>
          <p:cNvSpPr>
            <a:spLocks/>
          </p:cNvSpPr>
          <p:nvPr/>
        </p:nvSpPr>
        <p:spPr bwMode="auto">
          <a:xfrm>
            <a:off x="7780013" y="3501371"/>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7"/>
          <p:cNvSpPr>
            <a:spLocks noChangeArrowheads="1"/>
          </p:cNvSpPr>
          <p:nvPr/>
        </p:nvSpPr>
        <p:spPr bwMode="auto">
          <a:xfrm>
            <a:off x="7751390" y="3645024"/>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矩形 47"/>
          <p:cNvSpPr>
            <a:spLocks noChangeArrowheads="1"/>
          </p:cNvSpPr>
          <p:nvPr/>
        </p:nvSpPr>
        <p:spPr bwMode="auto">
          <a:xfrm>
            <a:off x="9173429" y="3717032"/>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Tree>
    <p:extLst>
      <p:ext uri="{BB962C8B-B14F-4D97-AF65-F5344CB8AC3E}">
        <p14:creationId xmlns:p14="http://schemas.microsoft.com/office/powerpoint/2010/main" val="3171162075"/>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2000"/>
                            </p:stCondLst>
                            <p:childTnLst>
                              <p:par>
                                <p:cTn id="20" presetID="53" presetClass="entr" presetSubtype="52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3000"/>
                            </p:stCondLst>
                            <p:childTnLst>
                              <p:par>
                                <p:cTn id="35" presetID="53" presetClass="entr" presetSubtype="52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fltVal val="0.5"/>
                                          </p:val>
                                        </p:tav>
                                        <p:tav tm="100000">
                                          <p:val>
                                            <p:strVal val="#ppt_y"/>
                                          </p:val>
                                        </p:tav>
                                      </p:tavLst>
                                    </p:anim>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000"/>
                            </p:stCondLst>
                            <p:childTnLst>
                              <p:par>
                                <p:cTn id="50" presetID="53" presetClass="entr" presetSubtype="52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fltVal val="0.5"/>
                                          </p:val>
                                        </p:tav>
                                        <p:tav tm="100000">
                                          <p:val>
                                            <p:strVal val="#ppt_x"/>
                                          </p:val>
                                        </p:tav>
                                      </p:tavLst>
                                    </p:anim>
                                    <p:anim calcmode="lin" valueType="num">
                                      <p:cBhvr>
                                        <p:cTn id="56" dur="500" fill="hold"/>
                                        <p:tgtEl>
                                          <p:spTgt spid="18"/>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5000"/>
                            </p:stCondLst>
                            <p:childTnLst>
                              <p:par>
                                <p:cTn id="65" presetID="53" presetClass="entr" presetSubtype="52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anim calcmode="lin" valueType="num">
                                      <p:cBhvr>
                                        <p:cTn id="70" dur="500" fill="hold"/>
                                        <p:tgtEl>
                                          <p:spTgt spid="21"/>
                                        </p:tgtEl>
                                        <p:attrNameLst>
                                          <p:attrName>ppt_x</p:attrName>
                                        </p:attrNameLst>
                                      </p:cBhvr>
                                      <p:tavLst>
                                        <p:tav tm="0">
                                          <p:val>
                                            <p:fltVal val="0.5"/>
                                          </p:val>
                                        </p:tav>
                                        <p:tav tm="100000">
                                          <p:val>
                                            <p:strVal val="#ppt_x"/>
                                          </p:val>
                                        </p:tav>
                                      </p:tavLst>
                                    </p:anim>
                                    <p:anim calcmode="lin" valueType="num">
                                      <p:cBhvr>
                                        <p:cTn id="71" dur="500" fill="hold"/>
                                        <p:tgtEl>
                                          <p:spTgt spid="21"/>
                                        </p:tgtEl>
                                        <p:attrNameLst>
                                          <p:attrName>ppt_y</p:attrName>
                                        </p:attrNameLst>
                                      </p:cBhvr>
                                      <p:tavLst>
                                        <p:tav tm="0">
                                          <p:val>
                                            <p:fltVal val="0.5"/>
                                          </p:val>
                                        </p:tav>
                                        <p:tav tm="100000">
                                          <p:val>
                                            <p:strVal val="#ppt_y"/>
                                          </p:val>
                                        </p:tav>
                                      </p:tavLst>
                                    </p:anim>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P spid="14" grpId="0"/>
      <p:bldP spid="15" grpId="0" animBg="1"/>
      <p:bldP spid="16" grpId="0"/>
      <p:bldP spid="17" grpId="0"/>
      <p:bldP spid="18" grpId="0" animBg="1"/>
      <p:bldP spid="19" grpId="0"/>
      <p:bldP spid="20" grpId="0"/>
      <p:bldP spid="21"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内外</a:t>
            </a:r>
            <a:r>
              <a:rPr lang="zh-CN" altLang="en-US" sz="2000" dirty="0" smtClean="0">
                <a:solidFill>
                  <a:schemeClr val="accent1">
                    <a:lumMod val="75000"/>
                  </a:schemeClr>
                </a:solidFill>
                <a:latin typeface="微软雅黑" pitchFamily="34" charset="-122"/>
                <a:ea typeface="微软雅黑" pitchFamily="34" charset="-122"/>
              </a:rPr>
              <a:t>因素占比</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865012" y="1850664"/>
            <a:ext cx="2444677" cy="2436655"/>
            <a:chOff x="1440917" y="1548121"/>
            <a:chExt cx="2027143" cy="2020491"/>
          </a:xfrm>
          <a:solidFill>
            <a:schemeClr val="accent5">
              <a:lumMod val="50000"/>
            </a:schemeClr>
          </a:solidFill>
        </p:grpSpPr>
        <p:sp>
          <p:nvSpPr>
            <p:cNvPr id="11"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2" name="TextBox 11"/>
            <p:cNvSpPr txBox="1"/>
            <p:nvPr/>
          </p:nvSpPr>
          <p:spPr>
            <a:xfrm>
              <a:off x="1889683" y="2173729"/>
              <a:ext cx="1304283" cy="255211"/>
            </a:xfrm>
            <a:prstGeom prst="rect">
              <a:avLst/>
            </a:prstGeom>
            <a:noFill/>
          </p:spPr>
          <p:txBody>
            <a:bodyPr wrap="square" lIns="0" tIns="0" rIns="0" bIns="0" rtlCol="0">
              <a:spAutoFit/>
            </a:bodyPr>
            <a:lstStyle/>
            <a:p>
              <a:pPr algn="ctr"/>
              <a:r>
                <a:rPr lang="zh-CN" altLang="en-US" sz="2000" dirty="0" smtClean="0">
                  <a:solidFill>
                    <a:schemeClr val="bg1"/>
                  </a:solidFill>
                  <a:latin typeface="Impact MT Std" pitchFamily="34" charset="0"/>
                  <a:ea typeface="微软雅黑" pitchFamily="34" charset="-122"/>
                </a:rPr>
                <a:t>自身因素</a:t>
              </a:r>
              <a:endParaRPr lang="zh-CN" altLang="en-US" sz="2000" dirty="0">
                <a:solidFill>
                  <a:schemeClr val="bg1"/>
                </a:solidFill>
                <a:latin typeface="Impact MT Std" pitchFamily="34" charset="0"/>
                <a:ea typeface="微软雅黑" pitchFamily="34" charset="-122"/>
              </a:endParaRPr>
            </a:p>
          </p:txBody>
        </p:sp>
        <p:sp>
          <p:nvSpPr>
            <p:cNvPr id="13" name="TextBox 12"/>
            <p:cNvSpPr txBox="1">
              <a:spLocks noChangeArrowheads="1"/>
            </p:cNvSpPr>
            <p:nvPr/>
          </p:nvSpPr>
          <p:spPr bwMode="auto">
            <a:xfrm>
              <a:off x="1970406" y="2491031"/>
              <a:ext cx="652913" cy="4848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smtClean="0">
                  <a:solidFill>
                    <a:schemeClr val="bg1"/>
                  </a:solidFill>
                  <a:latin typeface="Impact MT Std" pitchFamily="34" charset="0"/>
                  <a:ea typeface="微软雅黑" pitchFamily="34" charset="-122"/>
                </a:rPr>
                <a:t>40</a:t>
              </a:r>
              <a:r>
                <a:rPr lang="en-US" altLang="zh-CN" sz="2000" dirty="0" smtClean="0">
                  <a:solidFill>
                    <a:schemeClr val="bg1"/>
                  </a:solidFill>
                  <a:latin typeface="Impact MT Std" pitchFamily="34" charset="0"/>
                  <a:ea typeface="微软雅黑" pitchFamily="34" charset="-122"/>
                </a:rPr>
                <a:t>%</a:t>
              </a:r>
              <a:endParaRPr lang="zh-CN" altLang="en-US" sz="2000" dirty="0">
                <a:solidFill>
                  <a:schemeClr val="bg1"/>
                </a:solidFill>
                <a:latin typeface="Impact MT Std" pitchFamily="34" charset="0"/>
                <a:ea typeface="微软雅黑" pitchFamily="34" charset="-122"/>
              </a:endParaRPr>
            </a:p>
          </p:txBody>
        </p:sp>
      </p:grpSp>
      <p:grpSp>
        <p:nvGrpSpPr>
          <p:cNvPr id="14" name="组合 13"/>
          <p:cNvGrpSpPr/>
          <p:nvPr/>
        </p:nvGrpSpPr>
        <p:grpSpPr>
          <a:xfrm>
            <a:off x="4823975" y="3573012"/>
            <a:ext cx="1978373" cy="1971881"/>
            <a:chOff x="3111668" y="2944827"/>
            <a:chExt cx="1640481" cy="1635098"/>
          </a:xfrm>
          <a:solidFill>
            <a:schemeClr val="accent5">
              <a:lumMod val="75000"/>
            </a:schemeClr>
          </a:solidFill>
        </p:grpSpPr>
        <p:sp>
          <p:nvSpPr>
            <p:cNvPr id="15"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16" name="TextBox 15"/>
            <p:cNvSpPr txBox="1"/>
            <p:nvPr/>
          </p:nvSpPr>
          <p:spPr>
            <a:xfrm>
              <a:off x="3421327" y="3347926"/>
              <a:ext cx="1078663" cy="229690"/>
            </a:xfrm>
            <a:prstGeom prst="rect">
              <a:avLst/>
            </a:prstGeom>
            <a:noFill/>
          </p:spPr>
          <p:txBody>
            <a:bodyPr wrap="square" lIns="0" tIns="0" rIns="0" bIns="0" rtlCol="0">
              <a:spAutoFit/>
            </a:bodyPr>
            <a:lstStyle/>
            <a:p>
              <a:pPr algn="ctr"/>
              <a:r>
                <a:rPr lang="zh-CN" altLang="en-US" dirty="0" smtClean="0">
                  <a:solidFill>
                    <a:schemeClr val="bg1"/>
                  </a:solidFill>
                  <a:latin typeface="Impact MT Std" pitchFamily="34" charset="0"/>
                  <a:ea typeface="微软雅黑" pitchFamily="34" charset="-122"/>
                </a:rPr>
                <a:t>职业因素</a:t>
              </a:r>
              <a:endParaRPr lang="zh-CN" altLang="en-US" dirty="0">
                <a:solidFill>
                  <a:schemeClr val="bg1"/>
                </a:solidFill>
                <a:latin typeface="Impact MT Std" pitchFamily="34" charset="0"/>
                <a:ea typeface="微软雅黑" pitchFamily="34" charset="-122"/>
              </a:endParaRPr>
            </a:p>
          </p:txBody>
        </p:sp>
        <p:sp>
          <p:nvSpPr>
            <p:cNvPr id="17" name="TextBox 9"/>
            <p:cNvSpPr txBox="1">
              <a:spLocks noChangeArrowheads="1"/>
            </p:cNvSpPr>
            <p:nvPr/>
          </p:nvSpPr>
          <p:spPr bwMode="auto">
            <a:xfrm>
              <a:off x="3466877" y="3620484"/>
              <a:ext cx="663547"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smtClean="0">
                  <a:solidFill>
                    <a:schemeClr val="bg1"/>
                  </a:solidFill>
                  <a:latin typeface="Impact MT Std" pitchFamily="34" charset="0"/>
                  <a:ea typeface="微软雅黑" pitchFamily="34" charset="-122"/>
                </a:rPr>
                <a:t>30</a:t>
              </a:r>
              <a:r>
                <a:rPr lang="en-US" altLang="zh-CN" sz="2000" dirty="0" smtClean="0">
                  <a:solidFill>
                    <a:schemeClr val="bg1"/>
                  </a:solidFill>
                  <a:latin typeface="Impact MT Std" pitchFamily="34" charset="0"/>
                  <a:ea typeface="微软雅黑" pitchFamily="34" charset="-122"/>
                </a:rPr>
                <a:t>%</a:t>
              </a:r>
              <a:endParaRPr lang="zh-CN" altLang="en-US" sz="2000" dirty="0">
                <a:solidFill>
                  <a:schemeClr val="bg1"/>
                </a:solidFill>
                <a:latin typeface="Impact MT Std" pitchFamily="34" charset="0"/>
                <a:ea typeface="微软雅黑" pitchFamily="34" charset="-122"/>
              </a:endParaRPr>
            </a:p>
          </p:txBody>
        </p:sp>
      </p:grpSp>
      <p:grpSp>
        <p:nvGrpSpPr>
          <p:cNvPr id="18" name="组合 17"/>
          <p:cNvGrpSpPr/>
          <p:nvPr/>
        </p:nvGrpSpPr>
        <p:grpSpPr>
          <a:xfrm>
            <a:off x="6148731" y="2287533"/>
            <a:ext cx="1567951" cy="1562915"/>
            <a:chOff x="4254365" y="1910376"/>
            <a:chExt cx="1300156" cy="1295980"/>
          </a:xfrm>
          <a:solidFill>
            <a:srgbClr val="2DD3C2"/>
          </a:solidFill>
        </p:grpSpPr>
        <p:sp>
          <p:nvSpPr>
            <p:cNvPr id="19"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0" name="TextBox 19"/>
            <p:cNvSpPr txBox="1"/>
            <p:nvPr/>
          </p:nvSpPr>
          <p:spPr>
            <a:xfrm>
              <a:off x="4434737" y="2241239"/>
              <a:ext cx="901312" cy="178648"/>
            </a:xfrm>
            <a:prstGeom prst="rect">
              <a:avLst/>
            </a:prstGeom>
            <a:noFill/>
          </p:spPr>
          <p:txBody>
            <a:bodyPr wrap="square" lIns="0" tIns="0" rIns="0" bIns="0" rtlCol="0">
              <a:spAutoFit/>
            </a:bodyPr>
            <a:lstStyle/>
            <a:p>
              <a:pPr algn="ctr"/>
              <a:r>
                <a:rPr lang="zh-CN" altLang="en-US" sz="1400" dirty="0" smtClean="0">
                  <a:solidFill>
                    <a:schemeClr val="bg1"/>
                  </a:solidFill>
                  <a:latin typeface="Impact MT Std" pitchFamily="34" charset="0"/>
                  <a:ea typeface="微软雅黑" pitchFamily="34" charset="-122"/>
                </a:rPr>
                <a:t>家庭因素</a:t>
              </a:r>
              <a:endParaRPr lang="zh-CN" altLang="en-US" sz="1400" dirty="0">
                <a:solidFill>
                  <a:schemeClr val="bg1"/>
                </a:solidFill>
                <a:latin typeface="Impact MT Std" pitchFamily="34" charset="0"/>
                <a:ea typeface="微软雅黑" pitchFamily="34" charset="-122"/>
              </a:endParaRPr>
            </a:p>
          </p:txBody>
        </p:sp>
        <p:sp>
          <p:nvSpPr>
            <p:cNvPr id="21" name="TextBox 9"/>
            <p:cNvSpPr txBox="1">
              <a:spLocks noChangeArrowheads="1"/>
            </p:cNvSpPr>
            <p:nvPr/>
          </p:nvSpPr>
          <p:spPr bwMode="auto">
            <a:xfrm>
              <a:off x="4396940" y="2413757"/>
              <a:ext cx="654244"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smtClean="0">
                  <a:solidFill>
                    <a:schemeClr val="bg1"/>
                  </a:solidFill>
                  <a:latin typeface="Impact MT Std" pitchFamily="34" charset="0"/>
                  <a:ea typeface="微软雅黑" pitchFamily="34" charset="-122"/>
                </a:rPr>
                <a:t>20</a:t>
              </a:r>
              <a:r>
                <a:rPr lang="en-US" altLang="zh-CN" sz="2000" dirty="0" smtClean="0">
                  <a:solidFill>
                    <a:schemeClr val="bg1"/>
                  </a:solidFill>
                  <a:latin typeface="Impact MT Std" pitchFamily="34" charset="0"/>
                  <a:ea typeface="微软雅黑" pitchFamily="34" charset="-122"/>
                </a:rPr>
                <a:t>%</a:t>
              </a:r>
              <a:endParaRPr lang="zh-CN" altLang="en-US" sz="2000" dirty="0">
                <a:solidFill>
                  <a:schemeClr val="bg1"/>
                </a:solidFill>
                <a:latin typeface="Impact MT Std" pitchFamily="34" charset="0"/>
                <a:ea typeface="微软雅黑" pitchFamily="34" charset="-122"/>
              </a:endParaRPr>
            </a:p>
          </p:txBody>
        </p:sp>
      </p:grpSp>
      <p:grpSp>
        <p:nvGrpSpPr>
          <p:cNvPr id="22" name="组合 21"/>
          <p:cNvGrpSpPr/>
          <p:nvPr/>
        </p:nvGrpSpPr>
        <p:grpSpPr>
          <a:xfrm>
            <a:off x="5178594" y="1407064"/>
            <a:ext cx="1294367" cy="1290210"/>
            <a:chOff x="3395261" y="1209491"/>
            <a:chExt cx="1073298" cy="1069851"/>
          </a:xfrm>
          <a:solidFill>
            <a:srgbClr val="92D050"/>
          </a:solidFill>
        </p:grpSpPr>
        <p:sp>
          <p:nvSpPr>
            <p:cNvPr id="23"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4" name="TextBox 23"/>
            <p:cNvSpPr txBox="1"/>
            <p:nvPr/>
          </p:nvSpPr>
          <p:spPr>
            <a:xfrm>
              <a:off x="3582648" y="1516900"/>
              <a:ext cx="698523" cy="153126"/>
            </a:xfrm>
            <a:prstGeom prst="rect">
              <a:avLst/>
            </a:prstGeom>
            <a:noFill/>
          </p:spPr>
          <p:txBody>
            <a:bodyPr wrap="square" lIns="0" tIns="0" rIns="0" bIns="0" rtlCol="0">
              <a:spAutoFit/>
            </a:bodyPr>
            <a:lstStyle/>
            <a:p>
              <a:pPr algn="ctr"/>
              <a:r>
                <a:rPr lang="zh-CN" altLang="en-US" sz="1200" dirty="0" smtClean="0">
                  <a:solidFill>
                    <a:schemeClr val="bg1"/>
                  </a:solidFill>
                  <a:latin typeface="Impact MT Std" pitchFamily="34" charset="0"/>
                  <a:ea typeface="微软雅黑" pitchFamily="34" charset="-122"/>
                </a:rPr>
                <a:t>其他</a:t>
              </a:r>
              <a:r>
                <a:rPr lang="zh-CN" altLang="en-US" sz="1200" dirty="0">
                  <a:solidFill>
                    <a:schemeClr val="bg1"/>
                  </a:solidFill>
                  <a:latin typeface="Impact MT Std" pitchFamily="34" charset="0"/>
                  <a:ea typeface="微软雅黑" pitchFamily="34" charset="-122"/>
                </a:rPr>
                <a:t>因素</a:t>
              </a:r>
            </a:p>
          </p:txBody>
        </p:sp>
        <p:sp>
          <p:nvSpPr>
            <p:cNvPr id="25" name="TextBox 9"/>
            <p:cNvSpPr txBox="1">
              <a:spLocks noChangeArrowheads="1"/>
            </p:cNvSpPr>
            <p:nvPr/>
          </p:nvSpPr>
          <p:spPr bwMode="auto">
            <a:xfrm>
              <a:off x="3555043" y="1654258"/>
              <a:ext cx="505370" cy="3828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dirty="0" smtClean="0">
                  <a:solidFill>
                    <a:schemeClr val="bg1"/>
                  </a:solidFill>
                  <a:latin typeface="Impact MT Std" pitchFamily="34" charset="0"/>
                  <a:ea typeface="微软雅黑" pitchFamily="34" charset="-122"/>
                </a:rPr>
                <a:t>10</a:t>
              </a:r>
              <a:r>
                <a:rPr lang="en-US" altLang="zh-CN" sz="1600" dirty="0" smtClean="0">
                  <a:solidFill>
                    <a:schemeClr val="bg1"/>
                  </a:solidFill>
                  <a:latin typeface="Impact MT Std" pitchFamily="34" charset="0"/>
                  <a:ea typeface="微软雅黑" pitchFamily="34" charset="-122"/>
                </a:rPr>
                <a:t>%</a:t>
              </a:r>
              <a:endParaRPr lang="zh-CN" altLang="en-US" sz="1600" dirty="0">
                <a:solidFill>
                  <a:schemeClr val="bg1"/>
                </a:solidFill>
                <a:latin typeface="Impact MT Std" pitchFamily="34" charset="0"/>
                <a:ea typeface="微软雅黑" pitchFamily="34" charset="-122"/>
              </a:endParaRPr>
            </a:p>
          </p:txBody>
        </p:sp>
      </p:grpSp>
      <p:sp>
        <p:nvSpPr>
          <p:cNvPr id="26" name="TextBox 25"/>
          <p:cNvSpPr txBox="1"/>
          <p:nvPr/>
        </p:nvSpPr>
        <p:spPr>
          <a:xfrm>
            <a:off x="7618287" y="2080111"/>
            <a:ext cx="333875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7" name="TextBox 26"/>
          <p:cNvSpPr txBox="1"/>
          <p:nvPr/>
        </p:nvSpPr>
        <p:spPr>
          <a:xfrm>
            <a:off x="7860699" y="3024130"/>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8" name="TextBox 27"/>
          <p:cNvSpPr txBox="1"/>
          <p:nvPr/>
        </p:nvSpPr>
        <p:spPr>
          <a:xfrm>
            <a:off x="6969006" y="4323408"/>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
        <p:nvSpPr>
          <p:cNvPr id="29" name="TextBox 28"/>
          <p:cNvSpPr txBox="1"/>
          <p:nvPr/>
        </p:nvSpPr>
        <p:spPr>
          <a:xfrm>
            <a:off x="1163955" y="4293096"/>
            <a:ext cx="2665128"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tx1">
                    <a:lumMod val="50000"/>
                    <a:lumOff val="50000"/>
                  </a:schemeClr>
                </a:solidFill>
              </a:rPr>
              <a:t>点击输入本栏的具体文字，简明扼要的说明分项内容，此为概念图解，请根据您的具体内容酌情修改</a:t>
            </a:r>
            <a:endParaRPr lang="en-US" altLang="zh-CN" sz="1400" dirty="0">
              <a:solidFill>
                <a:schemeClr val="tx1">
                  <a:lumMod val="50000"/>
                  <a:lumOff val="50000"/>
                </a:schemeClr>
              </a:solidFill>
            </a:endParaRPr>
          </a:p>
        </p:txBody>
      </p:sp>
    </p:spTree>
    <p:extLst>
      <p:ext uri="{BB962C8B-B14F-4D97-AF65-F5344CB8AC3E}">
        <p14:creationId xmlns:p14="http://schemas.microsoft.com/office/powerpoint/2010/main" val="1614026737"/>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4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100"/>
                            </p:stCondLst>
                            <p:childTnLst>
                              <p:par>
                                <p:cTn id="26" presetID="2" presetClass="entr" presetSubtype="2"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1+#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4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第三章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149744843"/>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职业发展前景</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1"/>
          <p:cNvSpPr>
            <a:spLocks/>
          </p:cNvSpPr>
          <p:nvPr/>
        </p:nvSpPr>
        <p:spPr bwMode="auto">
          <a:xfrm>
            <a:off x="-84138" y="2351088"/>
            <a:ext cx="9794876"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ADBACA"/>
            </a:solidFill>
            <a:prstDash val="dash"/>
            <a:miter lim="800000"/>
            <a:headEnd/>
            <a:tailEnd/>
          </a:ln>
          <a:extLst/>
        </p:spPr>
        <p:txBody>
          <a:bodyPr/>
          <a:lstStyle/>
          <a:p>
            <a:pPr eaLnBrk="1" fontAlgn="auto" hangingPunct="1">
              <a:spcBef>
                <a:spcPts val="0"/>
              </a:spcBef>
              <a:spcAft>
                <a:spcPts val="0"/>
              </a:spcAft>
              <a:defRPr/>
            </a:pPr>
            <a:endParaRPr 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组合 10"/>
          <p:cNvGrpSpPr>
            <a:grpSpLocks/>
          </p:cNvGrpSpPr>
          <p:nvPr/>
        </p:nvGrpSpPr>
        <p:grpSpPr bwMode="auto">
          <a:xfrm>
            <a:off x="9655175" y="1768475"/>
            <a:ext cx="1316038" cy="790575"/>
            <a:chOff x="9654540" y="1768263"/>
            <a:chExt cx="1316691" cy="790008"/>
          </a:xfrm>
        </p:grpSpPr>
        <p:sp>
          <p:nvSpPr>
            <p:cNvPr id="12" name="Freeform 22"/>
            <p:cNvSpPr>
              <a:spLocks/>
            </p:cNvSpPr>
            <p:nvPr/>
          </p:nvSpPr>
          <p:spPr bwMode="auto">
            <a:xfrm>
              <a:off x="10008729" y="2202926"/>
              <a:ext cx="406602" cy="355345"/>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a:extLst/>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3"/>
            <p:cNvSpPr>
              <a:spLocks/>
            </p:cNvSpPr>
            <p:nvPr/>
          </p:nvSpPr>
          <p:spPr bwMode="auto">
            <a:xfrm>
              <a:off x="9654540" y="1768263"/>
              <a:ext cx="1316691" cy="680550"/>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a:extLst/>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
            <p:cNvSpPr>
              <a:spLocks/>
            </p:cNvSpPr>
            <p:nvPr/>
          </p:nvSpPr>
          <p:spPr bwMode="auto">
            <a:xfrm>
              <a:off x="9940432" y="1814268"/>
              <a:ext cx="933913" cy="7440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a:extLst/>
          </p:spPr>
          <p:txBody>
            <a:bodyPr/>
            <a:lstStyle/>
            <a:p>
              <a:pPr eaLnBrk="1" fontAlgn="auto" hangingPunct="1">
                <a:spcBef>
                  <a:spcPts val="0"/>
                </a:spcBef>
                <a:spcAft>
                  <a:spcPts val="0"/>
                </a:spcAft>
                <a:defRPr/>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5"/>
          <p:cNvSpPr>
            <a:spLocks/>
          </p:cNvSpPr>
          <p:nvPr/>
        </p:nvSpPr>
        <p:spPr bwMode="auto">
          <a:xfrm>
            <a:off x="1602662" y="3741101"/>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 name="TextBox 7"/>
          <p:cNvSpPr>
            <a:spLocks noChangeArrowheads="1"/>
          </p:cNvSpPr>
          <p:nvPr/>
        </p:nvSpPr>
        <p:spPr bwMode="auto">
          <a:xfrm>
            <a:off x="1739154" y="4000096"/>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1</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Rectangle 17"/>
          <p:cNvSpPr>
            <a:spLocks/>
          </p:cNvSpPr>
          <p:nvPr/>
        </p:nvSpPr>
        <p:spPr bwMode="auto">
          <a:xfrm>
            <a:off x="1342678" y="5181260"/>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a:ea typeface="微软雅黑"/>
                <a:cs typeface="Lato Light" charset="0"/>
                <a:sym typeface="Lato Light" charset="0"/>
              </a:rPr>
              <a:t>风格</a:t>
            </a:r>
            <a:endParaRPr lang="en-US" sz="1200" dirty="0">
              <a:solidFill>
                <a:schemeClr val="tx1">
                  <a:lumMod val="50000"/>
                  <a:lumOff val="50000"/>
                </a:schemeClr>
              </a:solidFill>
              <a:latin typeface="微软雅黑"/>
              <a:ea typeface="微软雅黑"/>
              <a:cs typeface="Lato Light" charset="0"/>
              <a:sym typeface="Lato Light" charset="0"/>
            </a:endParaRPr>
          </a:p>
        </p:txBody>
      </p:sp>
      <p:sp>
        <p:nvSpPr>
          <p:cNvPr id="18" name="Freeform 5"/>
          <p:cNvSpPr>
            <a:spLocks/>
          </p:cNvSpPr>
          <p:nvPr/>
        </p:nvSpPr>
        <p:spPr bwMode="auto">
          <a:xfrm>
            <a:off x="4367994" y="3717032"/>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7"/>
          <p:cNvSpPr>
            <a:spLocks noChangeArrowheads="1"/>
          </p:cNvSpPr>
          <p:nvPr/>
        </p:nvSpPr>
        <p:spPr bwMode="auto">
          <a:xfrm>
            <a:off x="4504486" y="3976027"/>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2</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0" name="Rectangle 17"/>
          <p:cNvSpPr>
            <a:spLocks/>
          </p:cNvSpPr>
          <p:nvPr/>
        </p:nvSpPr>
        <p:spPr bwMode="auto">
          <a:xfrm>
            <a:off x="4108010" y="5157191"/>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a:ea typeface="微软雅黑"/>
                <a:cs typeface="Lato Light" charset="0"/>
                <a:sym typeface="Lato Light" charset="0"/>
              </a:rPr>
              <a:t>风格</a:t>
            </a:r>
            <a:endParaRPr lang="en-US" sz="1200" dirty="0">
              <a:solidFill>
                <a:schemeClr val="tx1">
                  <a:lumMod val="50000"/>
                  <a:lumOff val="50000"/>
                </a:schemeClr>
              </a:solidFill>
              <a:latin typeface="微软雅黑"/>
              <a:ea typeface="微软雅黑"/>
              <a:cs typeface="Lato Light" charset="0"/>
              <a:sym typeface="Lato Light" charset="0"/>
            </a:endParaRPr>
          </a:p>
        </p:txBody>
      </p:sp>
      <p:sp>
        <p:nvSpPr>
          <p:cNvPr id="21" name="Freeform 5"/>
          <p:cNvSpPr>
            <a:spLocks/>
          </p:cNvSpPr>
          <p:nvPr/>
        </p:nvSpPr>
        <p:spPr bwMode="auto">
          <a:xfrm>
            <a:off x="7320322" y="3165037"/>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7"/>
          <p:cNvSpPr>
            <a:spLocks noChangeArrowheads="1"/>
          </p:cNvSpPr>
          <p:nvPr/>
        </p:nvSpPr>
        <p:spPr bwMode="auto">
          <a:xfrm>
            <a:off x="7456814" y="3424032"/>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3</a:t>
            </a:r>
            <a:endParaRPr lang="en-US" altLang="zh-CN" sz="28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3" name="Rectangle 17"/>
          <p:cNvSpPr>
            <a:spLocks/>
          </p:cNvSpPr>
          <p:nvPr/>
        </p:nvSpPr>
        <p:spPr bwMode="auto">
          <a:xfrm>
            <a:off x="7060338" y="4605196"/>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a:t>
            </a:r>
            <a:r>
              <a:rPr lang="zh-CN" altLang="en-US" sz="1200" dirty="0" smtClean="0">
                <a:solidFill>
                  <a:schemeClr val="tx1">
                    <a:lumMod val="50000"/>
                    <a:lumOff val="50000"/>
                  </a:schemeClr>
                </a:solidFill>
                <a:latin typeface="微软雅黑"/>
                <a:ea typeface="微软雅黑"/>
                <a:cs typeface="Lato Light" charset="0"/>
                <a:sym typeface="Lato Light" charset="0"/>
              </a:rPr>
              <a:t>风格</a:t>
            </a:r>
            <a:endParaRPr lang="en-US" sz="1200" dirty="0">
              <a:solidFill>
                <a:schemeClr val="tx1">
                  <a:lumMod val="50000"/>
                  <a:lumOff val="50000"/>
                </a:schemeClr>
              </a:solidFill>
              <a:latin typeface="微软雅黑"/>
              <a:ea typeface="微软雅黑"/>
              <a:cs typeface="Lato Light" charset="0"/>
              <a:sym typeface="Lato Light" charset="0"/>
            </a:endParaRPr>
          </a:p>
        </p:txBody>
      </p:sp>
      <p:sp>
        <p:nvSpPr>
          <p:cNvPr id="24" name="TextBox 23"/>
          <p:cNvSpPr txBox="1"/>
          <p:nvPr/>
        </p:nvSpPr>
        <p:spPr>
          <a:xfrm>
            <a:off x="1558702" y="2114272"/>
            <a:ext cx="4176464" cy="738664"/>
          </a:xfrm>
          <a:prstGeom prst="rect">
            <a:avLst/>
          </a:prstGeom>
          <a:noFill/>
        </p:spPr>
        <p:txBody>
          <a:bodyPr wrap="square" lIns="0" tIns="0" rIns="0" bIns="0" rtlCol="0">
            <a:spAutoFit/>
          </a:bodyPr>
          <a:lstStyle/>
          <a:p>
            <a:pPr algn="just"/>
            <a:r>
              <a:rPr lang="zh-CN" altLang="en-US" sz="12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1558702" y="1718877"/>
            <a:ext cx="2059343" cy="307777"/>
          </a:xfrm>
          <a:prstGeom prst="rect">
            <a:avLst/>
          </a:prstGeom>
          <a:noFill/>
        </p:spPr>
        <p:txBody>
          <a:bodyPr wrap="square" lIns="0" tIns="0" rIns="0" bIns="0" rtlCol="0">
            <a:spAutoFit/>
          </a:bodyPr>
          <a:lstStyle/>
          <a:p>
            <a:r>
              <a:rPr lang="zh-CN" altLang="en-US" sz="2000" dirty="0" smtClean="0">
                <a:solidFill>
                  <a:schemeClr val="accent1">
                    <a:lumMod val="75000"/>
                  </a:schemeClr>
                </a:solidFill>
                <a:latin typeface="Impact MT Std" pitchFamily="34" charset="0"/>
                <a:ea typeface="微软雅黑" pitchFamily="34" charset="-122"/>
              </a:rPr>
              <a:t>点击输入标题文本</a:t>
            </a:r>
            <a:endParaRPr lang="zh-CN" altLang="en-US" sz="2000" dirty="0">
              <a:solidFill>
                <a:schemeClr val="accent1">
                  <a:lumMod val="75000"/>
                </a:schemeClr>
              </a:solidFill>
              <a:latin typeface="Impact MT Std" pitchFamily="34" charset="0"/>
              <a:ea typeface="微软雅黑" pitchFamily="34" charset="-122"/>
            </a:endParaRPr>
          </a:p>
        </p:txBody>
      </p:sp>
    </p:spTree>
    <p:extLst>
      <p:ext uri="{BB962C8B-B14F-4D97-AF65-F5344CB8AC3E}">
        <p14:creationId xmlns:p14="http://schemas.microsoft.com/office/powerpoint/2010/main" val="1592878070"/>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1250"/>
                                        <p:tgtEl>
                                          <p:spTgt spid="10"/>
                                        </p:tgtEl>
                                      </p:cBhvr>
                                    </p:animEffect>
                                  </p:childTnLst>
                                </p:cTn>
                              </p:par>
                            </p:childTnLst>
                          </p:cTn>
                        </p:par>
                        <p:par>
                          <p:cTn id="13" fill="hold">
                            <p:stCondLst>
                              <p:cond delay="1750"/>
                            </p:stCondLst>
                            <p:childTnLst>
                              <p:par>
                                <p:cTn id="14" presetID="2" presetClass="entr" presetSubtype="1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250" fill="hold"/>
                                        <p:tgtEl>
                                          <p:spTgt spid="11"/>
                                        </p:tgtEl>
                                        <p:attrNameLst>
                                          <p:attrName>ppt_x</p:attrName>
                                        </p:attrNameLst>
                                      </p:cBhvr>
                                      <p:tavLst>
                                        <p:tav tm="0">
                                          <p:val>
                                            <p:strVal val="0-#ppt_w/2"/>
                                          </p:val>
                                        </p:tav>
                                        <p:tav tm="100000">
                                          <p:val>
                                            <p:strVal val="#ppt_x"/>
                                          </p:val>
                                        </p:tav>
                                      </p:tavLst>
                                    </p:anim>
                                    <p:anim calcmode="lin" valueType="num">
                                      <p:cBhvr additive="base">
                                        <p:cTn id="17" dur="1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53" presetClass="entr" presetSubtype="52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fltVal val="0.5"/>
                                          </p:val>
                                        </p:tav>
                                        <p:tav tm="100000">
                                          <p:val>
                                            <p:strVal val="#ppt_x"/>
                                          </p:val>
                                        </p:tav>
                                      </p:tavLst>
                                    </p:anim>
                                    <p:anim calcmode="lin" valueType="num">
                                      <p:cBhvr>
                                        <p:cTn id="25" dur="500" fill="hold"/>
                                        <p:tgtEl>
                                          <p:spTgt spid="15"/>
                                        </p:tgtEl>
                                        <p:attrNameLst>
                                          <p:attrName>ppt_y</p:attrName>
                                        </p:attrNameLst>
                                      </p:cBhvr>
                                      <p:tavLst>
                                        <p:tav tm="0">
                                          <p:val>
                                            <p:fltVal val="0.5"/>
                                          </p:val>
                                        </p:tav>
                                        <p:tav tm="100000">
                                          <p:val>
                                            <p:strVal val="#ppt_y"/>
                                          </p:val>
                                        </p:tav>
                                      </p:tavLst>
                                    </p:anim>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4500"/>
                            </p:stCondLst>
                            <p:childTnLst>
                              <p:par>
                                <p:cTn id="35" presetID="53" presetClass="entr" presetSubtype="52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fltVal val="0.5"/>
                                          </p:val>
                                        </p:tav>
                                        <p:tav tm="100000">
                                          <p:val>
                                            <p:strVal val="#ppt_x"/>
                                          </p:val>
                                        </p:tav>
                                      </p:tavLst>
                                    </p:anim>
                                    <p:anim calcmode="lin" valueType="num">
                                      <p:cBhvr>
                                        <p:cTn id="41" dur="500" fill="hold"/>
                                        <p:tgtEl>
                                          <p:spTgt spid="18"/>
                                        </p:tgtEl>
                                        <p:attrNameLst>
                                          <p:attrName>ppt_y</p:attrName>
                                        </p:attrNameLst>
                                      </p:cBhvr>
                                      <p:tavLst>
                                        <p:tav tm="0">
                                          <p:val>
                                            <p:fltVal val="0.5"/>
                                          </p:val>
                                        </p:tav>
                                        <p:tav tm="100000">
                                          <p:val>
                                            <p:strVal val="#ppt_y"/>
                                          </p:val>
                                        </p:tav>
                                      </p:tavLst>
                                    </p:anim>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6000"/>
                            </p:stCondLst>
                            <p:childTnLst>
                              <p:par>
                                <p:cTn id="51" presetID="53" presetClass="entr" presetSubtype="52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ppt_w</p:attrName>
                                        </p:attrNameLst>
                                      </p:cBhvr>
                                      <p:tavLst>
                                        <p:tav tm="0">
                                          <p:val>
                                            <p:fltVal val="0"/>
                                          </p:val>
                                        </p:tav>
                                        <p:tav tm="100000">
                                          <p:val>
                                            <p:strVal val="#ppt_w"/>
                                          </p:val>
                                        </p:tav>
                                      </p:tavLst>
                                    </p:anim>
                                    <p:anim calcmode="lin" valueType="num">
                                      <p:cBhvr>
                                        <p:cTn id="54" dur="500" fill="hold"/>
                                        <p:tgtEl>
                                          <p:spTgt spid="21"/>
                                        </p:tgtEl>
                                        <p:attrNameLst>
                                          <p:attrName>ppt_h</p:attrName>
                                        </p:attrNameLst>
                                      </p:cBhvr>
                                      <p:tavLst>
                                        <p:tav tm="0">
                                          <p:val>
                                            <p:fltVal val="0"/>
                                          </p:val>
                                        </p:tav>
                                        <p:tav tm="100000">
                                          <p:val>
                                            <p:strVal val="#ppt_h"/>
                                          </p:val>
                                        </p:tav>
                                      </p:tavLst>
                                    </p:anim>
                                    <p:animEffect transition="in" filter="fade">
                                      <p:cBhvr>
                                        <p:cTn id="55" dur="500"/>
                                        <p:tgtEl>
                                          <p:spTgt spid="21"/>
                                        </p:tgtEl>
                                      </p:cBhvr>
                                    </p:animEffect>
                                    <p:anim calcmode="lin" valueType="num">
                                      <p:cBhvr>
                                        <p:cTn id="56" dur="500" fill="hold"/>
                                        <p:tgtEl>
                                          <p:spTgt spid="21"/>
                                        </p:tgtEl>
                                        <p:attrNameLst>
                                          <p:attrName>ppt_x</p:attrName>
                                        </p:attrNameLst>
                                      </p:cBhvr>
                                      <p:tavLst>
                                        <p:tav tm="0">
                                          <p:val>
                                            <p:fltVal val="0.5"/>
                                          </p:val>
                                        </p:tav>
                                        <p:tav tm="100000">
                                          <p:val>
                                            <p:strVal val="#ppt_x"/>
                                          </p:val>
                                        </p:tav>
                                      </p:tavLst>
                                    </p:anim>
                                    <p:anim calcmode="lin" valueType="num">
                                      <p:cBhvr>
                                        <p:cTn id="57" dur="500" fill="hold"/>
                                        <p:tgtEl>
                                          <p:spTgt spid="21"/>
                                        </p:tgtEl>
                                        <p:attrNameLst>
                                          <p:attrName>ppt_y</p:attrName>
                                        </p:attrNameLst>
                                      </p:cBhvr>
                                      <p:tavLst>
                                        <p:tav tm="0">
                                          <p:val>
                                            <p:fltVal val="0.5"/>
                                          </p:val>
                                        </p:tav>
                                        <p:tav tm="100000">
                                          <p:val>
                                            <p:strVal val="#ppt_y"/>
                                          </p:val>
                                        </p:tav>
                                      </p:tavLst>
                                    </p:anim>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7500"/>
                            </p:stCondLst>
                            <p:childTnLst>
                              <p:par>
                                <p:cTn id="67" presetID="2" presetClass="entr" presetSubtype="2"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300" fill="hold"/>
                                        <p:tgtEl>
                                          <p:spTgt spid="25"/>
                                        </p:tgtEl>
                                        <p:attrNameLst>
                                          <p:attrName>ppt_x</p:attrName>
                                        </p:attrNameLst>
                                      </p:cBhvr>
                                      <p:tavLst>
                                        <p:tav tm="0">
                                          <p:val>
                                            <p:strVal val="1+#ppt_w/2"/>
                                          </p:val>
                                        </p:tav>
                                        <p:tav tm="100000">
                                          <p:val>
                                            <p:strVal val="#ppt_x"/>
                                          </p:val>
                                        </p:tav>
                                      </p:tavLst>
                                    </p:anim>
                                    <p:anim calcmode="lin" valueType="num">
                                      <p:cBhvr additive="base">
                                        <p:cTn id="70" dur="30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7800"/>
                            </p:stCondLst>
                            <p:childTnLst>
                              <p:par>
                                <p:cTn id="72" presetID="2" presetClass="entr" presetSubtype="2"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300" fill="hold"/>
                                        <p:tgtEl>
                                          <p:spTgt spid="24"/>
                                        </p:tgtEl>
                                        <p:attrNameLst>
                                          <p:attrName>ppt_x</p:attrName>
                                        </p:attrNameLst>
                                      </p:cBhvr>
                                      <p:tavLst>
                                        <p:tav tm="0">
                                          <p:val>
                                            <p:strVal val="1+#ppt_w/2"/>
                                          </p:val>
                                        </p:tav>
                                        <p:tav tm="100000">
                                          <p:val>
                                            <p:strVal val="#ppt_x"/>
                                          </p:val>
                                        </p:tav>
                                      </p:tavLst>
                                    </p:anim>
                                    <p:anim calcmode="lin" valueType="num">
                                      <p:cBhvr additive="base">
                                        <p:cTn id="75"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6" grpId="0"/>
      <p:bldP spid="17" grpId="0"/>
      <p:bldP spid="18" grpId="0" animBg="1"/>
      <p:bldP spid="19" grpId="0"/>
      <p:bldP spid="20" grpId="0"/>
      <p:bldP spid="21" grpId="0" animBg="1"/>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6455246" y="1836078"/>
            <a:ext cx="7560840"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79382" y="2772217"/>
            <a:ext cx="3313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itchFamily="2" charset="-122"/>
              </a:rPr>
              <a:t>目录 </a:t>
            </a:r>
            <a:r>
              <a:rPr lang="en-US" altLang="zh-CN" sz="3200" dirty="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rPr>
              <a:t>CONTENTS</a:t>
            </a:r>
          </a:p>
        </p:txBody>
      </p:sp>
      <p:sp>
        <p:nvSpPr>
          <p:cNvPr id="4" name="矩形 3"/>
          <p:cNvSpPr/>
          <p:nvPr/>
        </p:nvSpPr>
        <p:spPr>
          <a:xfrm flipH="1">
            <a:off x="1630710" y="183607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9"/>
          <p:cNvSpPr>
            <a:spLocks noChangeArrowheads="1"/>
          </p:cNvSpPr>
          <p:nvPr/>
        </p:nvSpPr>
        <p:spPr bwMode="auto">
          <a:xfrm flipH="1">
            <a:off x="1486694" y="177281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01</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 name="TextBox 5"/>
          <p:cNvSpPr txBox="1"/>
          <p:nvPr/>
        </p:nvSpPr>
        <p:spPr>
          <a:xfrm>
            <a:off x="2582738" y="182566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 name="矩形 3"/>
          <p:cNvSpPr/>
          <p:nvPr/>
        </p:nvSpPr>
        <p:spPr>
          <a:xfrm flipH="1">
            <a:off x="1846734" y="2556158"/>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9"/>
          <p:cNvSpPr>
            <a:spLocks noChangeArrowheads="1"/>
          </p:cNvSpPr>
          <p:nvPr/>
        </p:nvSpPr>
        <p:spPr bwMode="auto">
          <a:xfrm flipH="1">
            <a:off x="1702718" y="2492896"/>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02</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9" name="TextBox 8"/>
          <p:cNvSpPr txBox="1"/>
          <p:nvPr/>
        </p:nvSpPr>
        <p:spPr>
          <a:xfrm>
            <a:off x="2798762" y="2545740"/>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外在环境因素</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矩形 3"/>
          <p:cNvSpPr/>
          <p:nvPr/>
        </p:nvSpPr>
        <p:spPr>
          <a:xfrm flipH="1">
            <a:off x="2062758" y="3212941"/>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59"/>
          <p:cNvSpPr>
            <a:spLocks noChangeArrowheads="1"/>
          </p:cNvSpPr>
          <p:nvPr/>
        </p:nvSpPr>
        <p:spPr bwMode="auto">
          <a:xfrm flipH="1">
            <a:off x="1918742" y="3149679"/>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03</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TextBox 11"/>
          <p:cNvSpPr txBox="1"/>
          <p:nvPr/>
        </p:nvSpPr>
        <p:spPr>
          <a:xfrm>
            <a:off x="3014786" y="3202523"/>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职业生涯规划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3" name="矩形 3"/>
          <p:cNvSpPr/>
          <p:nvPr/>
        </p:nvSpPr>
        <p:spPr>
          <a:xfrm flipH="1">
            <a:off x="2278782" y="3861013"/>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 fmla="*/ 0 w 648072"/>
              <a:gd name="connsiteY0" fmla="*/ 0 h 504056"/>
              <a:gd name="connsiteX1" fmla="*/ 648072 w 648072"/>
              <a:gd name="connsiteY1" fmla="*/ 0 h 504056"/>
              <a:gd name="connsiteX2" fmla="*/ 476057 w 648072"/>
              <a:gd name="connsiteY2" fmla="*/ 501039 h 504056"/>
              <a:gd name="connsiteX3" fmla="*/ 0 w 648072"/>
              <a:gd name="connsiteY3" fmla="*/ 504056 h 504056"/>
              <a:gd name="connsiteX4" fmla="*/ 0 w 648072"/>
              <a:gd name="connsiteY4" fmla="*/ 0 h 504056"/>
              <a:gd name="connsiteX0" fmla="*/ 187105 w 835177"/>
              <a:gd name="connsiteY0" fmla="*/ 0 h 510091"/>
              <a:gd name="connsiteX1" fmla="*/ 835177 w 835177"/>
              <a:gd name="connsiteY1" fmla="*/ 0 h 510091"/>
              <a:gd name="connsiteX2" fmla="*/ 663162 w 835177"/>
              <a:gd name="connsiteY2" fmla="*/ 501039 h 510091"/>
              <a:gd name="connsiteX3" fmla="*/ 0 w 835177"/>
              <a:gd name="connsiteY3" fmla="*/ 510091 h 510091"/>
              <a:gd name="connsiteX4" fmla="*/ 187105 w 835177"/>
              <a:gd name="connsiteY4" fmla="*/ 0 h 510091"/>
              <a:gd name="connsiteX0" fmla="*/ 190123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90123 w 838195"/>
              <a:gd name="connsiteY4" fmla="*/ 0 h 501039"/>
              <a:gd name="connsiteX0" fmla="*/ 132789 w 838195"/>
              <a:gd name="connsiteY0" fmla="*/ 0 h 501039"/>
              <a:gd name="connsiteX1" fmla="*/ 838195 w 838195"/>
              <a:gd name="connsiteY1" fmla="*/ 0 h 501039"/>
              <a:gd name="connsiteX2" fmla="*/ 666180 w 838195"/>
              <a:gd name="connsiteY2" fmla="*/ 501039 h 501039"/>
              <a:gd name="connsiteX3" fmla="*/ 0 w 838195"/>
              <a:gd name="connsiteY3" fmla="*/ 498020 h 501039"/>
              <a:gd name="connsiteX4" fmla="*/ 132789 w 838195"/>
              <a:gd name="connsiteY4" fmla="*/ 0 h 501039"/>
              <a:gd name="connsiteX0" fmla="*/ 132789 w 838195"/>
              <a:gd name="connsiteY0" fmla="*/ 0 h 498020"/>
              <a:gd name="connsiteX1" fmla="*/ 838195 w 838195"/>
              <a:gd name="connsiteY1" fmla="*/ 0 h 498020"/>
              <a:gd name="connsiteX2" fmla="*/ 699905 w 838195"/>
              <a:gd name="connsiteY2" fmla="*/ 497562 h 498020"/>
              <a:gd name="connsiteX3" fmla="*/ 0 w 838195"/>
              <a:gd name="connsiteY3" fmla="*/ 498020 h 498020"/>
              <a:gd name="connsiteX4" fmla="*/ 132789 w 838195"/>
              <a:gd name="connsiteY4" fmla="*/ 0 h 498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59"/>
          <p:cNvSpPr>
            <a:spLocks noChangeArrowheads="1"/>
          </p:cNvSpPr>
          <p:nvPr/>
        </p:nvSpPr>
        <p:spPr bwMode="auto">
          <a:xfrm flipH="1">
            <a:off x="2134766" y="3797751"/>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04</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14"/>
          <p:cNvSpPr txBox="1"/>
          <p:nvPr/>
        </p:nvSpPr>
        <p:spPr>
          <a:xfrm>
            <a:off x="3230810" y="3850595"/>
            <a:ext cx="2576364"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b="0" dirty="0" smtClean="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848137595"/>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6"/>
                                        </p:tgtEl>
                                        <p:attrNameLst>
                                          <p:attrName>style.visibility</p:attrName>
                                        </p:attrNameLst>
                                      </p:cBhvr>
                                      <p:to>
                                        <p:strVal val="visible"/>
                                      </p:to>
                                    </p:set>
                                    <p:anim by="(-#ppt_w*2)" calcmode="lin" valueType="num">
                                      <p:cBhvr rctx="PPT">
                                        <p:cTn id="25" dur="250" autoRev="1" fill="hold">
                                          <p:stCondLst>
                                            <p:cond delay="0"/>
                                          </p:stCondLst>
                                        </p:cTn>
                                        <p:tgtEl>
                                          <p:spTgt spid="6"/>
                                        </p:tgtEl>
                                        <p:attrNameLst>
                                          <p:attrName>ppt_w</p:attrName>
                                        </p:attrNameLst>
                                      </p:cBhvr>
                                    </p:anim>
                                    <p:anim by="(#ppt_w*0.50)" calcmode="lin" valueType="num">
                                      <p:cBhvr>
                                        <p:cTn id="26" dur="250" decel="50000" autoRev="1" fill="hold">
                                          <p:stCondLst>
                                            <p:cond delay="0"/>
                                          </p:stCondLst>
                                        </p:cTn>
                                        <p:tgtEl>
                                          <p:spTgt spid="6"/>
                                        </p:tgtEl>
                                        <p:attrNameLst>
                                          <p:attrName>ppt_x</p:attrName>
                                        </p:attrNameLst>
                                      </p:cBhvr>
                                    </p:anim>
                                    <p:anim from="(-#ppt_h/2)" to="(#ppt_y)" calcmode="lin" valueType="num">
                                      <p:cBhvr>
                                        <p:cTn id="27" dur="500" fill="hold">
                                          <p:stCondLst>
                                            <p:cond delay="0"/>
                                          </p:stCondLst>
                                        </p:cTn>
                                        <p:tgtEl>
                                          <p:spTgt spid="6"/>
                                        </p:tgtEl>
                                        <p:attrNameLst>
                                          <p:attrName>ppt_y</p:attrName>
                                        </p:attrNameLst>
                                      </p:cBhvr>
                                    </p:anim>
                                    <p:animRot by="21600000">
                                      <p:cBhvr>
                                        <p:cTn id="28" dur="500" fill="hold">
                                          <p:stCondLst>
                                            <p:cond delay="0"/>
                                          </p:stCondLst>
                                        </p:cTn>
                                        <p:tgtEl>
                                          <p:spTgt spid="6"/>
                                        </p:tgtEl>
                                        <p:attrNameLst>
                                          <p:attrName>r</p:attrName>
                                        </p:attrNameLst>
                                      </p:cBhvr>
                                    </p:animRot>
                                  </p:childTnLst>
                                </p:cTn>
                              </p:par>
                            </p:childTnLst>
                          </p:cTn>
                        </p:par>
                        <p:par>
                          <p:cTn id="29" fill="hold">
                            <p:stCondLst>
                              <p:cond delay="325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47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9"/>
                                        </p:tgtEl>
                                        <p:attrNameLst>
                                          <p:attrName>style.visibility</p:attrName>
                                        </p:attrNameLst>
                                      </p:cBhvr>
                                      <p:to>
                                        <p:strVal val="visible"/>
                                      </p:to>
                                    </p:set>
                                    <p:anim by="(-#ppt_w*2)" calcmode="lin" valueType="num">
                                      <p:cBhvr rctx="PPT">
                                        <p:cTn id="44" dur="250" autoRev="1" fill="hold">
                                          <p:stCondLst>
                                            <p:cond delay="0"/>
                                          </p:stCondLst>
                                        </p:cTn>
                                        <p:tgtEl>
                                          <p:spTgt spid="9"/>
                                        </p:tgtEl>
                                        <p:attrNameLst>
                                          <p:attrName>ppt_w</p:attrName>
                                        </p:attrNameLst>
                                      </p:cBhvr>
                                    </p:anim>
                                    <p:anim by="(#ppt_w*0.50)" calcmode="lin" valueType="num">
                                      <p:cBhvr>
                                        <p:cTn id="45" dur="250" decel="50000" autoRev="1" fill="hold">
                                          <p:stCondLst>
                                            <p:cond delay="0"/>
                                          </p:stCondLst>
                                        </p:cTn>
                                        <p:tgtEl>
                                          <p:spTgt spid="9"/>
                                        </p:tgtEl>
                                        <p:attrNameLst>
                                          <p:attrName>ppt_x</p:attrName>
                                        </p:attrNameLst>
                                      </p:cBhvr>
                                    </p:anim>
                                    <p:anim from="(-#ppt_h/2)" to="(#ppt_y)" calcmode="lin" valueType="num">
                                      <p:cBhvr>
                                        <p:cTn id="46" dur="500" fill="hold">
                                          <p:stCondLst>
                                            <p:cond delay="0"/>
                                          </p:stCondLst>
                                        </p:cTn>
                                        <p:tgtEl>
                                          <p:spTgt spid="9"/>
                                        </p:tgtEl>
                                        <p:attrNameLst>
                                          <p:attrName>ppt_y</p:attrName>
                                        </p:attrNameLst>
                                      </p:cBhvr>
                                    </p:anim>
                                    <p:animRot by="21600000">
                                      <p:cBhvr>
                                        <p:cTn id="47" dur="500" fill="hold">
                                          <p:stCondLst>
                                            <p:cond delay="0"/>
                                          </p:stCondLst>
                                        </p:cTn>
                                        <p:tgtEl>
                                          <p:spTgt spid="9"/>
                                        </p:tgtEl>
                                        <p:attrNameLst>
                                          <p:attrName>r</p:attrName>
                                        </p:attrNameLst>
                                      </p:cBhvr>
                                    </p:animRo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6"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by="(-#ppt_w*2)" calcmode="lin" valueType="num">
                                      <p:cBhvr rctx="PPT">
                                        <p:cTn id="63" dur="250" autoRev="1" fill="hold">
                                          <p:stCondLst>
                                            <p:cond delay="0"/>
                                          </p:stCondLst>
                                        </p:cTn>
                                        <p:tgtEl>
                                          <p:spTgt spid="12"/>
                                        </p:tgtEl>
                                        <p:attrNameLst>
                                          <p:attrName>ppt_w</p:attrName>
                                        </p:attrNameLst>
                                      </p:cBhvr>
                                    </p:anim>
                                    <p:anim by="(#ppt_w*0.50)" calcmode="lin" valueType="num">
                                      <p:cBhvr>
                                        <p:cTn id="64" dur="250" decel="50000" autoRev="1" fill="hold">
                                          <p:stCondLst>
                                            <p:cond delay="0"/>
                                          </p:stCondLst>
                                        </p:cTn>
                                        <p:tgtEl>
                                          <p:spTgt spid="12"/>
                                        </p:tgtEl>
                                        <p:attrNameLst>
                                          <p:attrName>ppt_x</p:attrName>
                                        </p:attrNameLst>
                                      </p:cBhvr>
                                    </p:anim>
                                    <p:anim from="(-#ppt_h/2)" to="(#ppt_y)" calcmode="lin" valueType="num">
                                      <p:cBhvr>
                                        <p:cTn id="65" dur="500" fill="hold">
                                          <p:stCondLst>
                                            <p:cond delay="0"/>
                                          </p:stCondLst>
                                        </p:cTn>
                                        <p:tgtEl>
                                          <p:spTgt spid="12"/>
                                        </p:tgtEl>
                                        <p:attrNameLst>
                                          <p:attrName>ppt_y</p:attrName>
                                        </p:attrNameLst>
                                      </p:cBhvr>
                                    </p:anim>
                                    <p:animRot by="21600000">
                                      <p:cBhvr>
                                        <p:cTn id="66" dur="500" fill="hold">
                                          <p:stCondLst>
                                            <p:cond delay="0"/>
                                          </p:stCondLst>
                                        </p:cTn>
                                        <p:tgtEl>
                                          <p:spTgt spid="12"/>
                                        </p:tgtEl>
                                        <p:attrNameLst>
                                          <p:attrName>r</p:attrName>
                                        </p:attrNameLst>
                                      </p:cBhvr>
                                    </p:animRot>
                                  </p:childTnLst>
                                </p:cTn>
                              </p:par>
                            </p:childTnLst>
                          </p:cTn>
                        </p:par>
                        <p:par>
                          <p:cTn id="67" fill="hold">
                            <p:stCondLst>
                              <p:cond delay="7750"/>
                            </p:stCondLst>
                            <p:childTnLst>
                              <p:par>
                                <p:cTn id="68" presetID="53" presetClass="entr" presetSubtype="16"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childTnLst>
                                </p:cTn>
                              </p:par>
                            </p:childTnLst>
                          </p:cTn>
                        </p:par>
                        <p:par>
                          <p:cTn id="73" fill="hold">
                            <p:stCondLst>
                              <p:cond delay="8250"/>
                            </p:stCondLst>
                            <p:childTnLst>
                              <p:par>
                                <p:cTn id="74" presetID="42"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1000"/>
                                        <p:tgtEl>
                                          <p:spTgt spid="14"/>
                                        </p:tgtEl>
                                      </p:cBhvr>
                                    </p:animEffect>
                                    <p:anim calcmode="lin" valueType="num">
                                      <p:cBhvr>
                                        <p:cTn id="77" dur="1000" fill="hold"/>
                                        <p:tgtEl>
                                          <p:spTgt spid="14"/>
                                        </p:tgtEl>
                                        <p:attrNameLst>
                                          <p:attrName>ppt_x</p:attrName>
                                        </p:attrNameLst>
                                      </p:cBhvr>
                                      <p:tavLst>
                                        <p:tav tm="0">
                                          <p:val>
                                            <p:strVal val="#ppt_x"/>
                                          </p:val>
                                        </p:tav>
                                        <p:tav tm="100000">
                                          <p:val>
                                            <p:strVal val="#ppt_x"/>
                                          </p:val>
                                        </p:tav>
                                      </p:tavLst>
                                    </p:anim>
                                    <p:anim calcmode="lin" valueType="num">
                                      <p:cBhvr>
                                        <p:cTn id="78" dur="1000" fill="hold"/>
                                        <p:tgtEl>
                                          <p:spTgt spid="14"/>
                                        </p:tgtEl>
                                        <p:attrNameLst>
                                          <p:attrName>ppt_y</p:attrName>
                                        </p:attrNameLst>
                                      </p:cBhvr>
                                      <p:tavLst>
                                        <p:tav tm="0">
                                          <p:val>
                                            <p:strVal val="#ppt_y+.1"/>
                                          </p:val>
                                        </p:tav>
                                        <p:tav tm="100000">
                                          <p:val>
                                            <p:strVal val="#ppt_y"/>
                                          </p:val>
                                        </p:tav>
                                      </p:tavLst>
                                    </p:anim>
                                  </p:childTnLst>
                                </p:cTn>
                              </p:par>
                            </p:childTnLst>
                          </p:cTn>
                        </p:par>
                        <p:par>
                          <p:cTn id="79" fill="hold">
                            <p:stCondLst>
                              <p:cond delay="9250"/>
                            </p:stCondLst>
                            <p:childTnLst>
                              <p:par>
                                <p:cTn id="80" presetID="56" presetClass="entr" presetSubtype="0" fill="hold" grpId="0" nodeType="afterEffect">
                                  <p:stCondLst>
                                    <p:cond delay="0"/>
                                  </p:stCondLst>
                                  <p:iterate type="lt">
                                    <p:tmPct val="10000"/>
                                  </p:iterate>
                                  <p:childTnLst>
                                    <p:set>
                                      <p:cBhvr>
                                        <p:cTn id="81" dur="1" fill="hold">
                                          <p:stCondLst>
                                            <p:cond delay="0"/>
                                          </p:stCondLst>
                                        </p:cTn>
                                        <p:tgtEl>
                                          <p:spTgt spid="15"/>
                                        </p:tgtEl>
                                        <p:attrNameLst>
                                          <p:attrName>style.visibility</p:attrName>
                                        </p:attrNameLst>
                                      </p:cBhvr>
                                      <p:to>
                                        <p:strVal val="visible"/>
                                      </p:to>
                                    </p:set>
                                    <p:anim by="(-#ppt_w*2)" calcmode="lin" valueType="num">
                                      <p:cBhvr rctx="PPT">
                                        <p:cTn id="82" dur="250" autoRev="1" fill="hold">
                                          <p:stCondLst>
                                            <p:cond delay="0"/>
                                          </p:stCondLst>
                                        </p:cTn>
                                        <p:tgtEl>
                                          <p:spTgt spid="15"/>
                                        </p:tgtEl>
                                        <p:attrNameLst>
                                          <p:attrName>ppt_w</p:attrName>
                                        </p:attrNameLst>
                                      </p:cBhvr>
                                    </p:anim>
                                    <p:anim by="(#ppt_w*0.50)" calcmode="lin" valueType="num">
                                      <p:cBhvr>
                                        <p:cTn id="83" dur="250" decel="50000" autoRev="1" fill="hold">
                                          <p:stCondLst>
                                            <p:cond delay="0"/>
                                          </p:stCondLst>
                                        </p:cTn>
                                        <p:tgtEl>
                                          <p:spTgt spid="15"/>
                                        </p:tgtEl>
                                        <p:attrNameLst>
                                          <p:attrName>ppt_x</p:attrName>
                                        </p:attrNameLst>
                                      </p:cBhvr>
                                    </p:anim>
                                    <p:anim from="(-#ppt_h/2)" to="(#ppt_y)" calcmode="lin" valueType="num">
                                      <p:cBhvr>
                                        <p:cTn id="84" dur="500" fill="hold">
                                          <p:stCondLst>
                                            <p:cond delay="0"/>
                                          </p:stCondLst>
                                        </p:cTn>
                                        <p:tgtEl>
                                          <p:spTgt spid="15"/>
                                        </p:tgtEl>
                                        <p:attrNameLst>
                                          <p:attrName>ppt_y</p:attrName>
                                        </p:attrNameLst>
                                      </p:cBhvr>
                                    </p:anim>
                                    <p:animRot by="21600000">
                                      <p:cBhvr>
                                        <p:cTn id="85"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animBg="1"/>
      <p:bldP spid="8" grpId="0"/>
      <p:bldP spid="9" grpId="0"/>
      <p:bldP spid="10" grpId="0" animBg="1"/>
      <p:bldP spid="11" grpId="0"/>
      <p:bldP spid="12" grpId="0"/>
      <p:bldP spid="13" grpId="0" animBg="1"/>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职业晋升空间</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Bent Arrow 21"/>
          <p:cNvSpPr/>
          <p:nvPr/>
        </p:nvSpPr>
        <p:spPr>
          <a:xfrm>
            <a:off x="8490850" y="2570845"/>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64" name="Bent Arrow 18"/>
          <p:cNvSpPr/>
          <p:nvPr/>
        </p:nvSpPr>
        <p:spPr>
          <a:xfrm>
            <a:off x="1204174" y="4121762"/>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65" name="Bent Arrow 20"/>
          <p:cNvSpPr/>
          <p:nvPr/>
        </p:nvSpPr>
        <p:spPr>
          <a:xfrm>
            <a:off x="6061956" y="3173978"/>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66" name="Bent Arrow 19"/>
          <p:cNvSpPr/>
          <p:nvPr/>
        </p:nvSpPr>
        <p:spPr>
          <a:xfrm>
            <a:off x="3633064" y="3604790"/>
            <a:ext cx="2428892" cy="1550916"/>
          </a:xfrm>
          <a:prstGeom prst="bentArrow">
            <a:avLst/>
          </a:prstGeom>
          <a:solidFill>
            <a:schemeClr val="accent1">
              <a:lumMod val="75000"/>
            </a:schemeClr>
          </a:solidFill>
          <a:ln>
            <a:no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67" name="组合 66"/>
          <p:cNvGrpSpPr/>
          <p:nvPr/>
        </p:nvGrpSpPr>
        <p:grpSpPr>
          <a:xfrm>
            <a:off x="9452634" y="1345515"/>
            <a:ext cx="887355" cy="1291435"/>
            <a:chOff x="8516938" y="5619750"/>
            <a:chExt cx="693738" cy="1009650"/>
          </a:xfrm>
          <a:solidFill>
            <a:schemeClr val="accent1">
              <a:lumMod val="75000"/>
            </a:schemeClr>
          </a:solidFill>
        </p:grpSpPr>
        <p:sp>
          <p:nvSpPr>
            <p:cNvPr id="68"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69"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0"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1"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2"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3"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74"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75" name="Freeform 368"/>
          <p:cNvSpPr>
            <a:spLocks/>
          </p:cNvSpPr>
          <p:nvPr/>
        </p:nvSpPr>
        <p:spPr bwMode="auto">
          <a:xfrm>
            <a:off x="2190626" y="3818894"/>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6" name="Freeform 336"/>
          <p:cNvSpPr>
            <a:spLocks noEditPoints="1"/>
          </p:cNvSpPr>
          <p:nvPr/>
        </p:nvSpPr>
        <p:spPr bwMode="auto">
          <a:xfrm>
            <a:off x="4678497" y="3346303"/>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7" name="Freeform 261"/>
          <p:cNvSpPr>
            <a:spLocks noEditPoints="1"/>
          </p:cNvSpPr>
          <p:nvPr/>
        </p:nvSpPr>
        <p:spPr bwMode="auto">
          <a:xfrm>
            <a:off x="7048929" y="2900869"/>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78" name="TextBox 7"/>
          <p:cNvSpPr>
            <a:spLocks noChangeArrowheads="1"/>
          </p:cNvSpPr>
          <p:nvPr/>
        </p:nvSpPr>
        <p:spPr bwMode="auto">
          <a:xfrm>
            <a:off x="1945938" y="51850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设计人员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1734730" y="50899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0" name="文本框 49"/>
          <p:cNvSpPr txBox="1"/>
          <p:nvPr/>
        </p:nvSpPr>
        <p:spPr>
          <a:xfrm>
            <a:off x="1636222" y="56289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TextBox 7"/>
          <p:cNvSpPr>
            <a:spLocks noChangeArrowheads="1"/>
          </p:cNvSpPr>
          <p:nvPr/>
        </p:nvSpPr>
        <p:spPr bwMode="auto">
          <a:xfrm>
            <a:off x="4377342" y="468101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运营主管</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4166134" y="4585875"/>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3" name="文本框 49"/>
          <p:cNvSpPr txBox="1"/>
          <p:nvPr/>
        </p:nvSpPr>
        <p:spPr>
          <a:xfrm>
            <a:off x="4067626" y="5124928"/>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4" name="TextBox 7"/>
          <p:cNvSpPr>
            <a:spLocks noChangeArrowheads="1"/>
          </p:cNvSpPr>
          <p:nvPr/>
        </p:nvSpPr>
        <p:spPr bwMode="auto">
          <a:xfrm>
            <a:off x="6825614" y="423686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设计总监</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6614406" y="4141731"/>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6" name="文本框 49"/>
          <p:cNvSpPr txBox="1"/>
          <p:nvPr/>
        </p:nvSpPr>
        <p:spPr>
          <a:xfrm>
            <a:off x="6515898" y="4680784"/>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7"/>
          <p:cNvSpPr>
            <a:spLocks noChangeArrowheads="1"/>
          </p:cNvSpPr>
          <p:nvPr/>
        </p:nvSpPr>
        <p:spPr bwMode="auto">
          <a:xfrm>
            <a:off x="9290754" y="366080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首席执行官</a:t>
            </a:r>
            <a:endParaRPr lang="id-ID"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9079546" y="3565667"/>
            <a:ext cx="1646552" cy="467045"/>
          </a:xfrm>
          <a:prstGeom prst="roundRect">
            <a:avLst>
              <a:gd name="adj" fmla="val 50000"/>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9" name="文本框 49"/>
          <p:cNvSpPr txBox="1"/>
          <p:nvPr/>
        </p:nvSpPr>
        <p:spPr>
          <a:xfrm>
            <a:off x="8981038" y="4104720"/>
            <a:ext cx="1817068" cy="625171"/>
          </a:xfrm>
          <a:prstGeom prst="rect">
            <a:avLst/>
          </a:prstGeom>
          <a:noFill/>
          <a:effectLst/>
        </p:spPr>
        <p:txBody>
          <a:bodyPr wrap="square" rtlCol="0">
            <a:spAutoFit/>
          </a:bodyPr>
          <a:lstStyle/>
          <a:p>
            <a:pPr algn="just">
              <a:lnSpc>
                <a:spcPct val="13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1276182" y="1703710"/>
            <a:ext cx="5695950" cy="1077218"/>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未来发展职业规划</a:t>
            </a:r>
            <a:endParaRPr lang="id-ID" altLang="zh-CN" dirty="0">
              <a:solidFill>
                <a:schemeClr val="accent1">
                  <a:lumMod val="75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50000"/>
                  <a:lumOff val="50000"/>
                </a:schemeClr>
              </a:solidFill>
              <a:latin typeface="Open Sans" pitchFamily="34" charset="0"/>
            </a:endParaRPr>
          </a:p>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Tree>
    <p:extLst>
      <p:ext uri="{BB962C8B-B14F-4D97-AF65-F5344CB8AC3E}">
        <p14:creationId xmlns:p14="http://schemas.microsoft.com/office/powerpoint/2010/main" val="1365291824"/>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500" fill="hold"/>
                                        <p:tgtEl>
                                          <p:spTgt spid="75"/>
                                        </p:tgtEl>
                                        <p:attrNameLst>
                                          <p:attrName>ppt_w</p:attrName>
                                        </p:attrNameLst>
                                      </p:cBhvr>
                                      <p:tavLst>
                                        <p:tav tm="0">
                                          <p:val>
                                            <p:fltVal val="0"/>
                                          </p:val>
                                        </p:tav>
                                        <p:tav tm="100000">
                                          <p:val>
                                            <p:strVal val="#ppt_w"/>
                                          </p:val>
                                        </p:tav>
                                      </p:tavLst>
                                    </p:anim>
                                    <p:anim calcmode="lin" valueType="num">
                                      <p:cBhvr>
                                        <p:cTn id="13" dur="500" fill="hold"/>
                                        <p:tgtEl>
                                          <p:spTgt spid="75"/>
                                        </p:tgtEl>
                                        <p:attrNameLst>
                                          <p:attrName>ppt_h</p:attrName>
                                        </p:attrNameLst>
                                      </p:cBhvr>
                                      <p:tavLst>
                                        <p:tav tm="0">
                                          <p:val>
                                            <p:fltVal val="0"/>
                                          </p:val>
                                        </p:tav>
                                        <p:tav tm="100000">
                                          <p:val>
                                            <p:strVal val="#ppt_h"/>
                                          </p:val>
                                        </p:tav>
                                      </p:tavLst>
                                    </p:anim>
                                    <p:animEffect transition="in" filter="fade">
                                      <p:cBhvr>
                                        <p:cTn id="14" dur="500"/>
                                        <p:tgtEl>
                                          <p:spTgt spid="7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1000"/>
                                        <p:tgtEl>
                                          <p:spTgt spid="64"/>
                                        </p:tgtEl>
                                      </p:cBhvr>
                                    </p:animEffect>
                                    <p:anim calcmode="lin" valueType="num">
                                      <p:cBhvr>
                                        <p:cTn id="19" dur="1000" fill="hold"/>
                                        <p:tgtEl>
                                          <p:spTgt spid="64"/>
                                        </p:tgtEl>
                                        <p:attrNameLst>
                                          <p:attrName>ppt_x</p:attrName>
                                        </p:attrNameLst>
                                      </p:cBhvr>
                                      <p:tavLst>
                                        <p:tav tm="0">
                                          <p:val>
                                            <p:strVal val="#ppt_x"/>
                                          </p:val>
                                        </p:tav>
                                        <p:tav tm="100000">
                                          <p:val>
                                            <p:strVal val="#ppt_x"/>
                                          </p:val>
                                        </p:tav>
                                      </p:tavLst>
                                    </p:anim>
                                    <p:anim calcmode="lin" valueType="num">
                                      <p:cBhvr>
                                        <p:cTn id="20" dur="1000" fill="hold"/>
                                        <p:tgtEl>
                                          <p:spTgt spid="6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ipe(down)">
                                      <p:cBhvr>
                                        <p:cTn id="24" dur="500"/>
                                        <p:tgtEl>
                                          <p:spTgt spid="79"/>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1000"/>
                                        <p:tgtEl>
                                          <p:spTgt spid="80"/>
                                        </p:tgtEl>
                                      </p:cBhvr>
                                    </p:animEffect>
                                    <p:anim calcmode="lin" valueType="num">
                                      <p:cBhvr>
                                        <p:cTn id="35" dur="1000" fill="hold"/>
                                        <p:tgtEl>
                                          <p:spTgt spid="80"/>
                                        </p:tgtEl>
                                        <p:attrNameLst>
                                          <p:attrName>ppt_x</p:attrName>
                                        </p:attrNameLst>
                                      </p:cBhvr>
                                      <p:tavLst>
                                        <p:tav tm="0">
                                          <p:val>
                                            <p:strVal val="#ppt_x"/>
                                          </p:val>
                                        </p:tav>
                                        <p:tav tm="100000">
                                          <p:val>
                                            <p:strVal val="#ppt_x"/>
                                          </p:val>
                                        </p:tav>
                                      </p:tavLst>
                                    </p:anim>
                                    <p:anim calcmode="lin" valueType="num">
                                      <p:cBhvr>
                                        <p:cTn id="36" dur="1000" fill="hold"/>
                                        <p:tgtEl>
                                          <p:spTgt spid="80"/>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76"/>
                                        </p:tgtEl>
                                        <p:attrNameLst>
                                          <p:attrName>style.visibility</p:attrName>
                                        </p:attrNameLst>
                                      </p:cBhvr>
                                      <p:to>
                                        <p:strVal val="visible"/>
                                      </p:to>
                                    </p:set>
                                    <p:anim calcmode="lin" valueType="num">
                                      <p:cBhvr>
                                        <p:cTn id="40" dur="500" fill="hold"/>
                                        <p:tgtEl>
                                          <p:spTgt spid="76"/>
                                        </p:tgtEl>
                                        <p:attrNameLst>
                                          <p:attrName>ppt_w</p:attrName>
                                        </p:attrNameLst>
                                      </p:cBhvr>
                                      <p:tavLst>
                                        <p:tav tm="0">
                                          <p:val>
                                            <p:fltVal val="0"/>
                                          </p:val>
                                        </p:tav>
                                        <p:tav tm="100000">
                                          <p:val>
                                            <p:strVal val="#ppt_w"/>
                                          </p:val>
                                        </p:tav>
                                      </p:tavLst>
                                    </p:anim>
                                    <p:anim calcmode="lin" valueType="num">
                                      <p:cBhvr>
                                        <p:cTn id="41" dur="500" fill="hold"/>
                                        <p:tgtEl>
                                          <p:spTgt spid="76"/>
                                        </p:tgtEl>
                                        <p:attrNameLst>
                                          <p:attrName>ppt_h</p:attrName>
                                        </p:attrNameLst>
                                      </p:cBhvr>
                                      <p:tavLst>
                                        <p:tav tm="0">
                                          <p:val>
                                            <p:fltVal val="0"/>
                                          </p:val>
                                        </p:tav>
                                        <p:tav tm="100000">
                                          <p:val>
                                            <p:strVal val="#ppt_h"/>
                                          </p:val>
                                        </p:tav>
                                      </p:tavLst>
                                    </p:anim>
                                    <p:animEffect transition="in" filter="fade">
                                      <p:cBhvr>
                                        <p:cTn id="42" dur="500"/>
                                        <p:tgtEl>
                                          <p:spTgt spid="76"/>
                                        </p:tgtEl>
                                      </p:cBhvr>
                                    </p:animEffect>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1000"/>
                                        <p:tgtEl>
                                          <p:spTgt spid="66"/>
                                        </p:tgtEl>
                                      </p:cBhvr>
                                    </p:animEffect>
                                    <p:anim calcmode="lin" valueType="num">
                                      <p:cBhvr>
                                        <p:cTn id="47" dur="1000" fill="hold"/>
                                        <p:tgtEl>
                                          <p:spTgt spid="66"/>
                                        </p:tgtEl>
                                        <p:attrNameLst>
                                          <p:attrName>ppt_x</p:attrName>
                                        </p:attrNameLst>
                                      </p:cBhvr>
                                      <p:tavLst>
                                        <p:tav tm="0">
                                          <p:val>
                                            <p:strVal val="#ppt_x"/>
                                          </p:val>
                                        </p:tav>
                                        <p:tav tm="100000">
                                          <p:val>
                                            <p:strVal val="#ppt_x"/>
                                          </p:val>
                                        </p:tav>
                                      </p:tavLst>
                                    </p:anim>
                                    <p:anim calcmode="lin" valueType="num">
                                      <p:cBhvr>
                                        <p:cTn id="48" dur="1000" fill="hold"/>
                                        <p:tgtEl>
                                          <p:spTgt spid="66"/>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4"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wipe(down)">
                                      <p:cBhvr>
                                        <p:cTn id="52" dur="500"/>
                                        <p:tgtEl>
                                          <p:spTgt spid="82"/>
                                        </p:tgtEl>
                                      </p:cBhvr>
                                    </p:animEffect>
                                  </p:childTnLst>
                                </p:cTn>
                              </p:par>
                            </p:childTnLst>
                          </p:cTn>
                        </p:par>
                        <p:par>
                          <p:cTn id="53" fill="hold">
                            <p:stCondLst>
                              <p:cond delay="6000"/>
                            </p:stCondLst>
                            <p:childTnLst>
                              <p:par>
                                <p:cTn id="54" presetID="53" presetClass="entr" presetSubtype="16"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ppt_w</p:attrName>
                                        </p:attrNameLst>
                                      </p:cBhvr>
                                      <p:tavLst>
                                        <p:tav tm="0">
                                          <p:val>
                                            <p:fltVal val="0"/>
                                          </p:val>
                                        </p:tav>
                                        <p:tav tm="100000">
                                          <p:val>
                                            <p:strVal val="#ppt_w"/>
                                          </p:val>
                                        </p:tav>
                                      </p:tavLst>
                                    </p:anim>
                                    <p:anim calcmode="lin" valueType="num">
                                      <p:cBhvr>
                                        <p:cTn id="57" dur="500" fill="hold"/>
                                        <p:tgtEl>
                                          <p:spTgt spid="81"/>
                                        </p:tgtEl>
                                        <p:attrNameLst>
                                          <p:attrName>ppt_h</p:attrName>
                                        </p:attrNameLst>
                                      </p:cBhvr>
                                      <p:tavLst>
                                        <p:tav tm="0">
                                          <p:val>
                                            <p:fltVal val="0"/>
                                          </p:val>
                                        </p:tav>
                                        <p:tav tm="100000">
                                          <p:val>
                                            <p:strVal val="#ppt_h"/>
                                          </p:val>
                                        </p:tav>
                                      </p:tavLst>
                                    </p:anim>
                                    <p:animEffect transition="in" filter="fade">
                                      <p:cBhvr>
                                        <p:cTn id="58" dur="500"/>
                                        <p:tgtEl>
                                          <p:spTgt spid="81"/>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1000"/>
                                        <p:tgtEl>
                                          <p:spTgt spid="83"/>
                                        </p:tgtEl>
                                      </p:cBhvr>
                                    </p:animEffect>
                                    <p:anim calcmode="lin" valueType="num">
                                      <p:cBhvr>
                                        <p:cTn id="63" dur="1000" fill="hold"/>
                                        <p:tgtEl>
                                          <p:spTgt spid="83"/>
                                        </p:tgtEl>
                                        <p:attrNameLst>
                                          <p:attrName>ppt_x</p:attrName>
                                        </p:attrNameLst>
                                      </p:cBhvr>
                                      <p:tavLst>
                                        <p:tav tm="0">
                                          <p:val>
                                            <p:strVal val="#ppt_x"/>
                                          </p:val>
                                        </p:tav>
                                        <p:tav tm="100000">
                                          <p:val>
                                            <p:strVal val="#ppt_x"/>
                                          </p:val>
                                        </p:tav>
                                      </p:tavLst>
                                    </p:anim>
                                    <p:anim calcmode="lin" valueType="num">
                                      <p:cBhvr>
                                        <p:cTn id="64" dur="1000" fill="hold"/>
                                        <p:tgtEl>
                                          <p:spTgt spid="83"/>
                                        </p:tgtEl>
                                        <p:attrNameLst>
                                          <p:attrName>ppt_y</p:attrName>
                                        </p:attrNameLst>
                                      </p:cBhvr>
                                      <p:tavLst>
                                        <p:tav tm="0">
                                          <p:val>
                                            <p:strVal val="#ppt_y+.1"/>
                                          </p:val>
                                        </p:tav>
                                        <p:tav tm="100000">
                                          <p:val>
                                            <p:strVal val="#ppt_y"/>
                                          </p:val>
                                        </p:tav>
                                      </p:tavLst>
                                    </p:anim>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77"/>
                                        </p:tgtEl>
                                        <p:attrNameLst>
                                          <p:attrName>style.visibility</p:attrName>
                                        </p:attrNameLst>
                                      </p:cBhvr>
                                      <p:to>
                                        <p:strVal val="visible"/>
                                      </p:to>
                                    </p:set>
                                    <p:anim calcmode="lin" valueType="num">
                                      <p:cBhvr>
                                        <p:cTn id="68" dur="500" fill="hold"/>
                                        <p:tgtEl>
                                          <p:spTgt spid="77"/>
                                        </p:tgtEl>
                                        <p:attrNameLst>
                                          <p:attrName>ppt_w</p:attrName>
                                        </p:attrNameLst>
                                      </p:cBhvr>
                                      <p:tavLst>
                                        <p:tav tm="0">
                                          <p:val>
                                            <p:fltVal val="0"/>
                                          </p:val>
                                        </p:tav>
                                        <p:tav tm="100000">
                                          <p:val>
                                            <p:strVal val="#ppt_w"/>
                                          </p:val>
                                        </p:tav>
                                      </p:tavLst>
                                    </p:anim>
                                    <p:anim calcmode="lin" valueType="num">
                                      <p:cBhvr>
                                        <p:cTn id="69" dur="500" fill="hold"/>
                                        <p:tgtEl>
                                          <p:spTgt spid="77"/>
                                        </p:tgtEl>
                                        <p:attrNameLst>
                                          <p:attrName>ppt_h</p:attrName>
                                        </p:attrNameLst>
                                      </p:cBhvr>
                                      <p:tavLst>
                                        <p:tav tm="0">
                                          <p:val>
                                            <p:fltVal val="0"/>
                                          </p:val>
                                        </p:tav>
                                        <p:tav tm="100000">
                                          <p:val>
                                            <p:strVal val="#ppt_h"/>
                                          </p:val>
                                        </p:tav>
                                      </p:tavLst>
                                    </p:anim>
                                    <p:animEffect transition="in" filter="fade">
                                      <p:cBhvr>
                                        <p:cTn id="70" dur="500"/>
                                        <p:tgtEl>
                                          <p:spTgt spid="77"/>
                                        </p:tgtEl>
                                      </p:cBhvr>
                                    </p:animEffect>
                                  </p:childTnLst>
                                </p:cTn>
                              </p:par>
                            </p:childTnLst>
                          </p:cTn>
                        </p:par>
                        <p:par>
                          <p:cTn id="71" fill="hold">
                            <p:stCondLst>
                              <p:cond delay="8000"/>
                            </p:stCondLst>
                            <p:childTnLst>
                              <p:par>
                                <p:cTn id="72" presetID="42" presetClass="entr" presetSubtype="0"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1000"/>
                                        <p:tgtEl>
                                          <p:spTgt spid="65"/>
                                        </p:tgtEl>
                                      </p:cBhvr>
                                    </p:animEffect>
                                    <p:anim calcmode="lin" valueType="num">
                                      <p:cBhvr>
                                        <p:cTn id="75" dur="1000" fill="hold"/>
                                        <p:tgtEl>
                                          <p:spTgt spid="65"/>
                                        </p:tgtEl>
                                        <p:attrNameLst>
                                          <p:attrName>ppt_x</p:attrName>
                                        </p:attrNameLst>
                                      </p:cBhvr>
                                      <p:tavLst>
                                        <p:tav tm="0">
                                          <p:val>
                                            <p:strVal val="#ppt_x"/>
                                          </p:val>
                                        </p:tav>
                                        <p:tav tm="100000">
                                          <p:val>
                                            <p:strVal val="#ppt_x"/>
                                          </p:val>
                                        </p:tav>
                                      </p:tavLst>
                                    </p:anim>
                                    <p:anim calcmode="lin" valueType="num">
                                      <p:cBhvr>
                                        <p:cTn id="76" dur="1000" fill="hold"/>
                                        <p:tgtEl>
                                          <p:spTgt spid="65"/>
                                        </p:tgtEl>
                                        <p:attrNameLst>
                                          <p:attrName>ppt_y</p:attrName>
                                        </p:attrNameLst>
                                      </p:cBhvr>
                                      <p:tavLst>
                                        <p:tav tm="0">
                                          <p:val>
                                            <p:strVal val="#ppt_y+.1"/>
                                          </p:val>
                                        </p:tav>
                                        <p:tav tm="100000">
                                          <p:val>
                                            <p:strVal val="#ppt_y"/>
                                          </p:val>
                                        </p:tav>
                                      </p:tavLst>
                                    </p:anim>
                                  </p:childTnLst>
                                </p:cTn>
                              </p:par>
                            </p:childTnLst>
                          </p:cTn>
                        </p:par>
                        <p:par>
                          <p:cTn id="77" fill="hold">
                            <p:stCondLst>
                              <p:cond delay="9000"/>
                            </p:stCondLst>
                            <p:childTnLst>
                              <p:par>
                                <p:cTn id="78" presetID="22" presetClass="entr" presetSubtype="4"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down)">
                                      <p:cBhvr>
                                        <p:cTn id="80" dur="500"/>
                                        <p:tgtEl>
                                          <p:spTgt spid="85"/>
                                        </p:tgtEl>
                                      </p:cBhvr>
                                    </p:animEffect>
                                  </p:childTnLst>
                                </p:cTn>
                              </p:par>
                            </p:childTnLst>
                          </p:cTn>
                        </p:par>
                        <p:par>
                          <p:cTn id="81" fill="hold">
                            <p:stCondLst>
                              <p:cond delay="9500"/>
                            </p:stCondLst>
                            <p:childTnLst>
                              <p:par>
                                <p:cTn id="82" presetID="53" presetClass="entr" presetSubtype="16"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p:cTn id="84" dur="500" fill="hold"/>
                                        <p:tgtEl>
                                          <p:spTgt spid="84"/>
                                        </p:tgtEl>
                                        <p:attrNameLst>
                                          <p:attrName>ppt_w</p:attrName>
                                        </p:attrNameLst>
                                      </p:cBhvr>
                                      <p:tavLst>
                                        <p:tav tm="0">
                                          <p:val>
                                            <p:fltVal val="0"/>
                                          </p:val>
                                        </p:tav>
                                        <p:tav tm="100000">
                                          <p:val>
                                            <p:strVal val="#ppt_w"/>
                                          </p:val>
                                        </p:tav>
                                      </p:tavLst>
                                    </p:anim>
                                    <p:anim calcmode="lin" valueType="num">
                                      <p:cBhvr>
                                        <p:cTn id="85" dur="500" fill="hold"/>
                                        <p:tgtEl>
                                          <p:spTgt spid="84"/>
                                        </p:tgtEl>
                                        <p:attrNameLst>
                                          <p:attrName>ppt_h</p:attrName>
                                        </p:attrNameLst>
                                      </p:cBhvr>
                                      <p:tavLst>
                                        <p:tav tm="0">
                                          <p:val>
                                            <p:fltVal val="0"/>
                                          </p:val>
                                        </p:tav>
                                        <p:tav tm="100000">
                                          <p:val>
                                            <p:strVal val="#ppt_h"/>
                                          </p:val>
                                        </p:tav>
                                      </p:tavLst>
                                    </p:anim>
                                    <p:animEffect transition="in" filter="fade">
                                      <p:cBhvr>
                                        <p:cTn id="86" dur="500"/>
                                        <p:tgtEl>
                                          <p:spTgt spid="84"/>
                                        </p:tgtEl>
                                      </p:cBhvr>
                                    </p:animEffect>
                                  </p:childTnLst>
                                </p:cTn>
                              </p:par>
                            </p:childTnLst>
                          </p:cTn>
                        </p:par>
                        <p:par>
                          <p:cTn id="87" fill="hold">
                            <p:stCondLst>
                              <p:cond delay="10000"/>
                            </p:stCondLst>
                            <p:childTnLst>
                              <p:par>
                                <p:cTn id="88" presetID="42" presetClass="entr" presetSubtype="0" fill="hold" grpId="0" nodeType="afterEffect">
                                  <p:stCondLst>
                                    <p:cond delay="0"/>
                                  </p:stCondLst>
                                  <p:childTnLst>
                                    <p:set>
                                      <p:cBhvr>
                                        <p:cTn id="89" dur="1" fill="hold">
                                          <p:stCondLst>
                                            <p:cond delay="0"/>
                                          </p:stCondLst>
                                        </p:cTn>
                                        <p:tgtEl>
                                          <p:spTgt spid="86"/>
                                        </p:tgtEl>
                                        <p:attrNameLst>
                                          <p:attrName>style.visibility</p:attrName>
                                        </p:attrNameLst>
                                      </p:cBhvr>
                                      <p:to>
                                        <p:strVal val="visible"/>
                                      </p:to>
                                    </p:set>
                                    <p:animEffect transition="in" filter="fade">
                                      <p:cBhvr>
                                        <p:cTn id="90" dur="1000"/>
                                        <p:tgtEl>
                                          <p:spTgt spid="86"/>
                                        </p:tgtEl>
                                      </p:cBhvr>
                                    </p:animEffect>
                                    <p:anim calcmode="lin" valueType="num">
                                      <p:cBhvr>
                                        <p:cTn id="91" dur="1000" fill="hold"/>
                                        <p:tgtEl>
                                          <p:spTgt spid="86"/>
                                        </p:tgtEl>
                                        <p:attrNameLst>
                                          <p:attrName>ppt_x</p:attrName>
                                        </p:attrNameLst>
                                      </p:cBhvr>
                                      <p:tavLst>
                                        <p:tav tm="0">
                                          <p:val>
                                            <p:strVal val="#ppt_x"/>
                                          </p:val>
                                        </p:tav>
                                        <p:tav tm="100000">
                                          <p:val>
                                            <p:strVal val="#ppt_x"/>
                                          </p:val>
                                        </p:tav>
                                      </p:tavLst>
                                    </p:anim>
                                    <p:anim calcmode="lin" valueType="num">
                                      <p:cBhvr>
                                        <p:cTn id="92" dur="1000" fill="hold"/>
                                        <p:tgtEl>
                                          <p:spTgt spid="86"/>
                                        </p:tgtEl>
                                        <p:attrNameLst>
                                          <p:attrName>ppt_y</p:attrName>
                                        </p:attrNameLst>
                                      </p:cBhvr>
                                      <p:tavLst>
                                        <p:tav tm="0">
                                          <p:val>
                                            <p:strVal val="#ppt_y+.1"/>
                                          </p:val>
                                        </p:tav>
                                        <p:tav tm="100000">
                                          <p:val>
                                            <p:strVal val="#ppt_y"/>
                                          </p:val>
                                        </p:tav>
                                      </p:tavLst>
                                    </p:anim>
                                  </p:childTnLst>
                                </p:cTn>
                              </p:par>
                            </p:childTnLst>
                          </p:cTn>
                        </p:par>
                        <p:par>
                          <p:cTn id="93" fill="hold">
                            <p:stCondLst>
                              <p:cond delay="11000"/>
                            </p:stCondLst>
                            <p:childTnLst>
                              <p:par>
                                <p:cTn id="94" presetID="53" presetClass="entr" presetSubtype="16" fill="hold" nodeType="afterEffect">
                                  <p:stCondLst>
                                    <p:cond delay="0"/>
                                  </p:stCondLst>
                                  <p:childTnLst>
                                    <p:set>
                                      <p:cBhvr>
                                        <p:cTn id="95" dur="1" fill="hold">
                                          <p:stCondLst>
                                            <p:cond delay="0"/>
                                          </p:stCondLst>
                                        </p:cTn>
                                        <p:tgtEl>
                                          <p:spTgt spid="67"/>
                                        </p:tgtEl>
                                        <p:attrNameLst>
                                          <p:attrName>style.visibility</p:attrName>
                                        </p:attrNameLst>
                                      </p:cBhvr>
                                      <p:to>
                                        <p:strVal val="visible"/>
                                      </p:to>
                                    </p:set>
                                    <p:anim calcmode="lin" valueType="num">
                                      <p:cBhvr>
                                        <p:cTn id="96" dur="500" fill="hold"/>
                                        <p:tgtEl>
                                          <p:spTgt spid="67"/>
                                        </p:tgtEl>
                                        <p:attrNameLst>
                                          <p:attrName>ppt_w</p:attrName>
                                        </p:attrNameLst>
                                      </p:cBhvr>
                                      <p:tavLst>
                                        <p:tav tm="0">
                                          <p:val>
                                            <p:fltVal val="0"/>
                                          </p:val>
                                        </p:tav>
                                        <p:tav tm="100000">
                                          <p:val>
                                            <p:strVal val="#ppt_w"/>
                                          </p:val>
                                        </p:tav>
                                      </p:tavLst>
                                    </p:anim>
                                    <p:anim calcmode="lin" valueType="num">
                                      <p:cBhvr>
                                        <p:cTn id="97" dur="500" fill="hold"/>
                                        <p:tgtEl>
                                          <p:spTgt spid="67"/>
                                        </p:tgtEl>
                                        <p:attrNameLst>
                                          <p:attrName>ppt_h</p:attrName>
                                        </p:attrNameLst>
                                      </p:cBhvr>
                                      <p:tavLst>
                                        <p:tav tm="0">
                                          <p:val>
                                            <p:fltVal val="0"/>
                                          </p:val>
                                        </p:tav>
                                        <p:tav tm="100000">
                                          <p:val>
                                            <p:strVal val="#ppt_h"/>
                                          </p:val>
                                        </p:tav>
                                      </p:tavLst>
                                    </p:anim>
                                    <p:animEffect transition="in" filter="fade">
                                      <p:cBhvr>
                                        <p:cTn id="98" dur="500"/>
                                        <p:tgtEl>
                                          <p:spTgt spid="67"/>
                                        </p:tgtEl>
                                      </p:cBhvr>
                                    </p:animEffect>
                                  </p:childTnLst>
                                </p:cTn>
                              </p:par>
                            </p:childTnLst>
                          </p:cTn>
                        </p:par>
                        <p:par>
                          <p:cTn id="99" fill="hold">
                            <p:stCondLst>
                              <p:cond delay="11500"/>
                            </p:stCondLst>
                            <p:childTnLst>
                              <p:par>
                                <p:cTn id="100" presetID="42" presetClass="entr" presetSubtype="0" fill="hold" grpId="0"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fade">
                                      <p:cBhvr>
                                        <p:cTn id="102" dur="1000"/>
                                        <p:tgtEl>
                                          <p:spTgt spid="63"/>
                                        </p:tgtEl>
                                      </p:cBhvr>
                                    </p:animEffect>
                                    <p:anim calcmode="lin" valueType="num">
                                      <p:cBhvr>
                                        <p:cTn id="103" dur="1000" fill="hold"/>
                                        <p:tgtEl>
                                          <p:spTgt spid="63"/>
                                        </p:tgtEl>
                                        <p:attrNameLst>
                                          <p:attrName>ppt_x</p:attrName>
                                        </p:attrNameLst>
                                      </p:cBhvr>
                                      <p:tavLst>
                                        <p:tav tm="0">
                                          <p:val>
                                            <p:strVal val="#ppt_x"/>
                                          </p:val>
                                        </p:tav>
                                        <p:tav tm="100000">
                                          <p:val>
                                            <p:strVal val="#ppt_x"/>
                                          </p:val>
                                        </p:tav>
                                      </p:tavLst>
                                    </p:anim>
                                    <p:anim calcmode="lin" valueType="num">
                                      <p:cBhvr>
                                        <p:cTn id="104" dur="1000" fill="hold"/>
                                        <p:tgtEl>
                                          <p:spTgt spid="63"/>
                                        </p:tgtEl>
                                        <p:attrNameLst>
                                          <p:attrName>ppt_y</p:attrName>
                                        </p:attrNameLst>
                                      </p:cBhvr>
                                      <p:tavLst>
                                        <p:tav tm="0">
                                          <p:val>
                                            <p:strVal val="#ppt_y+.1"/>
                                          </p:val>
                                        </p:tav>
                                        <p:tav tm="100000">
                                          <p:val>
                                            <p:strVal val="#ppt_y"/>
                                          </p:val>
                                        </p:tav>
                                      </p:tavLst>
                                    </p:anim>
                                  </p:childTnLst>
                                </p:cTn>
                              </p:par>
                            </p:childTnLst>
                          </p:cTn>
                        </p:par>
                        <p:par>
                          <p:cTn id="105" fill="hold">
                            <p:stCondLst>
                              <p:cond delay="12500"/>
                            </p:stCondLst>
                            <p:childTnLst>
                              <p:par>
                                <p:cTn id="106" presetID="22" presetClass="entr" presetSubtype="4" fill="hold" grpId="0" nodeType="afterEffect">
                                  <p:stCondLst>
                                    <p:cond delay="0"/>
                                  </p:stCondLst>
                                  <p:childTnLst>
                                    <p:set>
                                      <p:cBhvr>
                                        <p:cTn id="107" dur="1" fill="hold">
                                          <p:stCondLst>
                                            <p:cond delay="0"/>
                                          </p:stCondLst>
                                        </p:cTn>
                                        <p:tgtEl>
                                          <p:spTgt spid="88"/>
                                        </p:tgtEl>
                                        <p:attrNameLst>
                                          <p:attrName>style.visibility</p:attrName>
                                        </p:attrNameLst>
                                      </p:cBhvr>
                                      <p:to>
                                        <p:strVal val="visible"/>
                                      </p:to>
                                    </p:set>
                                    <p:animEffect transition="in" filter="wipe(down)">
                                      <p:cBhvr>
                                        <p:cTn id="108" dur="500"/>
                                        <p:tgtEl>
                                          <p:spTgt spid="88"/>
                                        </p:tgtEl>
                                      </p:cBhvr>
                                    </p:animEffect>
                                  </p:childTnLst>
                                </p:cTn>
                              </p:par>
                            </p:childTnLst>
                          </p:cTn>
                        </p:par>
                        <p:par>
                          <p:cTn id="109" fill="hold">
                            <p:stCondLst>
                              <p:cond delay="13000"/>
                            </p:stCondLst>
                            <p:childTnLst>
                              <p:par>
                                <p:cTn id="110" presetID="53" presetClass="entr" presetSubtype="16"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 calcmode="lin" valueType="num">
                                      <p:cBhvr>
                                        <p:cTn id="112" dur="500" fill="hold"/>
                                        <p:tgtEl>
                                          <p:spTgt spid="87"/>
                                        </p:tgtEl>
                                        <p:attrNameLst>
                                          <p:attrName>ppt_w</p:attrName>
                                        </p:attrNameLst>
                                      </p:cBhvr>
                                      <p:tavLst>
                                        <p:tav tm="0">
                                          <p:val>
                                            <p:fltVal val="0"/>
                                          </p:val>
                                        </p:tav>
                                        <p:tav tm="100000">
                                          <p:val>
                                            <p:strVal val="#ppt_w"/>
                                          </p:val>
                                        </p:tav>
                                      </p:tavLst>
                                    </p:anim>
                                    <p:anim calcmode="lin" valueType="num">
                                      <p:cBhvr>
                                        <p:cTn id="113" dur="500" fill="hold"/>
                                        <p:tgtEl>
                                          <p:spTgt spid="87"/>
                                        </p:tgtEl>
                                        <p:attrNameLst>
                                          <p:attrName>ppt_h</p:attrName>
                                        </p:attrNameLst>
                                      </p:cBhvr>
                                      <p:tavLst>
                                        <p:tav tm="0">
                                          <p:val>
                                            <p:fltVal val="0"/>
                                          </p:val>
                                        </p:tav>
                                        <p:tav tm="100000">
                                          <p:val>
                                            <p:strVal val="#ppt_h"/>
                                          </p:val>
                                        </p:tav>
                                      </p:tavLst>
                                    </p:anim>
                                    <p:animEffect transition="in" filter="fade">
                                      <p:cBhvr>
                                        <p:cTn id="114" dur="500"/>
                                        <p:tgtEl>
                                          <p:spTgt spid="87"/>
                                        </p:tgtEl>
                                      </p:cBhvr>
                                    </p:animEffect>
                                  </p:childTnLst>
                                </p:cTn>
                              </p:par>
                            </p:childTnLst>
                          </p:cTn>
                        </p:par>
                        <p:par>
                          <p:cTn id="115" fill="hold">
                            <p:stCondLst>
                              <p:cond delay="13500"/>
                            </p:stCondLst>
                            <p:childTnLst>
                              <p:par>
                                <p:cTn id="116" presetID="42" presetClass="entr" presetSubtype="0" fill="hold" grpId="0" nodeType="afterEffect">
                                  <p:stCondLst>
                                    <p:cond delay="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1000"/>
                                        <p:tgtEl>
                                          <p:spTgt spid="89"/>
                                        </p:tgtEl>
                                      </p:cBhvr>
                                    </p:animEffect>
                                    <p:anim calcmode="lin" valueType="num">
                                      <p:cBhvr>
                                        <p:cTn id="119" dur="1000" fill="hold"/>
                                        <p:tgtEl>
                                          <p:spTgt spid="89"/>
                                        </p:tgtEl>
                                        <p:attrNameLst>
                                          <p:attrName>ppt_x</p:attrName>
                                        </p:attrNameLst>
                                      </p:cBhvr>
                                      <p:tavLst>
                                        <p:tav tm="0">
                                          <p:val>
                                            <p:strVal val="#ppt_x"/>
                                          </p:val>
                                        </p:tav>
                                        <p:tav tm="100000">
                                          <p:val>
                                            <p:strVal val="#ppt_x"/>
                                          </p:val>
                                        </p:tav>
                                      </p:tavLst>
                                    </p:anim>
                                    <p:anim calcmode="lin" valueType="num">
                                      <p:cBhvr>
                                        <p:cTn id="120" dur="10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450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animBg="1"/>
      <p:bldP spid="64" grpId="0" animBg="1"/>
      <p:bldP spid="65" grpId="0" animBg="1"/>
      <p:bldP spid="66" grpId="0" animBg="1"/>
      <p:bldP spid="75" grpId="0" animBg="1"/>
      <p:bldP spid="76" grpId="0" animBg="1"/>
      <p:bldP spid="77" grpId="0" animBg="1"/>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职业优势劣势</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a:spLocks/>
          </p:cNvSpPr>
          <p:nvPr/>
        </p:nvSpPr>
        <p:spPr bwMode="auto">
          <a:xfrm rot="19397468">
            <a:off x="4830763" y="182785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xtLst/>
        </p:spPr>
        <p:txBody>
          <a:bodyPr wrap="none" anchor="ctr"/>
          <a:lstStyle/>
          <a:p>
            <a:endParaRPr lang="zh-CN" altLang="en-US"/>
          </a:p>
        </p:txBody>
      </p:sp>
      <p:sp>
        <p:nvSpPr>
          <p:cNvPr id="11" name="Freeform 3"/>
          <p:cNvSpPr>
            <a:spLocks/>
          </p:cNvSpPr>
          <p:nvPr/>
        </p:nvSpPr>
        <p:spPr bwMode="auto">
          <a:xfrm rot="3202081">
            <a:off x="6051550" y="2235837"/>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xtLst/>
        </p:spPr>
        <p:txBody>
          <a:bodyPr wrap="none" anchor="ctr"/>
          <a:lstStyle/>
          <a:p>
            <a:endParaRPr lang="zh-CN" altLang="en-US"/>
          </a:p>
        </p:txBody>
      </p:sp>
      <p:sp>
        <p:nvSpPr>
          <p:cNvPr id="12" name="Freeform 3"/>
          <p:cNvSpPr>
            <a:spLocks/>
          </p:cNvSpPr>
          <p:nvPr/>
        </p:nvSpPr>
        <p:spPr bwMode="auto">
          <a:xfrm rot="8579122">
            <a:off x="5638800" y="3459800"/>
            <a:ext cx="1730375" cy="1755775"/>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w="9525" cmpd="sng">
            <a:solidFill>
              <a:srgbClr val="FFFFFF"/>
            </a:solidFill>
            <a:round/>
            <a:headEnd/>
            <a:tailEnd/>
          </a:ln>
        </p:spPr>
        <p:txBody>
          <a:bodyPr wrap="none" anchor="ctr"/>
          <a:lstStyle/>
          <a:p>
            <a:endParaRPr lang="zh-CN" altLang="en-US"/>
          </a:p>
        </p:txBody>
      </p:sp>
      <p:sp>
        <p:nvSpPr>
          <p:cNvPr id="13" name="Freeform 3"/>
          <p:cNvSpPr>
            <a:spLocks/>
          </p:cNvSpPr>
          <p:nvPr/>
        </p:nvSpPr>
        <p:spPr bwMode="auto">
          <a:xfrm rot="13978264">
            <a:off x="4418806" y="3060544"/>
            <a:ext cx="1730375" cy="175418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lumMod val="75000"/>
            </a:schemeClr>
          </a:solidFill>
          <a:ln>
            <a:noFill/>
          </a:ln>
          <a:extLst/>
        </p:spPr>
        <p:txBody>
          <a:bodyPr wrap="none" anchor="ctr"/>
          <a:lstStyle/>
          <a:p>
            <a:endParaRPr lang="zh-CN" altLang="en-US"/>
          </a:p>
        </p:txBody>
      </p:sp>
      <p:sp>
        <p:nvSpPr>
          <p:cNvPr id="14" name="TextBox 19"/>
          <p:cNvSpPr txBox="1">
            <a:spLocks noChangeArrowheads="1"/>
          </p:cNvSpPr>
          <p:nvPr/>
        </p:nvSpPr>
        <p:spPr bwMode="auto">
          <a:xfrm>
            <a:off x="5160963" y="2169162"/>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S</a:t>
            </a:r>
            <a:endParaRPr lang="ru-RU" altLang="en-US" sz="5400" b="1">
              <a:solidFill>
                <a:srgbClr val="FFFFFF"/>
              </a:solidFill>
              <a:latin typeface="Arial" pitchFamily="34" charset="0"/>
              <a:ea typeface="微软雅黑" pitchFamily="34" charset="-122"/>
              <a:sym typeface="Arial" pitchFamily="34" charset="0"/>
            </a:endParaRPr>
          </a:p>
        </p:txBody>
      </p:sp>
      <p:sp>
        <p:nvSpPr>
          <p:cNvPr id="15" name="TextBox 20"/>
          <p:cNvSpPr txBox="1">
            <a:spLocks noChangeArrowheads="1"/>
          </p:cNvSpPr>
          <p:nvPr/>
        </p:nvSpPr>
        <p:spPr bwMode="auto">
          <a:xfrm>
            <a:off x="6427788" y="2678750"/>
            <a:ext cx="1093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id-ID" altLang="en-US" sz="5400" b="1">
                <a:solidFill>
                  <a:srgbClr val="FFFFFF"/>
                </a:solidFill>
                <a:latin typeface="Arial" pitchFamily="34" charset="0"/>
                <a:ea typeface="微软雅黑" pitchFamily="34" charset="-122"/>
                <a:sym typeface="Arial" pitchFamily="34" charset="0"/>
              </a:rPr>
              <a:t>O</a:t>
            </a:r>
            <a:endParaRPr lang="ru-RU" altLang="en-US" sz="5400" b="1">
              <a:solidFill>
                <a:srgbClr val="FFFFFF"/>
              </a:solidFill>
              <a:latin typeface="Arial" pitchFamily="34" charset="0"/>
              <a:ea typeface="微软雅黑" pitchFamily="34" charset="-122"/>
              <a:sym typeface="Arial" pitchFamily="34" charset="0"/>
            </a:endParaRPr>
          </a:p>
        </p:txBody>
      </p:sp>
      <p:sp>
        <p:nvSpPr>
          <p:cNvPr id="16" name="TextBox 21"/>
          <p:cNvSpPr txBox="1">
            <a:spLocks noChangeArrowheads="1"/>
          </p:cNvSpPr>
          <p:nvPr/>
        </p:nvSpPr>
        <p:spPr bwMode="auto">
          <a:xfrm>
            <a:off x="5946775" y="4018600"/>
            <a:ext cx="109378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T</a:t>
            </a:r>
            <a:endParaRPr lang="ru-RU" altLang="en-US" sz="5400" b="1">
              <a:solidFill>
                <a:srgbClr val="FFFFFF"/>
              </a:solidFill>
              <a:latin typeface="Arial" pitchFamily="34" charset="0"/>
              <a:ea typeface="微软雅黑" pitchFamily="34" charset="-122"/>
              <a:sym typeface="Arial" pitchFamily="34" charset="0"/>
            </a:endParaRPr>
          </a:p>
        </p:txBody>
      </p:sp>
      <p:sp>
        <p:nvSpPr>
          <p:cNvPr id="17" name="TextBox 22"/>
          <p:cNvSpPr txBox="1">
            <a:spLocks noChangeArrowheads="1"/>
          </p:cNvSpPr>
          <p:nvPr/>
        </p:nvSpPr>
        <p:spPr bwMode="auto">
          <a:xfrm>
            <a:off x="4657725" y="3462975"/>
            <a:ext cx="10937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0" tIns="45709" rIns="91420" bIns="45709">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5400" b="1">
                <a:solidFill>
                  <a:srgbClr val="FFFFFF"/>
                </a:solidFill>
                <a:latin typeface="Arial" pitchFamily="34" charset="0"/>
                <a:ea typeface="微软雅黑" pitchFamily="34" charset="-122"/>
                <a:sym typeface="Arial" pitchFamily="34" charset="0"/>
              </a:rPr>
              <a:t>W</a:t>
            </a:r>
            <a:endParaRPr lang="ru-RU" altLang="en-US" sz="5400" b="1">
              <a:solidFill>
                <a:srgbClr val="FFFFFF"/>
              </a:solidFill>
              <a:latin typeface="Arial" pitchFamily="34" charset="0"/>
              <a:ea typeface="微软雅黑" pitchFamily="34" charset="-122"/>
              <a:sym typeface="Arial" pitchFamily="34" charset="0"/>
            </a:endParaRPr>
          </a:p>
        </p:txBody>
      </p:sp>
      <p:pic>
        <p:nvPicPr>
          <p:cNvPr id="18" name="Group 37"/>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8058150" y="1988187"/>
            <a:ext cx="4762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9" name="Group 36"/>
          <p:cNvPicPr>
            <a:picLocks noChangeAspect="1" noChangeArrowheads="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713163" y="1883412"/>
            <a:ext cx="749300" cy="13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0" name="Group 41"/>
          <p:cNvPicPr>
            <a:picLocks noChangeAspect="1" noChangeArrowheads="1"/>
          </p:cNvPicPr>
          <p:nvPr/>
        </p:nvPicPr>
        <p:blipFill>
          <a:blip r:embed="rId9">
            <a:extLst>
              <a:ext uri="{BEBA8EAE-BF5A-486C-A8C5-ECC9F3942E4B}">
                <a14:imgProps xmlns:a14="http://schemas.microsoft.com/office/drawing/2010/main">
                  <a14:imgLayer r:embed="rId10">
                    <a14:imgEffect>
                      <a14:saturation sat="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3529013" y="3626487"/>
            <a:ext cx="652462"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1" name="Group 39"/>
          <p:cNvPicPr>
            <a:picLocks noChangeAspect="1" noChangeArrowheads="1"/>
          </p:cNvPicPr>
          <p:nvPr/>
        </p:nvPicPr>
        <p:blipFill>
          <a:blip r:embed="rId11">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7723188" y="3664587"/>
            <a:ext cx="792162"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2" name="TextBox 13"/>
          <p:cNvSpPr txBox="1">
            <a:spLocks noChangeArrowheads="1"/>
          </p:cNvSpPr>
          <p:nvPr/>
        </p:nvSpPr>
        <p:spPr bwMode="auto">
          <a:xfrm>
            <a:off x="8770938" y="2135825"/>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a:solidFill>
                  <a:schemeClr val="accent1">
                    <a:lumMod val="75000"/>
                  </a:schemeClr>
                </a:solidFill>
                <a:latin typeface="Arial" pitchFamily="34" charset="0"/>
                <a:ea typeface="微软雅黑" pitchFamily="34" charset="-122"/>
                <a:sym typeface="Arial" pitchFamily="34" charset="0"/>
              </a:rPr>
              <a:t>机遇</a:t>
            </a:r>
            <a:endParaRPr lang="en-US" altLang="zh-CN" sz="1800">
              <a:solidFill>
                <a:schemeClr val="accent1">
                  <a:lumMod val="75000"/>
                </a:schemeClr>
              </a:solidFill>
              <a:latin typeface="Arial" pitchFamily="34" charset="0"/>
              <a:ea typeface="微软雅黑" pitchFamily="34" charset="-122"/>
              <a:sym typeface="Arial" pitchFamily="34" charset="0"/>
            </a:endParaRPr>
          </a:p>
        </p:txBody>
      </p:sp>
      <p:sp>
        <p:nvSpPr>
          <p:cNvPr id="23" name="TextBox 13"/>
          <p:cNvSpPr txBox="1">
            <a:spLocks noChangeArrowheads="1"/>
          </p:cNvSpPr>
          <p:nvPr/>
        </p:nvSpPr>
        <p:spPr bwMode="auto">
          <a:xfrm>
            <a:off x="877093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24" name="TextBox 13"/>
          <p:cNvSpPr txBox="1">
            <a:spLocks noChangeArrowheads="1"/>
          </p:cNvSpPr>
          <p:nvPr/>
        </p:nvSpPr>
        <p:spPr bwMode="auto">
          <a:xfrm>
            <a:off x="2176463" y="2135825"/>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dirty="0">
                <a:solidFill>
                  <a:schemeClr val="accent1">
                    <a:lumMod val="75000"/>
                  </a:schemeClr>
                </a:solidFill>
                <a:latin typeface="Arial" pitchFamily="34" charset="0"/>
                <a:ea typeface="微软雅黑" pitchFamily="34" charset="-122"/>
                <a:sym typeface="Arial" pitchFamily="34" charset="0"/>
              </a:rPr>
              <a:t>优势</a:t>
            </a:r>
            <a:endParaRPr lang="en-US" altLang="zh-CN" sz="1800" dirty="0">
              <a:solidFill>
                <a:schemeClr val="accent1">
                  <a:lumMod val="75000"/>
                </a:schemeClr>
              </a:solidFill>
              <a:latin typeface="Arial" pitchFamily="34" charset="0"/>
              <a:ea typeface="微软雅黑" pitchFamily="34" charset="-122"/>
              <a:sym typeface="Arial" pitchFamily="34" charset="0"/>
            </a:endParaRPr>
          </a:p>
        </p:txBody>
      </p:sp>
      <p:sp>
        <p:nvSpPr>
          <p:cNvPr id="25" name="TextBox 13"/>
          <p:cNvSpPr txBox="1">
            <a:spLocks noChangeArrowheads="1"/>
          </p:cNvSpPr>
          <p:nvPr/>
        </p:nvSpPr>
        <p:spPr bwMode="auto">
          <a:xfrm>
            <a:off x="1462088" y="2458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dirty="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dirty="0">
              <a:solidFill>
                <a:schemeClr val="tx1">
                  <a:lumMod val="50000"/>
                  <a:lumOff val="50000"/>
                </a:schemeClr>
              </a:solidFill>
              <a:latin typeface="Arial" pitchFamily="34" charset="0"/>
              <a:ea typeface="微软雅黑" pitchFamily="34" charset="-122"/>
              <a:sym typeface="Arial" pitchFamily="34" charset="0"/>
            </a:endParaRPr>
          </a:p>
        </p:txBody>
      </p:sp>
      <p:sp>
        <p:nvSpPr>
          <p:cNvPr id="26" name="TextBox 13"/>
          <p:cNvSpPr txBox="1">
            <a:spLocks noChangeArrowheads="1"/>
          </p:cNvSpPr>
          <p:nvPr/>
        </p:nvSpPr>
        <p:spPr bwMode="auto">
          <a:xfrm>
            <a:off x="8770938" y="4169412"/>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800">
                <a:solidFill>
                  <a:schemeClr val="accent1">
                    <a:lumMod val="75000"/>
                  </a:schemeClr>
                </a:solidFill>
                <a:latin typeface="Arial" pitchFamily="34" charset="0"/>
                <a:ea typeface="微软雅黑" pitchFamily="34" charset="-122"/>
                <a:sym typeface="Arial" pitchFamily="34" charset="0"/>
              </a:rPr>
              <a:t>竞争</a:t>
            </a:r>
            <a:endParaRPr lang="en-US" altLang="zh-CN" sz="1800">
              <a:solidFill>
                <a:schemeClr val="accent1">
                  <a:lumMod val="75000"/>
                </a:schemeClr>
              </a:solidFill>
              <a:latin typeface="Arial" pitchFamily="34" charset="0"/>
              <a:ea typeface="微软雅黑" pitchFamily="34" charset="-122"/>
              <a:sym typeface="Arial" pitchFamily="34" charset="0"/>
            </a:endParaRPr>
          </a:p>
        </p:txBody>
      </p:sp>
      <p:sp>
        <p:nvSpPr>
          <p:cNvPr id="27" name="TextBox 13"/>
          <p:cNvSpPr txBox="1">
            <a:spLocks noChangeArrowheads="1"/>
          </p:cNvSpPr>
          <p:nvPr/>
        </p:nvSpPr>
        <p:spPr bwMode="auto">
          <a:xfrm>
            <a:off x="877093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
        <p:nvSpPr>
          <p:cNvPr id="28" name="TextBox 13"/>
          <p:cNvSpPr txBox="1">
            <a:spLocks noChangeArrowheads="1"/>
          </p:cNvSpPr>
          <p:nvPr/>
        </p:nvSpPr>
        <p:spPr bwMode="auto">
          <a:xfrm>
            <a:off x="2176463" y="4169412"/>
            <a:ext cx="12779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800">
                <a:solidFill>
                  <a:schemeClr val="accent1">
                    <a:lumMod val="75000"/>
                  </a:schemeClr>
                </a:solidFill>
                <a:latin typeface="Arial" pitchFamily="34" charset="0"/>
                <a:ea typeface="微软雅黑" pitchFamily="34" charset="-122"/>
                <a:sym typeface="Arial" pitchFamily="34" charset="0"/>
              </a:rPr>
              <a:t>弱势</a:t>
            </a:r>
            <a:endParaRPr lang="en-US" altLang="zh-CN" sz="1800">
              <a:solidFill>
                <a:schemeClr val="accent1">
                  <a:lumMod val="75000"/>
                </a:schemeClr>
              </a:solidFill>
              <a:latin typeface="Arial" pitchFamily="34" charset="0"/>
              <a:ea typeface="微软雅黑" pitchFamily="34" charset="-122"/>
              <a:sym typeface="Arial" pitchFamily="34" charset="0"/>
            </a:endParaRPr>
          </a:p>
        </p:txBody>
      </p:sp>
      <p:sp>
        <p:nvSpPr>
          <p:cNvPr id="29" name="TextBox 13"/>
          <p:cNvSpPr txBox="1">
            <a:spLocks noChangeArrowheads="1"/>
          </p:cNvSpPr>
          <p:nvPr/>
        </p:nvSpPr>
        <p:spPr bwMode="auto">
          <a:xfrm>
            <a:off x="1462088" y="4490087"/>
            <a:ext cx="20304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400">
                <a:solidFill>
                  <a:schemeClr val="tx1">
                    <a:lumMod val="50000"/>
                    <a:lumOff val="50000"/>
                  </a:schemeClr>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chemeClr val="tx1">
                  <a:lumMod val="50000"/>
                  <a:lumOff val="50000"/>
                </a:schemeClr>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2942280452"/>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fltVal val="0"/>
                                          </p:val>
                                        </p:tav>
                                        <p:tav tm="100000">
                                          <p:val>
                                            <p:strVal val="#ppt_w"/>
                                          </p:val>
                                        </p:tav>
                                      </p:tavLst>
                                    </p:anim>
                                    <p:anim calcmode="lin" valueType="num">
                                      <p:cBhvr>
                                        <p:cTn id="12" dur="1000" fill="hold"/>
                                        <p:tgtEl>
                                          <p:spTgt spid="10"/>
                                        </p:tgtEl>
                                        <p:attrNameLst>
                                          <p:attrName>ppt_h</p:attrName>
                                        </p:attrNameLst>
                                      </p:cBhvr>
                                      <p:tavLst>
                                        <p:tav tm="0">
                                          <p:val>
                                            <p:fltVal val="0"/>
                                          </p:val>
                                        </p:tav>
                                        <p:tav tm="100000">
                                          <p:val>
                                            <p:strVal val="#ppt_h"/>
                                          </p:val>
                                        </p:tav>
                                      </p:tavLst>
                                    </p:anim>
                                    <p:anim calcmode="lin" valueType="num">
                                      <p:cBhvr>
                                        <p:cTn id="13" dur="1000" fill="hold"/>
                                        <p:tgtEl>
                                          <p:spTgt spid="10"/>
                                        </p:tgtEl>
                                        <p:attrNameLst>
                                          <p:attrName>style.rotation</p:attrName>
                                        </p:attrNameLst>
                                      </p:cBhvr>
                                      <p:tavLst>
                                        <p:tav tm="0">
                                          <p:val>
                                            <p:fltVal val="90"/>
                                          </p:val>
                                        </p:tav>
                                        <p:tav tm="100000">
                                          <p:val>
                                            <p:fltVal val="0"/>
                                          </p:val>
                                        </p:tav>
                                      </p:tavLst>
                                    </p:anim>
                                    <p:animEffect transition="in" filter="fade">
                                      <p:cBhvr>
                                        <p:cTn id="14" dur="1000"/>
                                        <p:tgtEl>
                                          <p:spTgt spid="10"/>
                                        </p:tgtEl>
                                      </p:cBhvr>
                                    </p:animEffect>
                                  </p:childTnLst>
                                </p:cTn>
                              </p:par>
                              <p:par>
                                <p:cTn id="15" presetID="31" presetClass="entr" presetSubtype="0" fill="hold" grpId="0" nodeType="withEffect">
                                  <p:stCondLst>
                                    <p:cond delay="750"/>
                                  </p:stCondLst>
                                  <p:childTnLst>
                                    <p:set>
                                      <p:cBhvr>
                                        <p:cTn id="16" dur="1" fill="hold">
                                          <p:stCondLst>
                                            <p:cond delay="0"/>
                                          </p:stCondLst>
                                        </p:cTn>
                                        <p:tgtEl>
                                          <p:spTgt spid="12"/>
                                        </p:tgtEl>
                                        <p:attrNameLst>
                                          <p:attrName>style.visibility</p:attrName>
                                        </p:attrNameLst>
                                      </p:cBhvr>
                                      <p:to>
                                        <p:strVal val="visible"/>
                                      </p:to>
                                    </p:set>
                                    <p:anim calcmode="lin" valueType="num">
                                      <p:cBhvr>
                                        <p:cTn id="17" dur="1000" fill="hold"/>
                                        <p:tgtEl>
                                          <p:spTgt spid="12"/>
                                        </p:tgtEl>
                                        <p:attrNameLst>
                                          <p:attrName>ppt_w</p:attrName>
                                        </p:attrNameLst>
                                      </p:cBhvr>
                                      <p:tavLst>
                                        <p:tav tm="0">
                                          <p:val>
                                            <p:fltVal val="0"/>
                                          </p:val>
                                        </p:tav>
                                        <p:tav tm="100000">
                                          <p:val>
                                            <p:strVal val="#ppt_w"/>
                                          </p:val>
                                        </p:tav>
                                      </p:tavLst>
                                    </p:anim>
                                    <p:anim calcmode="lin" valueType="num">
                                      <p:cBhvr>
                                        <p:cTn id="18" dur="1000" fill="hold"/>
                                        <p:tgtEl>
                                          <p:spTgt spid="12"/>
                                        </p:tgtEl>
                                        <p:attrNameLst>
                                          <p:attrName>ppt_h</p:attrName>
                                        </p:attrNameLst>
                                      </p:cBhvr>
                                      <p:tavLst>
                                        <p:tav tm="0">
                                          <p:val>
                                            <p:fltVal val="0"/>
                                          </p:val>
                                        </p:tav>
                                        <p:tav tm="100000">
                                          <p:val>
                                            <p:strVal val="#ppt_h"/>
                                          </p:val>
                                        </p:tav>
                                      </p:tavLst>
                                    </p:anim>
                                    <p:anim calcmode="lin" valueType="num">
                                      <p:cBhvr>
                                        <p:cTn id="19" dur="1000" fill="hold"/>
                                        <p:tgtEl>
                                          <p:spTgt spid="12"/>
                                        </p:tgtEl>
                                        <p:attrNameLst>
                                          <p:attrName>style.rotation</p:attrName>
                                        </p:attrNameLst>
                                      </p:cBhvr>
                                      <p:tavLst>
                                        <p:tav tm="0">
                                          <p:val>
                                            <p:fltVal val="90"/>
                                          </p:val>
                                        </p:tav>
                                        <p:tav tm="100000">
                                          <p:val>
                                            <p:fltVal val="0"/>
                                          </p:val>
                                        </p:tav>
                                      </p:tavLst>
                                    </p:anim>
                                    <p:animEffect transition="in" filter="fade">
                                      <p:cBhvr>
                                        <p:cTn id="20" dur="1000"/>
                                        <p:tgtEl>
                                          <p:spTgt spid="12"/>
                                        </p:tgtEl>
                                      </p:cBhvr>
                                    </p:animEffect>
                                  </p:childTnLst>
                                </p:cTn>
                              </p:par>
                              <p:par>
                                <p:cTn id="21" presetID="31" presetClass="entr" presetSubtype="0" fill="hold" grpId="0" nodeType="withEffect">
                                  <p:stCondLst>
                                    <p:cond delay="75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style.rotation</p:attrName>
                                        </p:attrNameLst>
                                      </p:cBhvr>
                                      <p:tavLst>
                                        <p:tav tm="0">
                                          <p:val>
                                            <p:fltVal val="90"/>
                                          </p:val>
                                        </p:tav>
                                        <p:tav tm="100000">
                                          <p:val>
                                            <p:fltVal val="0"/>
                                          </p:val>
                                        </p:tav>
                                      </p:tavLst>
                                    </p:anim>
                                    <p:animEffect transition="in" filter="fade">
                                      <p:cBhvr>
                                        <p:cTn id="26" dur="1000"/>
                                        <p:tgtEl>
                                          <p:spTgt spid="14"/>
                                        </p:tgtEl>
                                      </p:cBhvr>
                                    </p:animEffect>
                                  </p:childTnLst>
                                </p:cTn>
                              </p:par>
                              <p:par>
                                <p:cTn id="27" presetID="31" presetClass="entr" presetSubtype="0" fill="hold" grpId="0" nodeType="withEffect">
                                  <p:stCondLst>
                                    <p:cond delay="75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par>
                                <p:cTn id="33" presetID="31" presetClass="entr" presetSubtype="0" fill="hold" grpId="0" nodeType="withEffect">
                                  <p:stCondLst>
                                    <p:cond delay="75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style.rotation</p:attrName>
                                        </p:attrNameLst>
                                      </p:cBhvr>
                                      <p:tavLst>
                                        <p:tav tm="0">
                                          <p:val>
                                            <p:fltVal val="90"/>
                                          </p:val>
                                        </p:tav>
                                        <p:tav tm="100000">
                                          <p:val>
                                            <p:fltVal val="0"/>
                                          </p:val>
                                        </p:tav>
                                      </p:tavLst>
                                    </p:anim>
                                    <p:animEffect transition="in" filter="fade">
                                      <p:cBhvr>
                                        <p:cTn id="38" dur="1000"/>
                                        <p:tgtEl>
                                          <p:spTgt spid="16"/>
                                        </p:tgtEl>
                                      </p:cBhvr>
                                    </p:animEffect>
                                  </p:childTnLst>
                                </p:cTn>
                              </p:par>
                              <p:par>
                                <p:cTn id="39" presetID="31" presetClass="entr" presetSubtype="0" fill="hold" grpId="0" nodeType="withEffect">
                                  <p:stCondLst>
                                    <p:cond delay="750"/>
                                  </p:stCondLst>
                                  <p:childTnLst>
                                    <p:set>
                                      <p:cBhvr>
                                        <p:cTn id="40" dur="1" fill="hold">
                                          <p:stCondLst>
                                            <p:cond delay="0"/>
                                          </p:stCondLst>
                                        </p:cTn>
                                        <p:tgtEl>
                                          <p:spTgt spid="17"/>
                                        </p:tgtEl>
                                        <p:attrNameLst>
                                          <p:attrName>style.visibility</p:attrName>
                                        </p:attrNameLst>
                                      </p:cBhvr>
                                      <p:to>
                                        <p:strVal val="visible"/>
                                      </p:to>
                                    </p:set>
                                    <p:anim calcmode="lin" valueType="num">
                                      <p:cBhvr>
                                        <p:cTn id="41" dur="1000" fill="hold"/>
                                        <p:tgtEl>
                                          <p:spTgt spid="17"/>
                                        </p:tgtEl>
                                        <p:attrNameLst>
                                          <p:attrName>ppt_w</p:attrName>
                                        </p:attrNameLst>
                                      </p:cBhvr>
                                      <p:tavLst>
                                        <p:tav tm="0">
                                          <p:val>
                                            <p:fltVal val="0"/>
                                          </p:val>
                                        </p:tav>
                                        <p:tav tm="100000">
                                          <p:val>
                                            <p:strVal val="#ppt_w"/>
                                          </p:val>
                                        </p:tav>
                                      </p:tavLst>
                                    </p:anim>
                                    <p:anim calcmode="lin" valueType="num">
                                      <p:cBhvr>
                                        <p:cTn id="42" dur="1000" fill="hold"/>
                                        <p:tgtEl>
                                          <p:spTgt spid="17"/>
                                        </p:tgtEl>
                                        <p:attrNameLst>
                                          <p:attrName>ppt_h</p:attrName>
                                        </p:attrNameLst>
                                      </p:cBhvr>
                                      <p:tavLst>
                                        <p:tav tm="0">
                                          <p:val>
                                            <p:fltVal val="0"/>
                                          </p:val>
                                        </p:tav>
                                        <p:tav tm="100000">
                                          <p:val>
                                            <p:strVal val="#ppt_h"/>
                                          </p:val>
                                        </p:tav>
                                      </p:tavLst>
                                    </p:anim>
                                    <p:anim calcmode="lin" valueType="num">
                                      <p:cBhvr>
                                        <p:cTn id="43" dur="1000" fill="hold"/>
                                        <p:tgtEl>
                                          <p:spTgt spid="17"/>
                                        </p:tgtEl>
                                        <p:attrNameLst>
                                          <p:attrName>style.rotation</p:attrName>
                                        </p:attrNameLst>
                                      </p:cBhvr>
                                      <p:tavLst>
                                        <p:tav tm="0">
                                          <p:val>
                                            <p:fltVal val="90"/>
                                          </p:val>
                                        </p:tav>
                                        <p:tav tm="100000">
                                          <p:val>
                                            <p:fltVal val="0"/>
                                          </p:val>
                                        </p:tav>
                                      </p:tavLst>
                                    </p:anim>
                                    <p:animEffect transition="in" filter="fade">
                                      <p:cBhvr>
                                        <p:cTn id="44" dur="1000"/>
                                        <p:tgtEl>
                                          <p:spTgt spid="17"/>
                                        </p:tgtEl>
                                      </p:cBhvr>
                                    </p:animEffect>
                                  </p:childTnLst>
                                </p:cTn>
                              </p:par>
                              <p:par>
                                <p:cTn id="45" presetID="31" presetClass="entr" presetSubtype="0" fill="hold" grpId="0" nodeType="withEffect">
                                  <p:stCondLst>
                                    <p:cond delay="75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par>
                                <p:cTn id="51" presetID="31" presetClass="entr" presetSubtype="0" fill="hold" grpId="0" nodeType="withEffect">
                                  <p:stCondLst>
                                    <p:cond delay="750"/>
                                  </p:stCondLst>
                                  <p:childTnLst>
                                    <p:set>
                                      <p:cBhvr>
                                        <p:cTn id="52" dur="1" fill="hold">
                                          <p:stCondLst>
                                            <p:cond delay="0"/>
                                          </p:stCondLst>
                                        </p:cTn>
                                        <p:tgtEl>
                                          <p:spTgt spid="11"/>
                                        </p:tgtEl>
                                        <p:attrNameLst>
                                          <p:attrName>style.visibility</p:attrName>
                                        </p:attrNameLst>
                                      </p:cBhvr>
                                      <p:to>
                                        <p:strVal val="visible"/>
                                      </p:to>
                                    </p:set>
                                    <p:anim calcmode="lin" valueType="num">
                                      <p:cBhvr>
                                        <p:cTn id="53" dur="1000" fill="hold"/>
                                        <p:tgtEl>
                                          <p:spTgt spid="11"/>
                                        </p:tgtEl>
                                        <p:attrNameLst>
                                          <p:attrName>ppt_w</p:attrName>
                                        </p:attrNameLst>
                                      </p:cBhvr>
                                      <p:tavLst>
                                        <p:tav tm="0">
                                          <p:val>
                                            <p:fltVal val="0"/>
                                          </p:val>
                                        </p:tav>
                                        <p:tav tm="100000">
                                          <p:val>
                                            <p:strVal val="#ppt_w"/>
                                          </p:val>
                                        </p:tav>
                                      </p:tavLst>
                                    </p:anim>
                                    <p:anim calcmode="lin" valueType="num">
                                      <p:cBhvr>
                                        <p:cTn id="54" dur="1000" fill="hold"/>
                                        <p:tgtEl>
                                          <p:spTgt spid="11"/>
                                        </p:tgtEl>
                                        <p:attrNameLst>
                                          <p:attrName>ppt_h</p:attrName>
                                        </p:attrNameLst>
                                      </p:cBhvr>
                                      <p:tavLst>
                                        <p:tav tm="0">
                                          <p:val>
                                            <p:fltVal val="0"/>
                                          </p:val>
                                        </p:tav>
                                        <p:tav tm="100000">
                                          <p:val>
                                            <p:strVal val="#ppt_h"/>
                                          </p:val>
                                        </p:tav>
                                      </p:tavLst>
                                    </p:anim>
                                    <p:anim calcmode="lin" valueType="num">
                                      <p:cBhvr>
                                        <p:cTn id="55" dur="1000" fill="hold"/>
                                        <p:tgtEl>
                                          <p:spTgt spid="11"/>
                                        </p:tgtEl>
                                        <p:attrNameLst>
                                          <p:attrName>style.rotation</p:attrName>
                                        </p:attrNameLst>
                                      </p:cBhvr>
                                      <p:tavLst>
                                        <p:tav tm="0">
                                          <p:val>
                                            <p:fltVal val="90"/>
                                          </p:val>
                                        </p:tav>
                                        <p:tav tm="100000">
                                          <p:val>
                                            <p:fltVal val="0"/>
                                          </p:val>
                                        </p:tav>
                                      </p:tavLst>
                                    </p:anim>
                                    <p:animEffect transition="in" filter="fade">
                                      <p:cBhvr>
                                        <p:cTn id="56" dur="1000"/>
                                        <p:tgtEl>
                                          <p:spTgt spid="11"/>
                                        </p:tgtEl>
                                      </p:cBhvr>
                                    </p:animEffect>
                                  </p:childTnLst>
                                </p:cTn>
                              </p:par>
                              <p:par>
                                <p:cTn id="57" presetID="42" presetClass="entr" presetSubtype="0" fill="hold" nodeType="withEffect">
                                  <p:stCondLst>
                                    <p:cond delay="125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5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25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125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2000"/>
                                  </p:stCondLst>
                                  <p:childTnLst>
                                    <p:set>
                                      <p:cBhvr>
                                        <p:cTn id="78" dur="1" fill="hold">
                                          <p:stCondLst>
                                            <p:cond delay="0"/>
                                          </p:stCondLst>
                                        </p:cTn>
                                        <p:tgtEl>
                                          <p:spTgt spid="24"/>
                                        </p:tgtEl>
                                        <p:attrNameLst>
                                          <p:attrName>style.visibility</p:attrName>
                                        </p:attrNameLst>
                                      </p:cBhvr>
                                      <p:to>
                                        <p:strVal val="visible"/>
                                      </p:to>
                                    </p:set>
                                    <p:animEffect transition="in" filter="wipe(down)">
                                      <p:cBhvr>
                                        <p:cTn id="79" dur="500"/>
                                        <p:tgtEl>
                                          <p:spTgt spid="24"/>
                                        </p:tgtEl>
                                      </p:cBhvr>
                                    </p:animEffect>
                                  </p:childTnLst>
                                </p:cTn>
                              </p:par>
                              <p:par>
                                <p:cTn id="80" presetID="22" presetClass="entr" presetSubtype="4" fill="hold" grpId="0" nodeType="withEffect">
                                  <p:stCondLst>
                                    <p:cond delay="200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par>
                                <p:cTn id="83" presetID="22" presetClass="entr" presetSubtype="4" fill="hold" grpId="0" nodeType="withEffect">
                                  <p:stCondLst>
                                    <p:cond delay="2000"/>
                                  </p:stCondLst>
                                  <p:childTnLst>
                                    <p:set>
                                      <p:cBhvr>
                                        <p:cTn id="84" dur="1" fill="hold">
                                          <p:stCondLst>
                                            <p:cond delay="0"/>
                                          </p:stCondLst>
                                        </p:cTn>
                                        <p:tgtEl>
                                          <p:spTgt spid="28"/>
                                        </p:tgtEl>
                                        <p:attrNameLst>
                                          <p:attrName>style.visibility</p:attrName>
                                        </p:attrNameLst>
                                      </p:cBhvr>
                                      <p:to>
                                        <p:strVal val="visible"/>
                                      </p:to>
                                    </p:set>
                                    <p:animEffect transition="in" filter="wipe(down)">
                                      <p:cBhvr>
                                        <p:cTn id="85" dur="500"/>
                                        <p:tgtEl>
                                          <p:spTgt spid="28"/>
                                        </p:tgtEl>
                                      </p:cBhvr>
                                    </p:animEffect>
                                  </p:childTnLst>
                                </p:cTn>
                              </p:par>
                              <p:par>
                                <p:cTn id="86" presetID="22" presetClass="entr" presetSubtype="4" fill="hold" grpId="0" nodeType="withEffect">
                                  <p:stCondLst>
                                    <p:cond delay="2000"/>
                                  </p:stCondLst>
                                  <p:childTnLst>
                                    <p:set>
                                      <p:cBhvr>
                                        <p:cTn id="87" dur="1" fill="hold">
                                          <p:stCondLst>
                                            <p:cond delay="0"/>
                                          </p:stCondLst>
                                        </p:cTn>
                                        <p:tgtEl>
                                          <p:spTgt spid="29"/>
                                        </p:tgtEl>
                                        <p:attrNameLst>
                                          <p:attrName>style.visibility</p:attrName>
                                        </p:attrNameLst>
                                      </p:cBhvr>
                                      <p:to>
                                        <p:strVal val="visible"/>
                                      </p:to>
                                    </p:set>
                                    <p:animEffect transition="in" filter="wipe(down)">
                                      <p:cBhvr>
                                        <p:cTn id="88" dur="500"/>
                                        <p:tgtEl>
                                          <p:spTgt spid="29"/>
                                        </p:tgtEl>
                                      </p:cBhvr>
                                    </p:animEffect>
                                  </p:childTnLst>
                                </p:cTn>
                              </p:par>
                              <p:par>
                                <p:cTn id="89" presetID="22" presetClass="entr" presetSubtype="4" fill="hold" grpId="0" nodeType="withEffect">
                                  <p:stCondLst>
                                    <p:cond delay="2000"/>
                                  </p:stCondLst>
                                  <p:childTnLst>
                                    <p:set>
                                      <p:cBhvr>
                                        <p:cTn id="90" dur="1" fill="hold">
                                          <p:stCondLst>
                                            <p:cond delay="0"/>
                                          </p:stCondLst>
                                        </p:cTn>
                                        <p:tgtEl>
                                          <p:spTgt spid="22"/>
                                        </p:tgtEl>
                                        <p:attrNameLst>
                                          <p:attrName>style.visibility</p:attrName>
                                        </p:attrNameLst>
                                      </p:cBhvr>
                                      <p:to>
                                        <p:strVal val="visible"/>
                                      </p:to>
                                    </p:set>
                                    <p:animEffect transition="in" filter="wipe(down)">
                                      <p:cBhvr>
                                        <p:cTn id="91" dur="500"/>
                                        <p:tgtEl>
                                          <p:spTgt spid="22"/>
                                        </p:tgtEl>
                                      </p:cBhvr>
                                    </p:animEffect>
                                  </p:childTnLst>
                                </p:cTn>
                              </p:par>
                              <p:par>
                                <p:cTn id="92" presetID="22" presetClass="entr" presetSubtype="4" fill="hold" grpId="0" nodeType="withEffect">
                                  <p:stCondLst>
                                    <p:cond delay="2000"/>
                                  </p:stCondLst>
                                  <p:childTnLst>
                                    <p:set>
                                      <p:cBhvr>
                                        <p:cTn id="93" dur="1" fill="hold">
                                          <p:stCondLst>
                                            <p:cond delay="0"/>
                                          </p:stCondLst>
                                        </p:cTn>
                                        <p:tgtEl>
                                          <p:spTgt spid="23"/>
                                        </p:tgtEl>
                                        <p:attrNameLst>
                                          <p:attrName>style.visibility</p:attrName>
                                        </p:attrNameLst>
                                      </p:cBhvr>
                                      <p:to>
                                        <p:strVal val="visible"/>
                                      </p:to>
                                    </p:set>
                                    <p:animEffect transition="in" filter="wipe(down)">
                                      <p:cBhvr>
                                        <p:cTn id="94" dur="500"/>
                                        <p:tgtEl>
                                          <p:spTgt spid="23"/>
                                        </p:tgtEl>
                                      </p:cBhvr>
                                    </p:animEffect>
                                  </p:childTnLst>
                                </p:cTn>
                              </p:par>
                              <p:par>
                                <p:cTn id="95" presetID="22" presetClass="entr" presetSubtype="4" fill="hold" grpId="0" nodeType="withEffect">
                                  <p:stCondLst>
                                    <p:cond delay="2000"/>
                                  </p:stCondLst>
                                  <p:childTnLst>
                                    <p:set>
                                      <p:cBhvr>
                                        <p:cTn id="96" dur="1" fill="hold">
                                          <p:stCondLst>
                                            <p:cond delay="0"/>
                                          </p:stCondLst>
                                        </p:cTn>
                                        <p:tgtEl>
                                          <p:spTgt spid="26"/>
                                        </p:tgtEl>
                                        <p:attrNameLst>
                                          <p:attrName>style.visibility</p:attrName>
                                        </p:attrNameLst>
                                      </p:cBhvr>
                                      <p:to>
                                        <p:strVal val="visible"/>
                                      </p:to>
                                    </p:set>
                                    <p:animEffect transition="in" filter="wipe(down)">
                                      <p:cBhvr>
                                        <p:cTn id="97" dur="500"/>
                                        <p:tgtEl>
                                          <p:spTgt spid="26"/>
                                        </p:tgtEl>
                                      </p:cBhvr>
                                    </p:animEffect>
                                  </p:childTnLst>
                                </p:cTn>
                              </p:par>
                              <p:par>
                                <p:cTn id="98" presetID="22" presetClass="entr" presetSubtype="4" fill="hold" grpId="0" nodeType="withEffect">
                                  <p:stCondLst>
                                    <p:cond delay="2000"/>
                                  </p:stCondLst>
                                  <p:childTnLst>
                                    <p:set>
                                      <p:cBhvr>
                                        <p:cTn id="99" dur="1" fill="hold">
                                          <p:stCondLst>
                                            <p:cond delay="0"/>
                                          </p:stCondLst>
                                        </p:cTn>
                                        <p:tgtEl>
                                          <p:spTgt spid="27"/>
                                        </p:tgtEl>
                                        <p:attrNameLst>
                                          <p:attrName>style.visibility</p:attrName>
                                        </p:attrNameLst>
                                      </p:cBhvr>
                                      <p:to>
                                        <p:strVal val="visible"/>
                                      </p:to>
                                    </p:set>
                                    <p:animEffect transition="in" filter="wipe(down)">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p:bldP spid="15" grpId="0"/>
      <p:bldP spid="16" grpId="0"/>
      <p:bldP spid="17" grpId="0"/>
      <p:bldP spid="22" grpId="0"/>
      <p:bldP spid="23"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职业优势劣势</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p:cNvSpPr>
          <p:nvPr/>
        </p:nvSpPr>
        <p:spPr bwMode="auto">
          <a:xfrm>
            <a:off x="1803349" y="304660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7"/>
          <p:cNvSpPr>
            <a:spLocks noChangeArrowheads="1"/>
          </p:cNvSpPr>
          <p:nvPr/>
        </p:nvSpPr>
        <p:spPr bwMode="auto">
          <a:xfrm>
            <a:off x="1774726" y="3388736"/>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Freeform 5"/>
          <p:cNvSpPr>
            <a:spLocks/>
          </p:cNvSpPr>
          <p:nvPr/>
        </p:nvSpPr>
        <p:spPr bwMode="auto">
          <a:xfrm>
            <a:off x="4035523" y="30286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TextBox 7"/>
          <p:cNvSpPr>
            <a:spLocks noChangeArrowheads="1"/>
          </p:cNvSpPr>
          <p:nvPr/>
        </p:nvSpPr>
        <p:spPr bwMode="auto">
          <a:xfrm>
            <a:off x="4006900" y="3370831"/>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Freeform 5"/>
          <p:cNvSpPr>
            <a:spLocks/>
          </p:cNvSpPr>
          <p:nvPr/>
        </p:nvSpPr>
        <p:spPr bwMode="auto">
          <a:xfrm>
            <a:off x="6338962" y="301485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7"/>
          <p:cNvSpPr>
            <a:spLocks noChangeArrowheads="1"/>
          </p:cNvSpPr>
          <p:nvPr/>
        </p:nvSpPr>
        <p:spPr bwMode="auto">
          <a:xfrm>
            <a:off x="6310339" y="3356992"/>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Freeform 5"/>
          <p:cNvSpPr>
            <a:spLocks/>
          </p:cNvSpPr>
          <p:nvPr/>
        </p:nvSpPr>
        <p:spPr bwMode="auto">
          <a:xfrm>
            <a:off x="8499202" y="299695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7"/>
          <p:cNvSpPr>
            <a:spLocks noChangeArrowheads="1"/>
          </p:cNvSpPr>
          <p:nvPr/>
        </p:nvSpPr>
        <p:spPr bwMode="auto">
          <a:xfrm>
            <a:off x="8470579" y="3339087"/>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矩形 47"/>
          <p:cNvSpPr>
            <a:spLocks noChangeArrowheads="1"/>
          </p:cNvSpPr>
          <p:nvPr/>
        </p:nvSpPr>
        <p:spPr bwMode="auto">
          <a:xfrm>
            <a:off x="1630710"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19" name="矩形 47"/>
          <p:cNvSpPr>
            <a:spLocks noChangeArrowheads="1"/>
          </p:cNvSpPr>
          <p:nvPr/>
        </p:nvSpPr>
        <p:spPr bwMode="auto">
          <a:xfrm>
            <a:off x="3862958"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20" name="矩形 47"/>
          <p:cNvSpPr>
            <a:spLocks noChangeArrowheads="1"/>
          </p:cNvSpPr>
          <p:nvPr/>
        </p:nvSpPr>
        <p:spPr bwMode="auto">
          <a:xfrm>
            <a:off x="616721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21" name="矩形 47"/>
          <p:cNvSpPr>
            <a:spLocks noChangeArrowheads="1"/>
          </p:cNvSpPr>
          <p:nvPr/>
        </p:nvSpPr>
        <p:spPr bwMode="auto">
          <a:xfrm>
            <a:off x="8327454" y="4756888"/>
            <a:ext cx="2160240"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22" name="Text Placeholder 11"/>
          <p:cNvSpPr txBox="1">
            <a:spLocks/>
          </p:cNvSpPr>
          <p:nvPr/>
        </p:nvSpPr>
        <p:spPr>
          <a:xfrm>
            <a:off x="1508869" y="141277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836389" y="1844824"/>
            <a:ext cx="8507289" cy="1015663"/>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r>
              <a:rPr lang="zh-CN" altLang="en-US" sz="1200" dirty="0" smtClean="0">
                <a:solidFill>
                  <a:schemeClr val="tx1">
                    <a:lumMod val="50000"/>
                    <a:lumOff val="50000"/>
                  </a:schemeClr>
                </a:solidFill>
                <a:latin typeface="微软雅黑" pitchFamily="34" charset="-122"/>
                <a:ea typeface="微软雅黑" pitchFamily="34" charset="-122"/>
                <a:sym typeface="Arial" pitchFamily="34" charset="0"/>
              </a:rPr>
              <a:t>。</a:t>
            </a: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706501590"/>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53" presetClass="entr" presetSubtype="52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2500"/>
                            </p:stCondLst>
                            <p:childTnLst>
                              <p:par>
                                <p:cTn id="34" presetID="53" presetClass="entr" presetSubtype="52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53" presetClass="entr" presetSubtype="52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fltVal val="0.5"/>
                                          </p:val>
                                        </p:tav>
                                        <p:tav tm="100000">
                                          <p:val>
                                            <p:strVal val="#ppt_x"/>
                                          </p:val>
                                        </p:tav>
                                      </p:tavLst>
                                    </p:anim>
                                    <p:anim calcmode="lin" valueType="num">
                                      <p:cBhvr>
                                        <p:cTn id="52" dur="500" fill="hold"/>
                                        <p:tgtEl>
                                          <p:spTgt spid="16"/>
                                        </p:tgtEl>
                                        <p:attrNameLst>
                                          <p:attrName>ppt_y</p:attrName>
                                        </p:attrNameLst>
                                      </p:cBhvr>
                                      <p:tavLst>
                                        <p:tav tm="0">
                                          <p:val>
                                            <p:fltVal val="0.5"/>
                                          </p:val>
                                        </p:tav>
                                        <p:tav tm="100000">
                                          <p:val>
                                            <p:strVal val="#ppt_y"/>
                                          </p:val>
                                        </p:tav>
                                      </p:tavLst>
                                    </p:anim>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4500"/>
                            </p:stCondLst>
                            <p:childTnLst>
                              <p:par>
                                <p:cTn id="70" presetID="42"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1000" fill="hold"/>
                                        <p:tgtEl>
                                          <p:spTgt spid="23"/>
                                        </p:tgtEl>
                                        <p:attrNameLst>
                                          <p:attrName>ppt_w</p:attrName>
                                        </p:attrNameLst>
                                      </p:cBhvr>
                                      <p:tavLst>
                                        <p:tav tm="0">
                                          <p:val>
                                            <p:fltVal val="0"/>
                                          </p:val>
                                        </p:tav>
                                        <p:tav tm="100000">
                                          <p:val>
                                            <p:strVal val="#ppt_w"/>
                                          </p:val>
                                        </p:tav>
                                      </p:tavLst>
                                    </p:anim>
                                    <p:anim calcmode="lin" valueType="num">
                                      <p:cBhvr>
                                        <p:cTn id="79" dur="1000" fill="hold"/>
                                        <p:tgtEl>
                                          <p:spTgt spid="23"/>
                                        </p:tgtEl>
                                        <p:attrNameLst>
                                          <p:attrName>ppt_h</p:attrName>
                                        </p:attrNameLst>
                                      </p:cBhvr>
                                      <p:tavLst>
                                        <p:tav tm="0">
                                          <p:val>
                                            <p:fltVal val="0"/>
                                          </p:val>
                                        </p:tav>
                                        <p:tav tm="100000">
                                          <p:val>
                                            <p:strVal val="#ppt_h"/>
                                          </p:val>
                                        </p:tav>
                                      </p:tavLst>
                                    </p:anim>
                                    <p:animEffect transition="in" filter="fade">
                                      <p:cBhvr>
                                        <p:cTn id="8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4" grpId="0" animBg="1"/>
      <p:bldP spid="15" grpId="0"/>
      <p:bldP spid="16" grpId="0" animBg="1"/>
      <p:bldP spid="17" grpId="0"/>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职业生涯定位</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p:cNvSpPr>
          <p:nvPr/>
        </p:nvSpPr>
        <p:spPr bwMode="auto">
          <a:xfrm>
            <a:off x="701517" y="151725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7"/>
          <p:cNvSpPr>
            <a:spLocks noChangeArrowheads="1"/>
          </p:cNvSpPr>
          <p:nvPr/>
        </p:nvSpPr>
        <p:spPr bwMode="auto">
          <a:xfrm>
            <a:off x="672894" y="166090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TextBox 7"/>
          <p:cNvSpPr>
            <a:spLocks noChangeArrowheads="1"/>
          </p:cNvSpPr>
          <p:nvPr/>
        </p:nvSpPr>
        <p:spPr bwMode="auto">
          <a:xfrm>
            <a:off x="2185062" y="185834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意义。在此</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输入章节详细文字</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3" name="Freeform 5"/>
          <p:cNvSpPr>
            <a:spLocks/>
          </p:cNvSpPr>
          <p:nvPr/>
        </p:nvSpPr>
        <p:spPr bwMode="auto">
          <a:xfrm>
            <a:off x="701517" y="2996952"/>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7"/>
          <p:cNvSpPr>
            <a:spLocks noChangeArrowheads="1"/>
          </p:cNvSpPr>
          <p:nvPr/>
        </p:nvSpPr>
        <p:spPr bwMode="auto">
          <a:xfrm>
            <a:off x="672894" y="3140605"/>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7"/>
          <p:cNvSpPr>
            <a:spLocks noChangeArrowheads="1"/>
          </p:cNvSpPr>
          <p:nvPr/>
        </p:nvSpPr>
        <p:spPr bwMode="auto">
          <a:xfrm>
            <a:off x="2185062" y="3338045"/>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意义。在此</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输入章节详细文字</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Freeform 5"/>
          <p:cNvSpPr>
            <a:spLocks/>
          </p:cNvSpPr>
          <p:nvPr/>
        </p:nvSpPr>
        <p:spPr bwMode="auto">
          <a:xfrm>
            <a:off x="723229" y="436510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7"/>
          <p:cNvSpPr>
            <a:spLocks noChangeArrowheads="1"/>
          </p:cNvSpPr>
          <p:nvPr/>
        </p:nvSpPr>
        <p:spPr bwMode="auto">
          <a:xfrm>
            <a:off x="694606" y="450875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TextBox 7"/>
          <p:cNvSpPr>
            <a:spLocks noChangeArrowheads="1"/>
          </p:cNvSpPr>
          <p:nvPr/>
        </p:nvSpPr>
        <p:spPr bwMode="auto">
          <a:xfrm>
            <a:off x="2206774" y="470619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意义，在此输入章节详细文字介绍，表达主题的含义合图表的</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意义。在此</a:t>
            </a: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输入章节详细文字</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介绍。</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pic>
        <p:nvPicPr>
          <p:cNvPr id="19" name="Picture 3"/>
          <p:cNvPicPr>
            <a:picLocks noChangeAspect="1"/>
          </p:cNvPicPr>
          <p:nvPr/>
        </p:nvPicPr>
        <p:blipFill rotWithShape="1">
          <a:blip r:embed="rId5" cstate="print">
            <a:extLst>
              <a:ext uri="{28A0092B-C50C-407E-A947-70E740481C1C}">
                <a14:useLocalDpi xmlns:a14="http://schemas.microsoft.com/office/drawing/2010/main" val="0"/>
              </a:ext>
            </a:extLst>
          </a:blip>
          <a:srcRect b="886"/>
          <a:stretch/>
        </p:blipFill>
        <p:spPr>
          <a:xfrm rot="1064530">
            <a:off x="5852025" y="-523439"/>
            <a:ext cx="5944890" cy="7947808"/>
          </a:xfrm>
          <a:prstGeom prst="rect">
            <a:avLst/>
          </a:prstGeom>
          <a:ln>
            <a:noFill/>
          </a:ln>
          <a:effectLst>
            <a:outerShdw blurRad="190500" algn="tl" rotWithShape="0">
              <a:schemeClr val="bg1">
                <a:lumMod val="50000"/>
                <a:alpha val="70000"/>
              </a:schemeClr>
            </a:outerShdw>
          </a:effectLst>
        </p:spPr>
      </p:pic>
      <p:sp>
        <p:nvSpPr>
          <p:cNvPr id="20" name="矩形 19"/>
          <p:cNvSpPr/>
          <p:nvPr/>
        </p:nvSpPr>
        <p:spPr>
          <a:xfrm rot="1064888">
            <a:off x="6346589" y="102094"/>
            <a:ext cx="5040560" cy="66967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 Placeholder 11"/>
          <p:cNvSpPr txBox="1">
            <a:spLocks/>
          </p:cNvSpPr>
          <p:nvPr/>
        </p:nvSpPr>
        <p:spPr>
          <a:xfrm>
            <a:off x="7247334" y="238133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4800" dirty="0" smtClean="0">
                <a:solidFill>
                  <a:schemeClr val="bg1"/>
                </a:solidFill>
                <a:latin typeface="微软雅黑" panose="020B0503020204020204" pitchFamily="34" charset="-122"/>
                <a:ea typeface="微软雅黑" panose="020B0503020204020204" pitchFamily="34" charset="-122"/>
              </a:rPr>
              <a:t>职业生涯</a:t>
            </a:r>
            <a:endParaRPr lang="en-US" altLang="zh-CN" sz="48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800" dirty="0">
                <a:solidFill>
                  <a:schemeClr val="bg1"/>
                </a:solidFill>
                <a:latin typeface="微软雅黑" panose="020B0503020204020204" pitchFamily="34" charset="-122"/>
                <a:ea typeface="微软雅黑" panose="020B0503020204020204" pitchFamily="34" charset="-122"/>
              </a:rPr>
              <a:t>定位</a:t>
            </a:r>
            <a:endParaRPr lang="en-AU" sz="48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a:t>
            </a:r>
            <a:r>
              <a:rPr lang="en-US" altLang="zh-CN" dirty="0" smtClean="0">
                <a:latin typeface="方正兰亭超细黑简体" panose="02000000000000000000" pitchFamily="2" charset="-122"/>
                <a:ea typeface="方正兰亭超细黑简体" panose="02000000000000000000" pitchFamily="2" charset="-122"/>
              </a:rPr>
              <a:t>3</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592667279"/>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fltVal val="0.5"/>
                                          </p:val>
                                        </p:tav>
                                        <p:tav tm="100000">
                                          <p:val>
                                            <p:strVal val="#ppt_x"/>
                                          </p:val>
                                        </p:tav>
                                      </p:tavLst>
                                    </p:anim>
                                    <p:anim calcmode="lin" valueType="num">
                                      <p:cBhvr>
                                        <p:cTn id="16" dur="500" fill="hold"/>
                                        <p:tgtEl>
                                          <p:spTgt spid="10"/>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53" presetClass="entr" presetSubtype="528" fill="hold" grpId="0" nodeType="withEffect">
                                  <p:stCondLst>
                                    <p:cond delay="6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fltVal val="0.5"/>
                                          </p:val>
                                        </p:tav>
                                        <p:tav tm="100000">
                                          <p:val>
                                            <p:strVal val="#ppt_x"/>
                                          </p:val>
                                        </p:tav>
                                      </p:tavLst>
                                    </p:anim>
                                    <p:anim calcmode="lin" valueType="num">
                                      <p:cBhvr>
                                        <p:cTn id="33" dur="500" fill="hold"/>
                                        <p:tgtEl>
                                          <p:spTgt spid="13"/>
                                        </p:tgtEl>
                                        <p:attrNameLst>
                                          <p:attrName>ppt_y</p:attrName>
                                        </p:attrNameLst>
                                      </p:cBhvr>
                                      <p:tavLst>
                                        <p:tav tm="0">
                                          <p:val>
                                            <p:fltVal val="0.5"/>
                                          </p:val>
                                        </p:tav>
                                        <p:tav tm="100000">
                                          <p:val>
                                            <p:strVal val="#ppt_y"/>
                                          </p:val>
                                        </p:tav>
                                      </p:tavLst>
                                    </p:anim>
                                  </p:childTnLst>
                                </p:cTn>
                              </p:par>
                            </p:childTnLst>
                          </p:cTn>
                        </p:par>
                        <p:par>
                          <p:cTn id="34" fill="hold">
                            <p:stCondLst>
                              <p:cond delay="26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1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53" presetClass="entr" presetSubtype="528" fill="hold" grpId="0" nodeType="withEffect">
                                  <p:stCondLst>
                                    <p:cond delay="6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fltVal val="0.5"/>
                                          </p:val>
                                        </p:tav>
                                        <p:tav tm="100000">
                                          <p:val>
                                            <p:strVal val="#ppt_x"/>
                                          </p:val>
                                        </p:tav>
                                      </p:tavLst>
                                    </p:anim>
                                    <p:anim calcmode="lin" valueType="num">
                                      <p:cBhvr>
                                        <p:cTn id="50" dur="500" fill="hold"/>
                                        <p:tgtEl>
                                          <p:spTgt spid="16"/>
                                        </p:tgtEl>
                                        <p:attrNameLst>
                                          <p:attrName>ppt_y</p:attrName>
                                        </p:attrNameLst>
                                      </p:cBhvr>
                                      <p:tavLst>
                                        <p:tav tm="0">
                                          <p:val>
                                            <p:fltVal val="0.5"/>
                                          </p:val>
                                        </p:tav>
                                        <p:tav tm="100000">
                                          <p:val>
                                            <p:strVal val="#ppt_y"/>
                                          </p:val>
                                        </p:tav>
                                      </p:tavLst>
                                    </p:anim>
                                  </p:childTnLst>
                                </p:cTn>
                              </p:par>
                            </p:childTnLst>
                          </p:cTn>
                        </p:par>
                        <p:par>
                          <p:cTn id="51" fill="hold">
                            <p:stCondLst>
                              <p:cond delay="42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4700"/>
                            </p:stCondLst>
                            <p:childTnLst>
                              <p:par>
                                <p:cTn id="56" presetID="42"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2" presetClass="entr" presetSubtype="3"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1000" fill="hold"/>
                                        <p:tgtEl>
                                          <p:spTgt spid="19"/>
                                        </p:tgtEl>
                                        <p:attrNameLst>
                                          <p:attrName>ppt_x</p:attrName>
                                        </p:attrNameLst>
                                      </p:cBhvr>
                                      <p:tavLst>
                                        <p:tav tm="0">
                                          <p:val>
                                            <p:strVal val="1+#ppt_w/2"/>
                                          </p:val>
                                        </p:tav>
                                        <p:tav tm="100000">
                                          <p:val>
                                            <p:strVal val="#ppt_x"/>
                                          </p:val>
                                        </p:tav>
                                      </p:tavLst>
                                    </p:anim>
                                    <p:anim calcmode="lin" valueType="num">
                                      <p:cBhvr additive="base">
                                        <p:cTn id="65" dur="1000" fill="hold"/>
                                        <p:tgtEl>
                                          <p:spTgt spid="19"/>
                                        </p:tgtEl>
                                        <p:attrNameLst>
                                          <p:attrName>ppt_y</p:attrName>
                                        </p:attrNameLst>
                                      </p:cBhvr>
                                      <p:tavLst>
                                        <p:tav tm="0">
                                          <p:val>
                                            <p:strVal val="0-#ppt_h/2"/>
                                          </p:val>
                                        </p:tav>
                                        <p:tav tm="100000">
                                          <p:val>
                                            <p:strVal val="#ppt_y"/>
                                          </p:val>
                                        </p:tav>
                                      </p:tavLst>
                                    </p:anim>
                                  </p:childTnLst>
                                </p:cTn>
                              </p:par>
                            </p:childTnLst>
                          </p:cTn>
                        </p:par>
                        <p:par>
                          <p:cTn id="66" fill="hold">
                            <p:stCondLst>
                              <p:cond delay="6700"/>
                            </p:stCondLst>
                            <p:childTnLst>
                              <p:par>
                                <p:cTn id="67" presetID="22" presetClass="entr" presetSubtype="4"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500"/>
                                        <p:tgtEl>
                                          <p:spTgt spid="20"/>
                                        </p:tgtEl>
                                      </p:cBhvr>
                                    </p:animEffect>
                                  </p:childTnLst>
                                </p:cTn>
                              </p:par>
                            </p:childTnLst>
                          </p:cTn>
                        </p:par>
                        <p:par>
                          <p:cTn id="70" fill="hold">
                            <p:stCondLst>
                              <p:cond delay="720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animBg="1"/>
      <p:bldP spid="14" grpId="0"/>
      <p:bldP spid="15" grpId="0"/>
      <p:bldP spid="16" grpId="0" animBg="1"/>
      <p:bldP spid="17" grpId="0"/>
      <p:bldP spid="18" grpId="0"/>
      <p:bldP spid="20"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职业生涯规划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5"/>
          <p:cNvGrpSpPr/>
          <p:nvPr/>
        </p:nvGrpSpPr>
        <p:grpSpPr>
          <a:xfrm>
            <a:off x="694606" y="1935064"/>
            <a:ext cx="2680873" cy="879826"/>
            <a:chOff x="1017255" y="1684159"/>
            <a:chExt cx="2680873" cy="879826"/>
          </a:xfrm>
        </p:grpSpPr>
        <p:sp>
          <p:nvSpPr>
            <p:cNvPr id="11" name="TextBox 10"/>
            <p:cNvSpPr txBox="1"/>
            <p:nvPr/>
          </p:nvSpPr>
          <p:spPr>
            <a:xfrm>
              <a:off x="2481128"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Rectangle 7"/>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smtClean="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grpSp>
        <p:nvGrpSpPr>
          <p:cNvPr id="13" name="Group 8"/>
          <p:cNvGrpSpPr/>
          <p:nvPr/>
        </p:nvGrpSpPr>
        <p:grpSpPr>
          <a:xfrm>
            <a:off x="694606" y="3452154"/>
            <a:ext cx="2680873" cy="879826"/>
            <a:chOff x="1017255" y="1684159"/>
            <a:chExt cx="2680873" cy="879826"/>
          </a:xfrm>
        </p:grpSpPr>
        <p:sp>
          <p:nvSpPr>
            <p:cNvPr id="14" name="TextBox 13"/>
            <p:cNvSpPr txBox="1"/>
            <p:nvPr/>
          </p:nvSpPr>
          <p:spPr>
            <a:xfrm>
              <a:off x="2481128"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5" name="Rectangle 10"/>
            <p:cNvSpPr/>
            <p:nvPr/>
          </p:nvSpPr>
          <p:spPr>
            <a:xfrm>
              <a:off x="1017255" y="2009987"/>
              <a:ext cx="2680873" cy="553998"/>
            </a:xfrm>
            <a:prstGeom prst="rect">
              <a:avLst/>
            </a:prstGeom>
          </p:spPr>
          <p:txBody>
            <a:bodyPr wrap="square">
              <a:spAutoFit/>
            </a:bodyPr>
            <a:lstStyle/>
            <a:p>
              <a:pPr algn="r" fontAlgn="base">
                <a:lnSpc>
                  <a:spcPct val="125000"/>
                </a:lnSpc>
                <a:spcBef>
                  <a:spcPct val="0"/>
                </a:spcBef>
                <a:spcAft>
                  <a:spcPct val="0"/>
                </a:spcAft>
              </a:pPr>
              <a:r>
                <a:rPr lang="zh-CN" altLang="en-US" sz="1200" dirty="0" smtClean="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grpSp>
        <p:nvGrpSpPr>
          <p:cNvPr id="16" name="Group 25"/>
          <p:cNvGrpSpPr/>
          <p:nvPr/>
        </p:nvGrpSpPr>
        <p:grpSpPr>
          <a:xfrm>
            <a:off x="9551590" y="2737090"/>
            <a:ext cx="2438848" cy="879826"/>
            <a:chOff x="304430" y="1684159"/>
            <a:chExt cx="2438848" cy="879826"/>
          </a:xfrm>
        </p:grpSpPr>
        <p:sp>
          <p:nvSpPr>
            <p:cNvPr id="17" name="TextBox 16"/>
            <p:cNvSpPr txBox="1"/>
            <p:nvPr/>
          </p:nvSpPr>
          <p:spPr>
            <a:xfrm>
              <a:off x="304430"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Rectangle 27"/>
            <p:cNvSpPr/>
            <p:nvPr/>
          </p:nvSpPr>
          <p:spPr>
            <a:xfrm>
              <a:off x="314706" y="2009987"/>
              <a:ext cx="2428572" cy="553998"/>
            </a:xfrm>
            <a:prstGeom prst="rect">
              <a:avLst/>
            </a:prstGeom>
          </p:spPr>
          <p:txBody>
            <a:bodyPr wrap="square">
              <a:spAutoFit/>
            </a:bodyPr>
            <a:lstStyle/>
            <a:p>
              <a:pPr fontAlgn="base">
                <a:lnSpc>
                  <a:spcPct val="125000"/>
                </a:lnSpc>
                <a:spcBef>
                  <a:spcPct val="0"/>
                </a:spcBef>
                <a:spcAft>
                  <a:spcPct val="0"/>
                </a:spcAft>
              </a:pPr>
              <a:r>
                <a:rPr lang="zh-CN" altLang="en-US" sz="1200" dirty="0" smtClean="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grpSp>
        <p:nvGrpSpPr>
          <p:cNvPr id="19" name="Group 28"/>
          <p:cNvGrpSpPr/>
          <p:nvPr/>
        </p:nvGrpSpPr>
        <p:grpSpPr>
          <a:xfrm>
            <a:off x="9643232" y="4253081"/>
            <a:ext cx="2428638" cy="858731"/>
            <a:chOff x="379723" y="1684159"/>
            <a:chExt cx="2428638" cy="858731"/>
          </a:xfrm>
        </p:grpSpPr>
        <p:sp>
          <p:nvSpPr>
            <p:cNvPr id="20" name="TextBox 19"/>
            <p:cNvSpPr txBox="1"/>
            <p:nvPr/>
          </p:nvSpPr>
          <p:spPr>
            <a:xfrm>
              <a:off x="379723" y="1684159"/>
              <a:ext cx="1217000" cy="400110"/>
            </a:xfrm>
            <a:prstGeom prst="rect">
              <a:avLst/>
            </a:prstGeom>
            <a:noFill/>
          </p:spPr>
          <p:txBody>
            <a:bodyPr wrap="none" rtlCol="0">
              <a:spAutoFit/>
            </a:bodyPr>
            <a:lstStyle/>
            <a:p>
              <a:pPr algn="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a:t>
              </a:r>
              <a:endParaRPr lang="en-GB" altLang="zh-CN"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1" name="Rectangle 30"/>
            <p:cNvSpPr/>
            <p:nvPr/>
          </p:nvSpPr>
          <p:spPr>
            <a:xfrm>
              <a:off x="379789" y="2009987"/>
              <a:ext cx="2428572" cy="532903"/>
            </a:xfrm>
            <a:prstGeom prst="rect">
              <a:avLst/>
            </a:prstGeom>
          </p:spPr>
          <p:txBody>
            <a:bodyPr wrap="square">
              <a:spAutoFit/>
            </a:bodyPr>
            <a:lstStyle/>
            <a:p>
              <a:pPr fontAlgn="base">
                <a:lnSpc>
                  <a:spcPct val="125000"/>
                </a:lnSpc>
                <a:spcBef>
                  <a:spcPct val="0"/>
                </a:spcBef>
                <a:spcAft>
                  <a:spcPct val="0"/>
                </a:spcAft>
              </a:pPr>
              <a:r>
                <a:rPr lang="zh-CN" altLang="en-US" sz="1200" dirty="0" smtClean="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a:t>
              </a:r>
              <a:endParaRPr lang="en-US" altLang="zh-CN" sz="1200" dirty="0">
                <a:solidFill>
                  <a:schemeClr val="tx1">
                    <a:lumMod val="50000"/>
                    <a:lumOff val="50000"/>
                  </a:schemeClr>
                </a:solidFill>
                <a:latin typeface="微软雅黑"/>
                <a:ea typeface="微软雅黑"/>
                <a:cs typeface="Lato Light" charset="0"/>
                <a:sym typeface="Lato Light" charset="0"/>
              </a:endParaRPr>
            </a:p>
          </p:txBody>
        </p:sp>
      </p:grpSp>
      <p:sp>
        <p:nvSpPr>
          <p:cNvPr id="22" name="Freeform 63"/>
          <p:cNvSpPr>
            <a:spLocks noEditPoints="1"/>
          </p:cNvSpPr>
          <p:nvPr/>
        </p:nvSpPr>
        <p:spPr bwMode="auto">
          <a:xfrm>
            <a:off x="11009741" y="1764641"/>
            <a:ext cx="708425" cy="724260"/>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23" name="Group 17"/>
          <p:cNvGrpSpPr/>
          <p:nvPr/>
        </p:nvGrpSpPr>
        <p:grpSpPr>
          <a:xfrm>
            <a:off x="0" y="1752743"/>
            <a:ext cx="10727586" cy="3764489"/>
            <a:chOff x="0" y="1412054"/>
            <a:chExt cx="10727586" cy="3764489"/>
          </a:xfrm>
          <a:solidFill>
            <a:schemeClr val="accent1">
              <a:lumMod val="75000"/>
            </a:schemeClr>
          </a:solidFill>
        </p:grpSpPr>
        <p:sp>
          <p:nvSpPr>
            <p:cNvPr id="24" name="Right Triangle 64"/>
            <p:cNvSpPr/>
            <p:nvPr/>
          </p:nvSpPr>
          <p:spPr>
            <a:xfrm rot="8100000" flipH="1">
              <a:off x="3695072" y="2009242"/>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ight Triangle 65"/>
            <p:cNvSpPr/>
            <p:nvPr/>
          </p:nvSpPr>
          <p:spPr>
            <a:xfrm rot="8100000" flipH="1">
              <a:off x="3695072" y="350121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ight Triangle 66"/>
            <p:cNvSpPr/>
            <p:nvPr/>
          </p:nvSpPr>
          <p:spPr>
            <a:xfrm rot="13500000">
              <a:off x="9140265" y="2768401"/>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ight Triangle 67"/>
            <p:cNvSpPr/>
            <p:nvPr/>
          </p:nvSpPr>
          <p:spPr>
            <a:xfrm rot="13500000">
              <a:off x="9146988" y="4287453"/>
              <a:ext cx="320492" cy="320492"/>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8" name="Group 16"/>
            <p:cNvGrpSpPr/>
            <p:nvPr/>
          </p:nvGrpSpPr>
          <p:grpSpPr>
            <a:xfrm>
              <a:off x="0" y="1412054"/>
              <a:ext cx="10727586" cy="3764489"/>
              <a:chOff x="0" y="1412054"/>
              <a:chExt cx="10727586" cy="3764489"/>
            </a:xfrm>
            <a:grpFill/>
          </p:grpSpPr>
          <p:grpSp>
            <p:nvGrpSpPr>
              <p:cNvPr id="29" name="Group 11"/>
              <p:cNvGrpSpPr/>
              <p:nvPr/>
            </p:nvGrpSpPr>
            <p:grpSpPr>
              <a:xfrm>
                <a:off x="3996395" y="1453806"/>
                <a:ext cx="6731191" cy="1290795"/>
                <a:chOff x="3996395" y="1453806"/>
                <a:chExt cx="6731191" cy="1290795"/>
              </a:xfrm>
              <a:grpFill/>
            </p:grpSpPr>
            <p:grpSp>
              <p:nvGrpSpPr>
                <p:cNvPr id="57" name="Group 12"/>
                <p:cNvGrpSpPr/>
                <p:nvPr/>
              </p:nvGrpSpPr>
              <p:grpSpPr>
                <a:xfrm flipH="1">
                  <a:off x="3996395" y="1453806"/>
                  <a:ext cx="6731191" cy="1290795"/>
                  <a:chOff x="2251867" y="3768352"/>
                  <a:chExt cx="8959212" cy="1718048"/>
                </a:xfrm>
                <a:grpFill/>
              </p:grpSpPr>
              <p:sp>
                <p:nvSpPr>
                  <p:cNvPr id="59" name="Rectangle 21"/>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Block Arc 22"/>
                  <p:cNvSpPr/>
                  <p:nvPr/>
                </p:nvSpPr>
                <p:spPr>
                  <a:xfrm rot="5400000">
                    <a:off x="9824283" y="4099604"/>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1" name="Rectangle 23"/>
                  <p:cNvSpPr/>
                  <p:nvPr/>
                </p:nvSpPr>
                <p:spPr>
                  <a:xfrm>
                    <a:off x="2898984" y="3955451"/>
                    <a:ext cx="7710406"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Isosceles Triangle 24"/>
                  <p:cNvSpPr/>
                  <p:nvPr/>
                </p:nvSpPr>
                <p:spPr>
                  <a:xfrm rot="16200000" flipH="1">
                    <a:off x="2128073" y="3892146"/>
                    <a:ext cx="894704" cy="647115"/>
                  </a:xfrm>
                  <a:prstGeom prst="triangle">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8" name="TextBox 57"/>
                <p:cNvSpPr txBox="1"/>
                <p:nvPr/>
              </p:nvSpPr>
              <p:spPr>
                <a:xfrm>
                  <a:off x="9373476" y="1608081"/>
                  <a:ext cx="780983" cy="400110"/>
                </a:xfrm>
                <a:prstGeom prst="rect">
                  <a:avLst/>
                </a:prstGeom>
                <a:noFill/>
              </p:spPr>
              <p:txBody>
                <a:bodyPr wrap="none" rtlCol="0">
                  <a:spAutoFit/>
                </a:bodyPr>
                <a:lstStyle/>
                <a:p>
                  <a:r>
                    <a:rPr lang="en-US" sz="2000" b="1" dirty="0" smtClean="0">
                      <a:solidFill>
                        <a:schemeClr val="bg1"/>
                      </a:solidFill>
                    </a:rPr>
                    <a:t>Finish</a:t>
                  </a:r>
                  <a:endParaRPr lang="en-GB" sz="2000" b="1" dirty="0">
                    <a:solidFill>
                      <a:schemeClr val="bg1"/>
                    </a:solidFill>
                  </a:endParaRPr>
                </a:p>
              </p:txBody>
            </p:sp>
          </p:grpSp>
          <p:grpSp>
            <p:nvGrpSpPr>
              <p:cNvPr id="30" name="Group 34"/>
              <p:cNvGrpSpPr/>
              <p:nvPr/>
            </p:nvGrpSpPr>
            <p:grpSpPr>
              <a:xfrm>
                <a:off x="5900354" y="2212965"/>
                <a:ext cx="3277689" cy="1290795"/>
                <a:chOff x="6868106" y="3768351"/>
                <a:chExt cx="4362603" cy="1718048"/>
              </a:xfrm>
              <a:grpFill/>
            </p:grpSpPr>
            <p:sp>
              <p:nvSpPr>
                <p:cNvPr id="53" name="Rectangle 36"/>
                <p:cNvSpPr/>
                <p:nvPr/>
              </p:nvSpPr>
              <p:spPr>
                <a:xfrm>
                  <a:off x="6868106" y="4965896"/>
                  <a:ext cx="3758422"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Block Arc 37"/>
                <p:cNvSpPr/>
                <p:nvPr/>
              </p:nvSpPr>
              <p:spPr>
                <a:xfrm rot="5400000">
                  <a:off x="9843913" y="4099603"/>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5" name="Rectangle 38"/>
                <p:cNvSpPr/>
                <p:nvPr/>
              </p:nvSpPr>
              <p:spPr>
                <a:xfrm>
                  <a:off x="8711198" y="3955451"/>
                  <a:ext cx="1915330" cy="520503"/>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Isosceles Triangle 39"/>
                <p:cNvSpPr/>
                <p:nvPr/>
              </p:nvSpPr>
              <p:spPr>
                <a:xfrm rot="16200000" flipH="1">
                  <a:off x="7940290" y="3892145"/>
                  <a:ext cx="894703" cy="647115"/>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1" name="Group 43"/>
              <p:cNvGrpSpPr/>
              <p:nvPr/>
            </p:nvGrpSpPr>
            <p:grpSpPr>
              <a:xfrm flipH="1">
                <a:off x="3996165" y="2972127"/>
                <a:ext cx="3276053" cy="1290795"/>
                <a:chOff x="6850964" y="3768351"/>
                <a:chExt cx="4360426" cy="1718048"/>
              </a:xfrm>
              <a:grpFill/>
            </p:grpSpPr>
            <p:sp>
              <p:nvSpPr>
                <p:cNvPr id="49" name="Rectangle 45"/>
                <p:cNvSpPr/>
                <p:nvPr/>
              </p:nvSpPr>
              <p:spPr>
                <a:xfrm>
                  <a:off x="6850964" y="4965895"/>
                  <a:ext cx="3758423"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Block Arc 46"/>
                <p:cNvSpPr/>
                <p:nvPr/>
              </p:nvSpPr>
              <p:spPr>
                <a:xfrm rot="5400000">
                  <a:off x="9824594" y="4099602"/>
                  <a:ext cx="1530948" cy="1242644"/>
                </a:xfrm>
                <a:prstGeom prst="blockArc">
                  <a:avLst>
                    <a:gd name="adj1" fmla="val 10800000"/>
                    <a:gd name="adj2" fmla="val 56368"/>
                    <a:gd name="adj3" fmla="val 4188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1" name="Rectangle 47"/>
                <p:cNvSpPr/>
                <p:nvPr/>
              </p:nvSpPr>
              <p:spPr>
                <a:xfrm>
                  <a:off x="8694057" y="3955451"/>
                  <a:ext cx="1915330"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Isosceles Triangle 48"/>
                <p:cNvSpPr/>
                <p:nvPr/>
              </p:nvSpPr>
              <p:spPr>
                <a:xfrm rot="16200000" flipH="1">
                  <a:off x="7923148" y="3892145"/>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2" name="Group 52"/>
              <p:cNvGrpSpPr/>
              <p:nvPr/>
            </p:nvGrpSpPr>
            <p:grpSpPr>
              <a:xfrm>
                <a:off x="5900354" y="3731289"/>
                <a:ext cx="3277689" cy="1290796"/>
                <a:chOff x="6868106" y="3768350"/>
                <a:chExt cx="4362601" cy="1718050"/>
              </a:xfrm>
              <a:grpFill/>
            </p:grpSpPr>
            <p:sp>
              <p:nvSpPr>
                <p:cNvPr id="45" name="Rectangle 54"/>
                <p:cNvSpPr/>
                <p:nvPr/>
              </p:nvSpPr>
              <p:spPr>
                <a:xfrm>
                  <a:off x="6868106" y="4965895"/>
                  <a:ext cx="3758423"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Block Arc 55"/>
                <p:cNvSpPr/>
                <p:nvPr/>
              </p:nvSpPr>
              <p:spPr>
                <a:xfrm rot="5400000">
                  <a:off x="9843911" y="4099604"/>
                  <a:ext cx="1530948" cy="1242644"/>
                </a:xfrm>
                <a:prstGeom prst="blockArc">
                  <a:avLst>
                    <a:gd name="adj1" fmla="val 10800000"/>
                    <a:gd name="adj2" fmla="val 56368"/>
                    <a:gd name="adj3" fmla="val 41880"/>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7" name="Rectangle 56"/>
                <p:cNvSpPr/>
                <p:nvPr/>
              </p:nvSpPr>
              <p:spPr>
                <a:xfrm>
                  <a:off x="8711199" y="3955451"/>
                  <a:ext cx="1915330" cy="520504"/>
                </a:xfrm>
                <a:prstGeom prst="rect">
                  <a:avLst/>
                </a:prstGeom>
                <a:solidFill>
                  <a:srgbClr val="4274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Isosceles Triangle 57"/>
                <p:cNvSpPr/>
                <p:nvPr/>
              </p:nvSpPr>
              <p:spPr>
                <a:xfrm rot="16200000" flipH="1">
                  <a:off x="7940290" y="3892145"/>
                  <a:ext cx="894704" cy="647114"/>
                </a:xfrm>
                <a:prstGeom prst="triangle">
                  <a:avLst/>
                </a:prstGeom>
                <a:solidFill>
                  <a:srgbClr val="4274B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58"/>
              <p:cNvGrpSpPr/>
              <p:nvPr/>
            </p:nvGrpSpPr>
            <p:grpSpPr>
              <a:xfrm>
                <a:off x="0" y="4504339"/>
                <a:ext cx="6339092" cy="672204"/>
                <a:chOff x="0" y="4504339"/>
                <a:chExt cx="6339092" cy="672204"/>
              </a:xfrm>
              <a:grpFill/>
            </p:grpSpPr>
            <p:grpSp>
              <p:nvGrpSpPr>
                <p:cNvPr id="41" name="Group 59"/>
                <p:cNvGrpSpPr/>
                <p:nvPr/>
              </p:nvGrpSpPr>
              <p:grpSpPr>
                <a:xfrm>
                  <a:off x="0" y="4504339"/>
                  <a:ext cx="6339092" cy="672204"/>
                  <a:chOff x="-1537419" y="5137684"/>
                  <a:chExt cx="8437331" cy="894704"/>
                </a:xfrm>
                <a:grpFill/>
              </p:grpSpPr>
              <p:sp>
                <p:nvSpPr>
                  <p:cNvPr id="43" name="Rectangle 61"/>
                  <p:cNvSpPr/>
                  <p:nvPr/>
                </p:nvSpPr>
                <p:spPr>
                  <a:xfrm>
                    <a:off x="-1537419" y="5306299"/>
                    <a:ext cx="7790216" cy="520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Isosceles Triangle 62"/>
                  <p:cNvSpPr/>
                  <p:nvPr/>
                </p:nvSpPr>
                <p:spPr>
                  <a:xfrm rot="5400000">
                    <a:off x="6129003" y="5261478"/>
                    <a:ext cx="894704" cy="647115"/>
                  </a:xfrm>
                  <a:prstGeom prs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2" name="TextBox 41"/>
                <p:cNvSpPr txBox="1"/>
                <p:nvPr/>
              </p:nvSpPr>
              <p:spPr>
                <a:xfrm>
                  <a:off x="868379" y="4640385"/>
                  <a:ext cx="803618" cy="400110"/>
                </a:xfrm>
                <a:prstGeom prst="rect">
                  <a:avLst/>
                </a:prstGeom>
                <a:noFill/>
              </p:spPr>
              <p:txBody>
                <a:bodyPr wrap="none" rtlCol="0">
                  <a:spAutoFit/>
                </a:bodyPr>
                <a:lstStyle/>
                <a:p>
                  <a:r>
                    <a:rPr lang="en-US" sz="2000" b="1" dirty="0" smtClean="0">
                      <a:solidFill>
                        <a:schemeClr val="bg1"/>
                      </a:solidFill>
                    </a:rPr>
                    <a:t>START</a:t>
                  </a:r>
                  <a:endParaRPr lang="en-GB" sz="2000" b="1" dirty="0">
                    <a:solidFill>
                      <a:schemeClr val="bg1"/>
                    </a:solidFill>
                  </a:endParaRPr>
                </a:p>
              </p:txBody>
            </p:sp>
          </p:grpSp>
          <p:sp>
            <p:nvSpPr>
              <p:cNvPr id="34" name="Oval 51"/>
              <p:cNvSpPr/>
              <p:nvPr/>
            </p:nvSpPr>
            <p:spPr>
              <a:xfrm>
                <a:off x="8617775" y="14120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53"/>
              <p:cNvSpPr/>
              <p:nvPr/>
            </p:nvSpPr>
            <p:spPr>
              <a:xfrm>
                <a:off x="8711740" y="1504109"/>
                <a:ext cx="567771" cy="56777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Freeform 70"/>
              <p:cNvSpPr>
                <a:spLocks/>
              </p:cNvSpPr>
              <p:nvPr/>
            </p:nvSpPr>
            <p:spPr bwMode="auto">
              <a:xfrm>
                <a:off x="8865714" y="1642032"/>
                <a:ext cx="277795" cy="28810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Rectangle 14"/>
              <p:cNvSpPr/>
              <p:nvPr/>
            </p:nvSpPr>
            <p:spPr>
              <a:xfrm>
                <a:off x="4649336" y="1622513"/>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dirty="0">
                  <a:solidFill>
                    <a:schemeClr val="bg1"/>
                  </a:solidFill>
                  <a:latin typeface="微软雅黑" panose="020B0503020204020204" pitchFamily="34" charset="-122"/>
                  <a:ea typeface="微软雅黑" panose="020B0503020204020204" pitchFamily="34" charset="-122"/>
                </a:endParaRPr>
              </a:p>
            </p:txBody>
          </p:sp>
          <p:sp>
            <p:nvSpPr>
              <p:cNvPr id="38" name="Rectangle 71"/>
              <p:cNvSpPr/>
              <p:nvPr/>
            </p:nvSpPr>
            <p:spPr>
              <a:xfrm>
                <a:off x="6623309" y="4655016"/>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39" name="Rectangle 72"/>
              <p:cNvSpPr/>
              <p:nvPr/>
            </p:nvSpPr>
            <p:spPr>
              <a:xfrm>
                <a:off x="6757485" y="3139561"/>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sp>
            <p:nvSpPr>
              <p:cNvPr id="40" name="Rectangle 73"/>
              <p:cNvSpPr/>
              <p:nvPr/>
            </p:nvSpPr>
            <p:spPr>
              <a:xfrm>
                <a:off x="4659835" y="3887529"/>
                <a:ext cx="1569660" cy="369332"/>
              </a:xfrm>
              <a:prstGeom prst="rect">
                <a:avLst/>
              </a:prstGeom>
              <a:noFill/>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添加标题内容</a:t>
                </a:r>
                <a:endParaRPr lang="en-GB" altLang="zh-CN"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15957920"/>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5"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vertical)">
                                      <p:cBhvr>
                                        <p:cTn id="12" dur="500"/>
                                        <p:tgtEl>
                                          <p:spTgt spid="2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ppt_x</p:attrName>
                                        </p:attrNameLst>
                                      </p:cBhvr>
                                      <p:tavLst>
                                        <p:tav tm="0">
                                          <p:val>
                                            <p:strVal val="#ppt_x+#ppt_w*1.125000"/>
                                          </p:val>
                                        </p:tav>
                                        <p:tav tm="100000">
                                          <p:val>
                                            <p:strVal val="#ppt_x"/>
                                          </p:val>
                                        </p:tav>
                                      </p:tavLst>
                                    </p:anim>
                                    <p:animEffect transition="in" filter="wipe(left)">
                                      <p:cBhvr>
                                        <p:cTn id="23" dur="500"/>
                                        <p:tgtEl>
                                          <p:spTgt spid="10"/>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ppt_x</p:attrName>
                                        </p:attrNameLst>
                                      </p:cBhvr>
                                      <p:tavLst>
                                        <p:tav tm="0">
                                          <p:val>
                                            <p:strVal val="#ppt_x+#ppt_w*1.125000"/>
                                          </p:val>
                                        </p:tav>
                                        <p:tav tm="100000">
                                          <p:val>
                                            <p:strVal val="#ppt_x"/>
                                          </p:val>
                                        </p:tav>
                                      </p:tavLst>
                                    </p:anim>
                                    <p:animEffect transition="in" filter="wipe(left)">
                                      <p:cBhvr>
                                        <p:cTn id="28" dur="500"/>
                                        <p:tgtEl>
                                          <p:spTgt spid="13"/>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righ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第四章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如何执行计划</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683200824"/>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执行计划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noChangeArrowheads="1"/>
          </p:cNvPicPr>
          <p:nvPr/>
        </p:nvPicPr>
        <p:blipFill>
          <a:blip r:embed="rId5">
            <a:extLst>
              <a:ext uri="{28A0092B-C50C-407E-A947-70E740481C1C}">
                <a14:useLocalDpi xmlns:a14="http://schemas.microsoft.com/office/drawing/2010/main" val="0"/>
              </a:ext>
            </a:extLst>
          </a:blip>
          <a:srcRect t="17081" b="7967"/>
          <a:stretch>
            <a:fillRect/>
          </a:stretch>
        </p:blipFill>
        <p:spPr bwMode="auto">
          <a:xfrm>
            <a:off x="0" y="980728"/>
            <a:ext cx="12192000"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0" y="4909791"/>
            <a:ext cx="12190412" cy="10338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38822" y="3068960"/>
            <a:ext cx="6912768" cy="2736304"/>
          </a:xfrm>
          <a:prstGeom prst="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926854" y="3462099"/>
            <a:ext cx="6264696" cy="461665"/>
            <a:chOff x="8500376" y="1930863"/>
            <a:chExt cx="6264696" cy="461665"/>
          </a:xfrm>
        </p:grpSpPr>
        <p:sp>
          <p:nvSpPr>
            <p:cNvPr id="14" name="TextBox 13"/>
            <p:cNvSpPr txBox="1"/>
            <p:nvPr/>
          </p:nvSpPr>
          <p:spPr>
            <a:xfrm>
              <a:off x="8500376" y="1966408"/>
              <a:ext cx="44929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01</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6" name="组合 15"/>
          <p:cNvGrpSpPr/>
          <p:nvPr/>
        </p:nvGrpSpPr>
        <p:grpSpPr>
          <a:xfrm>
            <a:off x="2926854" y="4119463"/>
            <a:ext cx="6264696" cy="461665"/>
            <a:chOff x="8500376" y="1930863"/>
            <a:chExt cx="6264696" cy="461665"/>
          </a:xfrm>
        </p:grpSpPr>
        <p:sp>
          <p:nvSpPr>
            <p:cNvPr id="17" name="TextBox 16"/>
            <p:cNvSpPr txBox="1"/>
            <p:nvPr/>
          </p:nvSpPr>
          <p:spPr>
            <a:xfrm>
              <a:off x="8500376" y="1966408"/>
              <a:ext cx="45863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02</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 name="组合 18"/>
          <p:cNvGrpSpPr/>
          <p:nvPr/>
        </p:nvGrpSpPr>
        <p:grpSpPr>
          <a:xfrm>
            <a:off x="2926854" y="4839543"/>
            <a:ext cx="6264696" cy="461665"/>
            <a:chOff x="8500376" y="1930863"/>
            <a:chExt cx="6264696" cy="461665"/>
          </a:xfrm>
        </p:grpSpPr>
        <p:sp>
          <p:nvSpPr>
            <p:cNvPr id="20" name="TextBox 19"/>
            <p:cNvSpPr txBox="1"/>
            <p:nvPr/>
          </p:nvSpPr>
          <p:spPr>
            <a:xfrm>
              <a:off x="8500376" y="1966408"/>
              <a:ext cx="458634" cy="408623"/>
            </a:xfrm>
            <a:prstGeom prst="roundRect">
              <a:avLst/>
            </a:prstGeom>
            <a:solidFill>
              <a:schemeClr val="bg1"/>
            </a:solidFill>
          </p:spPr>
          <p:txBody>
            <a:bodyPr wrap="none" rtlCol="0">
              <a:spAutoFit/>
            </a:bodyPr>
            <a:lstStyle/>
            <a:p>
              <a:r>
                <a:rPr lang="en-US" dirty="0" smtClean="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03</a:t>
              </a:r>
              <a:endParaRPr lang="en-US"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p:nvPr/>
          </p:nvSpPr>
          <p:spPr>
            <a:xfrm>
              <a:off x="9071653" y="1930863"/>
              <a:ext cx="569341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sym typeface="微软雅黑" pitchFamily="34" charset="-122"/>
                </a:rPr>
                <a:t>在此录入上述图表的综合描述说明，此录入上述图表的。在此录入上述图表的综合描述说明，此录入上述图表的。</a:t>
              </a:r>
              <a:endParaRPr lang="en-US" altLang="zh-CN" sz="12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4191069277"/>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五年</a:t>
            </a:r>
            <a:r>
              <a:rPr lang="zh-CN" altLang="en-US" sz="2000" dirty="0" smtClean="0">
                <a:solidFill>
                  <a:schemeClr val="accent1">
                    <a:lumMod val="75000"/>
                  </a:schemeClr>
                </a:solidFill>
                <a:latin typeface="微软雅黑" pitchFamily="34" charset="-122"/>
                <a:ea typeface="微软雅黑" pitchFamily="34" charset="-122"/>
              </a:rPr>
              <a:t>计划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Straight Connector 32"/>
          <p:cNvCxnSpPr>
            <a:stCxn id="16" idx="2"/>
          </p:cNvCxnSpPr>
          <p:nvPr/>
        </p:nvCxnSpPr>
        <p:spPr>
          <a:xfrm rot="16200000" flipH="1">
            <a:off x="4050507" y="6122194"/>
            <a:ext cx="823912" cy="647700"/>
          </a:xfrm>
          <a:prstGeom prst="curvedConnector3">
            <a:avLst>
              <a:gd name="adj1" fmla="val 55167"/>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25"/>
          <p:cNvCxnSpPr>
            <a:stCxn id="13" idx="2"/>
            <a:endCxn id="15" idx="6"/>
          </p:cNvCxnSpPr>
          <p:nvPr/>
        </p:nvCxnSpPr>
        <p:spPr>
          <a:xfrm rot="16200000" flipH="1">
            <a:off x="4391819" y="1796256"/>
            <a:ext cx="711200" cy="2509838"/>
          </a:xfrm>
          <a:prstGeom prst="curvedConnector3">
            <a:avLst>
              <a:gd name="adj1" fmla="val 55974"/>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27"/>
          <p:cNvCxnSpPr>
            <a:stCxn id="15" idx="2"/>
            <a:endCxn id="16" idx="6"/>
          </p:cNvCxnSpPr>
          <p:nvPr/>
        </p:nvCxnSpPr>
        <p:spPr>
          <a:xfrm rot="5400000">
            <a:off x="4676776" y="3789362"/>
            <a:ext cx="787400" cy="186372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13" name="Teardrop 9"/>
          <p:cNvSpPr/>
          <p:nvPr/>
        </p:nvSpPr>
        <p:spPr>
          <a:xfrm>
            <a:off x="3032125" y="1774825"/>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2017</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4" name="TextBox 13"/>
          <p:cNvSpPr txBox="1"/>
          <p:nvPr/>
        </p:nvSpPr>
        <p:spPr>
          <a:xfrm>
            <a:off x="4138613" y="1851025"/>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 name="Teardrop 15"/>
          <p:cNvSpPr/>
          <p:nvPr/>
        </p:nvSpPr>
        <p:spPr>
          <a:xfrm>
            <a:off x="5541963" y="3406775"/>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2018</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Teardrop 17"/>
          <p:cNvSpPr/>
          <p:nvPr/>
        </p:nvSpPr>
        <p:spPr>
          <a:xfrm>
            <a:off x="3679825" y="5114925"/>
            <a:ext cx="919163" cy="919163"/>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2019</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TextBox 16"/>
          <p:cNvSpPr txBox="1"/>
          <p:nvPr/>
        </p:nvSpPr>
        <p:spPr>
          <a:xfrm>
            <a:off x="6658893" y="341099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8" name="TextBox 17"/>
          <p:cNvSpPr txBox="1"/>
          <p:nvPr/>
        </p:nvSpPr>
        <p:spPr>
          <a:xfrm>
            <a:off x="4871070" y="50671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49570803"/>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22"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22" presetClass="entr" presetSubtype="1"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up)">
                                      <p:cBhvr>
                                        <p:cTn id="5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animBg="1"/>
      <p:bldP spid="16" grpId="0" animBg="1"/>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a:solidFill>
                  <a:schemeClr val="accent1">
                    <a:lumMod val="75000"/>
                  </a:schemeClr>
                </a:solidFill>
                <a:latin typeface="微软雅黑" pitchFamily="34" charset="-122"/>
                <a:ea typeface="微软雅黑" pitchFamily="34" charset="-122"/>
              </a:rPr>
              <a:t>五年</a:t>
            </a:r>
            <a:r>
              <a:rPr lang="zh-CN" altLang="en-US" sz="2000" dirty="0" smtClean="0">
                <a:solidFill>
                  <a:schemeClr val="accent1">
                    <a:lumMod val="75000"/>
                  </a:schemeClr>
                </a:solidFill>
                <a:latin typeface="微软雅黑" pitchFamily="34" charset="-122"/>
                <a:ea typeface="微软雅黑" pitchFamily="34" charset="-122"/>
              </a:rPr>
              <a:t>计划</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Straight Connector 32"/>
          <p:cNvCxnSpPr>
            <a:endCxn id="21" idx="4"/>
          </p:cNvCxnSpPr>
          <p:nvPr/>
        </p:nvCxnSpPr>
        <p:spPr>
          <a:xfrm rot="16200000" flipH="1">
            <a:off x="4287044" y="499269"/>
            <a:ext cx="1374775" cy="376237"/>
          </a:xfrm>
          <a:prstGeom prst="curvedConnector2">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5"/>
          <p:cNvCxnSpPr>
            <a:stCxn id="21" idx="2"/>
            <a:endCxn id="22" idx="6"/>
          </p:cNvCxnSpPr>
          <p:nvPr/>
        </p:nvCxnSpPr>
        <p:spPr>
          <a:xfrm rot="5400000">
            <a:off x="3975894" y="1637506"/>
            <a:ext cx="1449388" cy="1844675"/>
          </a:xfrm>
          <a:prstGeom prst="curvedConnector3">
            <a:avLst>
              <a:gd name="adj1" fmla="val 50000"/>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21" name="Teardrop 6"/>
          <p:cNvSpPr/>
          <p:nvPr/>
        </p:nvSpPr>
        <p:spPr>
          <a:xfrm>
            <a:off x="5162550" y="914400"/>
            <a:ext cx="920750"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2020</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Teardrop 8"/>
          <p:cNvSpPr/>
          <p:nvPr/>
        </p:nvSpPr>
        <p:spPr>
          <a:xfrm>
            <a:off x="3317875" y="3284538"/>
            <a:ext cx="919163" cy="920750"/>
          </a:xfrm>
          <a:prstGeom prst="teardrop">
            <a:avLst/>
          </a:prstGeom>
          <a:solidFill>
            <a:schemeClr val="bg1">
              <a:lumMod val="95000"/>
            </a:schemeClr>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2021</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TextBox 22"/>
          <p:cNvSpPr txBox="1"/>
          <p:nvPr/>
        </p:nvSpPr>
        <p:spPr>
          <a:xfrm>
            <a:off x="6455246" y="890717"/>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4642669" y="3266981"/>
            <a:ext cx="3396753" cy="954107"/>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输入文字标题</a:t>
            </a:r>
            <a:endParaRPr lang="en-US" sz="20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endParaRPr lang="en-US" altLang="zh-CN" sz="1200" dirty="0" smtClean="0">
              <a:solidFill>
                <a:schemeClr val="tx1">
                  <a:lumMod val="50000"/>
                  <a:lumOff val="50000"/>
                </a:schemeClr>
              </a:solidFill>
              <a:latin typeface="微软雅黑" pitchFamily="34" charset="-122"/>
              <a:ea typeface="微软雅黑" pitchFamily="34" charset="-122"/>
            </a:endParaRPr>
          </a:p>
          <a:p>
            <a:r>
              <a:rPr lang="zh-CN" altLang="en-US" sz="1200" dirty="0" smtClean="0">
                <a:solidFill>
                  <a:schemeClr val="tx1">
                    <a:lumMod val="50000"/>
                    <a:lumOff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25" name="TextBox 24"/>
          <p:cNvSpPr txBox="1"/>
          <p:nvPr/>
        </p:nvSpPr>
        <p:spPr>
          <a:xfrm>
            <a:off x="1973899" y="5302949"/>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6" name="TextBox 25"/>
          <p:cNvSpPr txBox="1"/>
          <p:nvPr/>
        </p:nvSpPr>
        <p:spPr>
          <a:xfrm>
            <a:off x="5063128" y="4867999"/>
            <a:ext cx="2059343" cy="307777"/>
          </a:xfrm>
          <a:prstGeom prst="rect">
            <a:avLst/>
          </a:prstGeom>
          <a:noFill/>
        </p:spPr>
        <p:txBody>
          <a:bodyPr wrap="square" lIns="0" tIns="0" rIns="0" bIns="0" rtlCol="0">
            <a:spAutoFit/>
          </a:bodyPr>
          <a:lstStyle/>
          <a:p>
            <a:r>
              <a:rPr lang="zh-CN" altLang="en-US" sz="2000" dirty="0" smtClean="0">
                <a:solidFill>
                  <a:schemeClr val="tx1">
                    <a:lumMod val="50000"/>
                    <a:lumOff val="50000"/>
                  </a:schemeClr>
                </a:solidFill>
                <a:latin typeface="Impact MT Std" pitchFamily="34" charset="0"/>
                <a:ea typeface="微软雅黑" pitchFamily="34" charset="-122"/>
              </a:rPr>
              <a:t>点击输入标题文本</a:t>
            </a:r>
            <a:endParaRPr lang="zh-CN" altLang="en-US" sz="2000" dirty="0">
              <a:solidFill>
                <a:schemeClr val="tx1">
                  <a:lumMod val="50000"/>
                  <a:lumOff val="50000"/>
                </a:schemeClr>
              </a:solidFill>
              <a:latin typeface="Impact MT Std" pitchFamily="34" charset="0"/>
              <a:ea typeface="微软雅黑" pitchFamily="34" charset="-122"/>
            </a:endParaRPr>
          </a:p>
        </p:txBody>
      </p:sp>
      <p:sp>
        <p:nvSpPr>
          <p:cNvPr id="27" name="矩形 26"/>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43329017"/>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 presetClass="entr" presetSubtype="2"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300" fill="hold"/>
                                        <p:tgtEl>
                                          <p:spTgt spid="26"/>
                                        </p:tgtEl>
                                        <p:attrNameLst>
                                          <p:attrName>ppt_x</p:attrName>
                                        </p:attrNameLst>
                                      </p:cBhvr>
                                      <p:tavLst>
                                        <p:tav tm="0">
                                          <p:val>
                                            <p:strVal val="1+#ppt_w/2"/>
                                          </p:val>
                                        </p:tav>
                                        <p:tav tm="100000">
                                          <p:val>
                                            <p:strVal val="#ppt_x"/>
                                          </p:val>
                                        </p:tav>
                                      </p:tavLst>
                                    </p:anim>
                                    <p:anim calcmode="lin" valueType="num">
                                      <p:cBhvr additive="base">
                                        <p:cTn id="36" dur="3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4800"/>
                            </p:stCondLst>
                            <p:childTnLst>
                              <p:par>
                                <p:cTn id="38" presetID="2" presetClass="entr" presetSubtype="2"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300" fill="hold"/>
                                        <p:tgtEl>
                                          <p:spTgt spid="25"/>
                                        </p:tgtEl>
                                        <p:attrNameLst>
                                          <p:attrName>ppt_x</p:attrName>
                                        </p:attrNameLst>
                                      </p:cBhvr>
                                      <p:tavLst>
                                        <p:tav tm="0">
                                          <p:val>
                                            <p:strVal val="1+#ppt_w/2"/>
                                          </p:val>
                                        </p:tav>
                                        <p:tav tm="100000">
                                          <p:val>
                                            <p:strVal val="#ppt_x"/>
                                          </p:val>
                                        </p:tav>
                                      </p:tavLst>
                                    </p:anim>
                                    <p:anim calcmode="lin" valueType="num">
                                      <p:cBhvr additive="base">
                                        <p:cTn id="41"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执行步骤</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384063" y="1402768"/>
            <a:ext cx="4338475" cy="967058"/>
            <a:chOff x="5879462" y="287200"/>
            <a:chExt cx="3545784" cy="790365"/>
          </a:xfrm>
        </p:grpSpPr>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2" name="组合 11"/>
            <p:cNvGrpSpPr/>
            <p:nvPr/>
          </p:nvGrpSpPr>
          <p:grpSpPr>
            <a:xfrm flipH="1">
              <a:off x="5879462" y="287200"/>
              <a:ext cx="3545784" cy="558112"/>
              <a:chOff x="7995986" y="760883"/>
              <a:chExt cx="3436053" cy="540840"/>
            </a:xfrm>
          </p:grpSpPr>
          <p:sp>
            <p:nvSpPr>
              <p:cNvPr id="13"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6" name="文本框 8"/>
          <p:cNvSpPr txBox="1"/>
          <p:nvPr/>
        </p:nvSpPr>
        <p:spPr>
          <a:xfrm>
            <a:off x="5415085" y="1506093"/>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p>
        </p:txBody>
      </p:sp>
      <p:grpSp>
        <p:nvGrpSpPr>
          <p:cNvPr id="17" name="组合 16"/>
          <p:cNvGrpSpPr/>
          <p:nvPr/>
        </p:nvGrpSpPr>
        <p:grpSpPr>
          <a:xfrm>
            <a:off x="2388784" y="3810898"/>
            <a:ext cx="4338475" cy="967058"/>
            <a:chOff x="5879462" y="287200"/>
            <a:chExt cx="3545784" cy="790365"/>
          </a:xfrm>
        </p:grpSpPr>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9" name="组合 18"/>
            <p:cNvGrpSpPr/>
            <p:nvPr/>
          </p:nvGrpSpPr>
          <p:grpSpPr>
            <a:xfrm flipH="1">
              <a:off x="5879462" y="287200"/>
              <a:ext cx="3545784" cy="558112"/>
              <a:chOff x="7995986" y="760883"/>
              <a:chExt cx="3436053" cy="540840"/>
            </a:xfrm>
          </p:grpSpPr>
          <p:sp>
            <p:nvSpPr>
              <p:cNvPr id="2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23" name="文本框 15"/>
          <p:cNvSpPr txBox="1"/>
          <p:nvPr/>
        </p:nvSpPr>
        <p:spPr>
          <a:xfrm>
            <a:off x="5415085" y="3887777"/>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4" name="组合 23"/>
          <p:cNvGrpSpPr/>
          <p:nvPr/>
        </p:nvGrpSpPr>
        <p:grpSpPr>
          <a:xfrm flipH="1">
            <a:off x="5538453" y="2636912"/>
            <a:ext cx="4338475" cy="967058"/>
            <a:chOff x="5879462" y="287200"/>
            <a:chExt cx="3545784" cy="790365"/>
          </a:xfrm>
        </p:grpSpPr>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6" name="组合 25"/>
            <p:cNvGrpSpPr/>
            <p:nvPr/>
          </p:nvGrpSpPr>
          <p:grpSpPr>
            <a:xfrm flipH="1">
              <a:off x="5879462" y="287200"/>
              <a:ext cx="3545784" cy="558112"/>
              <a:chOff x="7995986" y="760883"/>
              <a:chExt cx="3436053" cy="540840"/>
            </a:xfrm>
          </p:grpSpPr>
          <p:sp>
            <p:nvSpPr>
              <p:cNvPr id="27"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0" name="文本框 22"/>
          <p:cNvSpPr txBox="1"/>
          <p:nvPr/>
        </p:nvSpPr>
        <p:spPr>
          <a:xfrm>
            <a:off x="5415085" y="2728028"/>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1" name="文本框 23"/>
          <p:cNvSpPr txBox="1"/>
          <p:nvPr/>
        </p:nvSpPr>
        <p:spPr>
          <a:xfrm>
            <a:off x="2963662" y="1506093"/>
            <a:ext cx="1979416"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文本框 24"/>
          <p:cNvSpPr txBox="1"/>
          <p:nvPr/>
        </p:nvSpPr>
        <p:spPr>
          <a:xfrm>
            <a:off x="2987707" y="3892939"/>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3" name="文本框 25"/>
          <p:cNvSpPr txBox="1"/>
          <p:nvPr/>
        </p:nvSpPr>
        <p:spPr>
          <a:xfrm>
            <a:off x="7414992" y="2733190"/>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4" name="文本框 26"/>
          <p:cNvSpPr txBox="1"/>
          <p:nvPr/>
        </p:nvSpPr>
        <p:spPr>
          <a:xfrm>
            <a:off x="2384063" y="2162256"/>
            <a:ext cx="2900629"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5" name="文本框 27"/>
          <p:cNvSpPr txBox="1"/>
          <p:nvPr/>
        </p:nvSpPr>
        <p:spPr>
          <a:xfrm>
            <a:off x="6823511" y="3337065"/>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6" name="文本框 28"/>
          <p:cNvSpPr txBox="1"/>
          <p:nvPr/>
        </p:nvSpPr>
        <p:spPr>
          <a:xfrm>
            <a:off x="2384063" y="4475786"/>
            <a:ext cx="2900631"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37" name="组合 36"/>
          <p:cNvGrpSpPr/>
          <p:nvPr/>
        </p:nvGrpSpPr>
        <p:grpSpPr>
          <a:xfrm flipH="1">
            <a:off x="5536072" y="4927761"/>
            <a:ext cx="4338475" cy="967058"/>
            <a:chOff x="5879462" y="287200"/>
            <a:chExt cx="3545784" cy="790365"/>
          </a:xfrm>
        </p:grpSpPr>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9" name="组合 38"/>
            <p:cNvGrpSpPr/>
            <p:nvPr/>
          </p:nvGrpSpPr>
          <p:grpSpPr>
            <a:xfrm flipH="1">
              <a:off x="5879462" y="287200"/>
              <a:ext cx="3545784" cy="558112"/>
              <a:chOff x="7995986" y="760883"/>
              <a:chExt cx="3436053" cy="540840"/>
            </a:xfrm>
          </p:grpSpPr>
          <p:sp>
            <p:nvSpPr>
              <p:cNvPr id="4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43" name="文本框 22"/>
          <p:cNvSpPr txBox="1"/>
          <p:nvPr/>
        </p:nvSpPr>
        <p:spPr>
          <a:xfrm>
            <a:off x="5412704" y="5018877"/>
            <a:ext cx="1283129" cy="400110"/>
          </a:xfrm>
          <a:prstGeom prst="rect">
            <a:avLst/>
          </a:prstGeom>
          <a:noFill/>
        </p:spPr>
        <p:txBody>
          <a:bodyPr wrap="square" rtlCol="0">
            <a:spAutoFit/>
          </a:bodyPr>
          <a:lstStyle/>
          <a:p>
            <a:pPr algn="ct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4" name="文本框 25"/>
          <p:cNvSpPr txBox="1"/>
          <p:nvPr/>
        </p:nvSpPr>
        <p:spPr>
          <a:xfrm>
            <a:off x="7412611" y="5024039"/>
            <a:ext cx="1920574"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添加标题内容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5" name="文本框 27"/>
          <p:cNvSpPr txBox="1"/>
          <p:nvPr/>
        </p:nvSpPr>
        <p:spPr>
          <a:xfrm>
            <a:off x="6821130" y="5627914"/>
            <a:ext cx="3090500" cy="609398"/>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2082961667"/>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right)">
                                      <p:cBhvr>
                                        <p:cTn id="12" dur="500"/>
                                        <p:tgtEl>
                                          <p:spTgt spid="10"/>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ssolve">
                                      <p:cBhvr>
                                        <p:cTn id="31" dur="500"/>
                                        <p:tgtEl>
                                          <p:spTgt spid="3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dissolve">
                                      <p:cBhvr>
                                        <p:cTn id="34" dur="500"/>
                                        <p:tgtEl>
                                          <p:spTgt spid="33"/>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childTnLst>
                          </p:cTn>
                        </p:par>
                        <p:par>
                          <p:cTn id="39" fill="hold">
                            <p:stCondLst>
                              <p:cond delay="3500"/>
                            </p:stCondLst>
                            <p:childTnLst>
                              <p:par>
                                <p:cTn id="40" presetID="22" presetClass="entr" presetSubtype="2"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000"/>
                            </p:stCondLst>
                            <p:childTnLst>
                              <p:par>
                                <p:cTn id="44" presetID="9"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dissolve">
                                      <p:cBhvr>
                                        <p:cTn id="46" dur="500"/>
                                        <p:tgtEl>
                                          <p:spTgt spid="23"/>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dissolve">
                                      <p:cBhvr>
                                        <p:cTn id="49" dur="500"/>
                                        <p:tgtEl>
                                          <p:spTgt spid="32"/>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up)">
                                      <p:cBhvr>
                                        <p:cTn id="53" dur="500"/>
                                        <p:tgtEl>
                                          <p:spTgt spid="36"/>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par>
                          <p:cTn id="58" fill="hold">
                            <p:stCondLst>
                              <p:cond delay="5500"/>
                            </p:stCondLst>
                            <p:childTnLst>
                              <p:par>
                                <p:cTn id="59" presetID="9" presetClass="entr" presetSubtype="0"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dissolve">
                                      <p:cBhvr>
                                        <p:cTn id="61" dur="500"/>
                                        <p:tgtEl>
                                          <p:spTgt spid="43"/>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dissolve">
                                      <p:cBhvr>
                                        <p:cTn id="64" dur="500"/>
                                        <p:tgtEl>
                                          <p:spTgt spid="44"/>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3" grpId="0"/>
      <p:bldP spid="30" grpId="0"/>
      <p:bldP spid="31" grpId="0"/>
      <p:bldP spid="32" grpId="0"/>
      <p:bldP spid="33" grpId="0"/>
      <p:bldP spid="34" grpId="0"/>
      <p:bldP spid="35" grpId="0"/>
      <p:bldP spid="36"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414686" y="2864549"/>
            <a:ext cx="4889833" cy="49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第一章 </a:t>
            </a:r>
            <a:r>
              <a:rPr lang="en-US" altLang="zh-CN" sz="3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 </a:t>
            </a:r>
            <a:r>
              <a:rPr lang="en-US" altLang="zh-CN" dirty="0" smtClean="0">
                <a:solidFill>
                  <a:schemeClr val="bg1"/>
                </a:solidFill>
                <a:latin typeface="微软雅黑" panose="020B0503020204020204" pitchFamily="34" charset="-122"/>
                <a:ea typeface="微软雅黑" panose="020B0503020204020204" pitchFamily="34" charset="-122"/>
                <a:sym typeface="方正兰亭黑_GBK" pitchFamily="2" charset="-122"/>
              </a:rPr>
              <a:t>C   h   a   p   t   e   r</a:t>
            </a:r>
            <a:endParaRPr lang="en-US" altLang="zh-CN"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1" name="TextBox 10"/>
          <p:cNvSpPr txBox="1"/>
          <p:nvPr/>
        </p:nvSpPr>
        <p:spPr>
          <a:xfrm>
            <a:off x="6023198" y="2803575"/>
            <a:ext cx="5027749" cy="92333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zh-CN" altLang="en-US" sz="5400" b="0" dirty="0" smtClean="0">
                <a:solidFill>
                  <a:schemeClr val="accent1">
                    <a:lumMod val="75000"/>
                  </a:schemeClr>
                </a:solidFill>
                <a:latin typeface="微软雅黑" panose="020B0503020204020204" pitchFamily="34" charset="-122"/>
                <a:ea typeface="微软雅黑" panose="020B0503020204020204" pitchFamily="34" charset="-122"/>
              </a:rPr>
              <a:t>分析自身因素</a:t>
            </a:r>
            <a:endParaRPr lang="zh-CN" altLang="en-US" sz="5400" b="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46734" y="465313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extLst>
      <p:ext uri="{BB962C8B-B14F-4D97-AF65-F5344CB8AC3E}">
        <p14:creationId xmlns:p14="http://schemas.microsoft.com/office/powerpoint/2010/main" val="1803914205"/>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2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par>
                          <p:cTn id="18" fill="hold">
                            <p:stCondLst>
                              <p:cond delay="2750"/>
                            </p:stCondLst>
                            <p:childTnLst>
                              <p:par>
                                <p:cTn id="19" presetID="18" presetClass="entr" presetSubtype="3"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9"/>
          <p:cNvSpPr txBox="1"/>
          <p:nvPr/>
        </p:nvSpPr>
        <p:spPr>
          <a:xfrm>
            <a:off x="982638" y="188640"/>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职业优化</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a:stretch>
            <a:fillRect/>
          </a:stretch>
        </p:blipFill>
        <p:spPr>
          <a:xfrm>
            <a:off x="1567140" y="1412776"/>
            <a:ext cx="3806423" cy="5246420"/>
          </a:xfrm>
          <a:prstGeom prst="rect">
            <a:avLst/>
          </a:prstGeom>
        </p:spPr>
      </p:pic>
      <p:sp>
        <p:nvSpPr>
          <p:cNvPr id="11" name="Freeform 9"/>
          <p:cNvSpPr>
            <a:spLocks noEditPoints="1"/>
          </p:cNvSpPr>
          <p:nvPr/>
        </p:nvSpPr>
        <p:spPr bwMode="auto">
          <a:xfrm rot="19469485">
            <a:off x="2691510" y="2352480"/>
            <a:ext cx="1557681" cy="1659804"/>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六边形 11"/>
          <p:cNvSpPr/>
          <p:nvPr/>
        </p:nvSpPr>
        <p:spPr>
          <a:xfrm>
            <a:off x="5954459" y="1556037"/>
            <a:ext cx="3888432" cy="666047"/>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6458515" y="1718028"/>
            <a:ext cx="2880320" cy="377026"/>
          </a:xfrm>
          <a:prstGeom prst="rect">
            <a:avLst/>
          </a:prstGeom>
          <a:noFill/>
        </p:spPr>
        <p:txBody>
          <a:bodyPr wrap="square" lIns="68580" tIns="34290" rIns="68580" bIns="34290" rtlCol="0">
            <a:spAutoFit/>
          </a:bodyPr>
          <a:lstStyle/>
          <a:p>
            <a:pPr marL="0" lvl="1" algn="ctr"/>
            <a:r>
              <a:rPr lang="zh-CN" altLang="en-US" sz="2000" dirty="0" smtClean="0">
                <a:solidFill>
                  <a:schemeClr val="bg1"/>
                </a:solidFill>
                <a:latin typeface="微软雅黑" pitchFamily="34" charset="-122"/>
                <a:ea typeface="微软雅黑" pitchFamily="34" charset="-122"/>
              </a:rPr>
              <a:t>职业规划优化方法</a:t>
            </a:r>
            <a:endParaRPr lang="zh-CN" altLang="en-US" sz="2400" dirty="0">
              <a:solidFill>
                <a:schemeClr val="bg1"/>
              </a:solidFill>
              <a:latin typeface="微软雅黑" pitchFamily="34" charset="-122"/>
              <a:ea typeface="微软雅黑" pitchFamily="34" charset="-122"/>
            </a:endParaRPr>
          </a:p>
        </p:txBody>
      </p:sp>
      <p:sp>
        <p:nvSpPr>
          <p:cNvPr id="14" name="Freeform 31"/>
          <p:cNvSpPr/>
          <p:nvPr/>
        </p:nvSpPr>
        <p:spPr>
          <a:xfrm>
            <a:off x="5951190" y="269637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5" name="Group 58"/>
          <p:cNvGrpSpPr/>
          <p:nvPr/>
        </p:nvGrpSpPr>
        <p:grpSpPr>
          <a:xfrm>
            <a:off x="6239222" y="2438108"/>
            <a:ext cx="3747685" cy="839399"/>
            <a:chOff x="7174424" y="1256132"/>
            <a:chExt cx="3747685" cy="839399"/>
          </a:xfrm>
        </p:grpSpPr>
        <p:sp>
          <p:nvSpPr>
            <p:cNvPr id="16" name="TextBox 15"/>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7" name="Rectangle 47"/>
            <p:cNvSpPr/>
            <p:nvPr/>
          </p:nvSpPr>
          <p:spPr>
            <a:xfrm>
              <a:off x="7174424" y="1256132"/>
              <a:ext cx="1025922" cy="307777"/>
            </a:xfrm>
            <a:prstGeom prst="rect">
              <a:avLst/>
            </a:prstGeom>
          </p:spPr>
          <p:txBody>
            <a:bodyPr wrap="none" lIns="0" tIns="0" rIns="0" bIns="0">
              <a:spAutoFit/>
            </a:bodyPr>
            <a:lstStyle/>
            <a:p>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自我检测</a:t>
              </a:r>
              <a:endParaRPr lang="en-US"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8" name="Freeform 31"/>
          <p:cNvSpPr/>
          <p:nvPr/>
        </p:nvSpPr>
        <p:spPr>
          <a:xfrm>
            <a:off x="5954459" y="3707255"/>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19" name="Group 58"/>
          <p:cNvGrpSpPr/>
          <p:nvPr/>
        </p:nvGrpSpPr>
        <p:grpSpPr>
          <a:xfrm>
            <a:off x="6242491" y="3448988"/>
            <a:ext cx="3747685" cy="839399"/>
            <a:chOff x="7174424" y="1256132"/>
            <a:chExt cx="3747685" cy="839399"/>
          </a:xfrm>
        </p:grpSpPr>
        <p:sp>
          <p:nvSpPr>
            <p:cNvPr id="20" name="TextBox 19"/>
            <p:cNvSpPr txBox="1"/>
            <p:nvPr/>
          </p:nvSpPr>
          <p:spPr>
            <a:xfrm>
              <a:off x="7174424" y="1600395"/>
              <a:ext cx="3747685" cy="495136"/>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与时俱进</a:t>
              </a:r>
              <a:endPar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Freeform 31"/>
          <p:cNvSpPr/>
          <p:nvPr/>
        </p:nvSpPr>
        <p:spPr>
          <a:xfrm>
            <a:off x="5954459" y="47153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tx1">
                  <a:lumMod val="50000"/>
                  <a:lumOff val="50000"/>
                </a:schemeClr>
              </a:solidFill>
            </a:endParaRPr>
          </a:p>
        </p:txBody>
      </p:sp>
      <p:grpSp>
        <p:nvGrpSpPr>
          <p:cNvPr id="23" name="Group 58"/>
          <p:cNvGrpSpPr/>
          <p:nvPr/>
        </p:nvGrpSpPr>
        <p:grpSpPr>
          <a:xfrm>
            <a:off x="6242491" y="4457100"/>
            <a:ext cx="3747685" cy="861328"/>
            <a:chOff x="7174424" y="1256132"/>
            <a:chExt cx="3747685" cy="861328"/>
          </a:xfrm>
        </p:grpSpPr>
        <p:sp>
          <p:nvSpPr>
            <p:cNvPr id="24" name="TextBox 23"/>
            <p:cNvSpPr txBox="1"/>
            <p:nvPr/>
          </p:nvSpPr>
          <p:spPr>
            <a:xfrm>
              <a:off x="7174424" y="1600395"/>
              <a:ext cx="3747685"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5" name="Rectangle 47"/>
            <p:cNvSpPr/>
            <p:nvPr/>
          </p:nvSpPr>
          <p:spPr>
            <a:xfrm>
              <a:off x="7174424" y="1256132"/>
              <a:ext cx="1025922" cy="307777"/>
            </a:xfrm>
            <a:prstGeom prst="rect">
              <a:avLst/>
            </a:prstGeom>
          </p:spPr>
          <p:txBody>
            <a:bodyPr wrap="none" lIns="0" tIns="0" rIns="0" bIns="0">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审时度势</a:t>
              </a:r>
              <a:endPar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876425536"/>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750" fill="hold"/>
                                        <p:tgtEl>
                                          <p:spTgt spid="12"/>
                                        </p:tgtEl>
                                        <p:attrNameLst>
                                          <p:attrName>ppt_x</p:attrName>
                                        </p:attrNameLst>
                                      </p:cBhvr>
                                      <p:tavLst>
                                        <p:tav tm="0">
                                          <p:val>
                                            <p:strVal val="1+#ppt_w/2"/>
                                          </p:val>
                                        </p:tav>
                                        <p:tav tm="100000">
                                          <p:val>
                                            <p:strVal val="#ppt_x"/>
                                          </p:val>
                                        </p:tav>
                                      </p:tavLst>
                                    </p:anim>
                                    <p:anim calcmode="lin" valueType="num">
                                      <p:cBhvr additive="base">
                                        <p:cTn id="25" dur="75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250"/>
                            </p:stCondLst>
                            <p:childTnLst>
                              <p:par>
                                <p:cTn id="33" presetID="53"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2" presetClass="entr" presetSubtype="2" accel="50000" decel="5000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3750"/>
                            </p:stCondLst>
                            <p:childTnLst>
                              <p:par>
                                <p:cTn id="43" presetID="53"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2" presetClass="entr" presetSubtype="2" accel="50000" decel="5000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4250"/>
                            </p:stCondLst>
                            <p:childTnLst>
                              <p:par>
                                <p:cTn id="53" presetID="53"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2" presetClass="entr" presetSubtype="2" accel="50000" decel="5000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1+#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p:bldP spid="14" grpId="0" animBg="1"/>
      <p:bldP spid="18" grpId="0" animBg="1"/>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243662"/>
            <a:ext cx="2376264"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结束语</a:t>
            </a:r>
            <a:endParaRPr lang="zh-CN" altLang="en-US" sz="20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19"/>
          <p:cNvSpPr>
            <a:spLocks noChangeArrowheads="1"/>
          </p:cNvSpPr>
          <p:nvPr/>
        </p:nvSpPr>
        <p:spPr bwMode="auto">
          <a:xfrm>
            <a:off x="0" y="4072285"/>
            <a:ext cx="4792663" cy="1560512"/>
          </a:xfrm>
          <a:prstGeom prst="rect">
            <a:avLst/>
          </a:prstGeom>
          <a:solidFill>
            <a:schemeClr val="accent1">
              <a:lumMod val="75000"/>
            </a:schemeClr>
          </a:solidFill>
          <a:ln>
            <a:noFill/>
          </a:ln>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11" name="图片 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2663" y="4072285"/>
            <a:ext cx="2582862"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91413" y="4072285"/>
            <a:ext cx="249555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23"/>
          <p:cNvPicPr>
            <a:picLocks noChangeAspect="1" noChangeArrowheads="1"/>
          </p:cNvPicPr>
          <p:nvPr/>
        </p:nvPicPr>
        <p:blipFill>
          <a:blip r:embed="rId7" cstate="print">
            <a:extLst>
              <a:ext uri="{28A0092B-C50C-407E-A947-70E740481C1C}">
                <a14:useLocalDpi xmlns:a14="http://schemas.microsoft.com/office/drawing/2010/main" val="0"/>
              </a:ext>
            </a:extLst>
          </a:blip>
          <a:srcRect l="18935" r="5692"/>
          <a:stretch>
            <a:fillRect/>
          </a:stretch>
        </p:blipFill>
        <p:spPr bwMode="auto">
          <a:xfrm>
            <a:off x="10128250" y="4072285"/>
            <a:ext cx="206375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24"/>
          <p:cNvSpPr>
            <a:spLocks/>
          </p:cNvSpPr>
          <p:nvPr/>
        </p:nvSpPr>
        <p:spPr bwMode="auto">
          <a:xfrm>
            <a:off x="0" y="5782022"/>
            <a:ext cx="7502525" cy="95250"/>
          </a:xfrm>
          <a:custGeom>
            <a:avLst/>
            <a:gdLst>
              <a:gd name="T0" fmla="*/ 0 w 7501732"/>
              <a:gd name="T1" fmla="*/ 0 h 94593"/>
              <a:gd name="T2" fmla="*/ 7458720 w 7501732"/>
              <a:gd name="T3" fmla="*/ 6350 h 94593"/>
              <a:gd name="T4" fmla="*/ 7501732 w 7501732"/>
              <a:gd name="T5" fmla="*/ 94593 h 94593"/>
              <a:gd name="T6" fmla="*/ 0 w 7501732"/>
              <a:gd name="T7" fmla="*/ 94593 h 94593"/>
              <a:gd name="T8" fmla="*/ 0 w 7501732"/>
              <a:gd name="T9" fmla="*/ 0 h 94593"/>
            </a:gdLst>
            <a:ahLst/>
            <a:cxnLst>
              <a:cxn ang="0">
                <a:pos x="T0" y="T1"/>
              </a:cxn>
              <a:cxn ang="0">
                <a:pos x="T2" y="T3"/>
              </a:cxn>
              <a:cxn ang="0">
                <a:pos x="T4" y="T5"/>
              </a:cxn>
              <a:cxn ang="0">
                <a:pos x="T6" y="T7"/>
              </a:cxn>
              <a:cxn ang="0">
                <a:pos x="T8" y="T9"/>
              </a:cxn>
            </a:cxnLst>
            <a:rect l="0" t="0" r="r" b="b"/>
            <a:pathLst>
              <a:path w="7501732" h="94593">
                <a:moveTo>
                  <a:pt x="0" y="0"/>
                </a:moveTo>
                <a:lnTo>
                  <a:pt x="7458720" y="6350"/>
                </a:lnTo>
                <a:lnTo>
                  <a:pt x="7501732" y="94593"/>
                </a:lnTo>
                <a:lnTo>
                  <a:pt x="0" y="94593"/>
                </a:lnTo>
                <a:lnTo>
                  <a:pt x="0" y="0"/>
                </a:lnTo>
                <a:close/>
              </a:path>
            </a:pathLst>
          </a:custGeom>
          <a:solidFill>
            <a:schemeClr val="accent1">
              <a:lumMod val="75000"/>
            </a:schemeClr>
          </a:solidFill>
          <a:ln>
            <a:noFill/>
          </a:ln>
          <a:extLst/>
        </p:spPr>
        <p:txBody>
          <a:bodyPr anchor="ctr"/>
          <a:lstStyle/>
          <a:p>
            <a:endParaRPr lang="zh-CN" altLang="en-US"/>
          </a:p>
        </p:txBody>
      </p:sp>
      <p:sp>
        <p:nvSpPr>
          <p:cNvPr id="15" name="矩形 25"/>
          <p:cNvSpPr>
            <a:spLocks/>
          </p:cNvSpPr>
          <p:nvPr/>
        </p:nvSpPr>
        <p:spPr bwMode="auto">
          <a:xfrm>
            <a:off x="7515225" y="5782022"/>
            <a:ext cx="4676775" cy="95250"/>
          </a:xfrm>
          <a:custGeom>
            <a:avLst/>
            <a:gdLst>
              <a:gd name="T0" fmla="*/ 0 w 4676187"/>
              <a:gd name="T1" fmla="*/ 0 h 94594"/>
              <a:gd name="T2" fmla="*/ 4676187 w 4676187"/>
              <a:gd name="T3" fmla="*/ 0 h 94594"/>
              <a:gd name="T4" fmla="*/ 4676187 w 4676187"/>
              <a:gd name="T5" fmla="*/ 94594 h 94594"/>
              <a:gd name="T6" fmla="*/ 57510 w 4676187"/>
              <a:gd name="T7" fmla="*/ 94594 h 94594"/>
              <a:gd name="T8" fmla="*/ 0 w 4676187"/>
              <a:gd name="T9" fmla="*/ 0 h 94594"/>
            </a:gdLst>
            <a:ahLst/>
            <a:cxnLst>
              <a:cxn ang="0">
                <a:pos x="T0" y="T1"/>
              </a:cxn>
              <a:cxn ang="0">
                <a:pos x="T2" y="T3"/>
              </a:cxn>
              <a:cxn ang="0">
                <a:pos x="T4" y="T5"/>
              </a:cxn>
              <a:cxn ang="0">
                <a:pos x="T6" y="T7"/>
              </a:cxn>
              <a:cxn ang="0">
                <a:pos x="T8" y="T9"/>
              </a:cxn>
            </a:cxnLst>
            <a:rect l="0" t="0" r="r" b="b"/>
            <a:pathLst>
              <a:path w="4676187" h="94594">
                <a:moveTo>
                  <a:pt x="0" y="0"/>
                </a:moveTo>
                <a:lnTo>
                  <a:pt x="4676187" y="0"/>
                </a:lnTo>
                <a:lnTo>
                  <a:pt x="4676187" y="94594"/>
                </a:lnTo>
                <a:lnTo>
                  <a:pt x="57510" y="94594"/>
                </a:lnTo>
                <a:lnTo>
                  <a:pt x="0" y="0"/>
                </a:lnTo>
                <a:close/>
              </a:path>
            </a:pathLst>
          </a:custGeom>
          <a:solidFill>
            <a:schemeClr val="accent1">
              <a:lumMod val="75000"/>
            </a:schemeClr>
          </a:solidFill>
          <a:ln>
            <a:noFill/>
          </a:ln>
          <a:extLst/>
        </p:spPr>
        <p:txBody>
          <a:bodyPr anchor="ctr"/>
          <a:lstStyle/>
          <a:p>
            <a:endParaRPr lang="zh-CN" altLang="en-US"/>
          </a:p>
        </p:txBody>
      </p:sp>
      <p:sp>
        <p:nvSpPr>
          <p:cNvPr id="16" name="Text Placeholder 11"/>
          <p:cNvSpPr txBox="1">
            <a:spLocks/>
          </p:cNvSpPr>
          <p:nvPr/>
        </p:nvSpPr>
        <p:spPr>
          <a:xfrm>
            <a:off x="838622" y="1268760"/>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添加标题内容信息</a:t>
            </a:r>
            <a:endParaRPr lang="en-AU" sz="20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170552" y="1700808"/>
            <a:ext cx="10253246" cy="2492990"/>
          </a:xfrm>
          <a:prstGeom prst="rect">
            <a:avLst/>
          </a:prstGeom>
          <a:noFill/>
        </p:spPr>
        <p:txBody>
          <a:bodyPr wrap="square" rtlCol="0">
            <a:spAutoFit/>
          </a:bodyPr>
          <a:lstStyle/>
          <a:p>
            <a:pPr>
              <a:lnSpc>
                <a:spcPct val="120000"/>
              </a:lnSpc>
              <a:spcBef>
                <a:spcPct val="20000"/>
              </a:spcBef>
            </a:pPr>
            <a:r>
              <a:rPr lang="zh-CN" altLang="en-US" sz="12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r>
              <a:rPr lang="zh-CN" altLang="en-US" sz="1200" dirty="0" smtClean="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r>
              <a:rPr lang="zh-CN" altLang="en-US" sz="1200" dirty="0" smtClean="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单击此处编辑您要的内容，建议您在展示时采用微软雅黑字体，本模版所有图形线条及其相应素材图形线条及其相应素材均可自由编辑、改色、替换。更多使用说明和作品请详阅模版最末的使用手册。</a:t>
            </a: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r>
              <a:rPr lang="zh-CN" altLang="en-US" sz="1200" dirty="0" smtClean="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smtClean="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spcBef>
                <a:spcPct val="20000"/>
              </a:spcBef>
            </a:pPr>
            <a:endParaRPr lang="en-US" altLang="zh-CN" sz="1200" dirty="0">
              <a:solidFill>
                <a:schemeClr val="tx1">
                  <a:lumMod val="50000"/>
                  <a:lumOff val="50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337638853"/>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0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1000" fill="hold"/>
                                        <p:tgtEl>
                                          <p:spTgt spid="17"/>
                                        </p:tgtEl>
                                        <p:attrNameLst>
                                          <p:attrName>ppt_w</p:attrName>
                                        </p:attrNameLst>
                                      </p:cBhvr>
                                      <p:tavLst>
                                        <p:tav tm="0">
                                          <p:val>
                                            <p:fltVal val="0"/>
                                          </p:val>
                                        </p:tav>
                                        <p:tav tm="100000">
                                          <p:val>
                                            <p:strVal val="#ppt_w"/>
                                          </p:val>
                                        </p:tav>
                                      </p:tavLst>
                                    </p:anim>
                                    <p:anim calcmode="lin" valueType="num">
                                      <p:cBhvr>
                                        <p:cTn id="49" dur="1000" fill="hold"/>
                                        <p:tgtEl>
                                          <p:spTgt spid="17"/>
                                        </p:tgtEl>
                                        <p:attrNameLst>
                                          <p:attrName>ppt_h</p:attrName>
                                        </p:attrNameLst>
                                      </p:cBhvr>
                                      <p:tavLst>
                                        <p:tav tm="0">
                                          <p:val>
                                            <p:fltVal val="0"/>
                                          </p:val>
                                        </p:tav>
                                        <p:tav tm="100000">
                                          <p:val>
                                            <p:strVal val="#ppt_h"/>
                                          </p:val>
                                        </p:tav>
                                      </p:tavLst>
                                    </p:anim>
                                    <p:animEffect transition="in" filter="fade">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4" grpId="0" animBg="1"/>
      <p:bldP spid="15" grpId="0" animBg="1"/>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六边形 51"/>
          <p:cNvSpPr/>
          <p:nvPr/>
        </p:nvSpPr>
        <p:spPr>
          <a:xfrm flipH="1">
            <a:off x="2235565" y="1556792"/>
            <a:ext cx="7130274" cy="1586221"/>
          </a:xfrm>
          <a:prstGeom prst="hexagon">
            <a:avLst/>
          </a:prstGeom>
          <a:gradFill flip="none" rotWithShape="1">
            <a:gsLst>
              <a:gs pos="100000">
                <a:schemeClr val="bg1">
                  <a:lumMod val="95000"/>
                </a:schemeClr>
              </a:gs>
              <a:gs pos="0">
                <a:srgbClr val="D1D1D1"/>
              </a:gs>
            </a:gsLst>
            <a:lin ang="8100000" scaled="1"/>
            <a:tileRect/>
          </a:gradFill>
          <a:ln w="28575">
            <a:gradFill flip="none" rotWithShape="1">
              <a:gsLst>
                <a:gs pos="0">
                  <a:schemeClr val="bg1"/>
                </a:gs>
                <a:gs pos="100000">
                  <a:schemeClr val="bg1">
                    <a:lumMod val="85000"/>
                  </a:schemeClr>
                </a:gs>
              </a:gsLst>
              <a:lin ang="81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六边形 52"/>
          <p:cNvSpPr/>
          <p:nvPr/>
        </p:nvSpPr>
        <p:spPr>
          <a:xfrm>
            <a:off x="2398714" y="1665975"/>
            <a:ext cx="6814970" cy="1378265"/>
          </a:xfrm>
          <a:prstGeom prst="hexagon">
            <a:avLst/>
          </a:prstGeom>
          <a:solidFill>
            <a:srgbClr val="376092"/>
          </a:solidFill>
          <a:ln>
            <a:noFill/>
          </a:ln>
          <a:effectLst>
            <a:innerShdw blurRad="114300" dist="254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9" name="文本框 38"/>
          <p:cNvSpPr txBox="1"/>
          <p:nvPr/>
        </p:nvSpPr>
        <p:spPr>
          <a:xfrm>
            <a:off x="2693262" y="1913665"/>
            <a:ext cx="6230655" cy="830997"/>
          </a:xfrm>
          <a:prstGeom prst="rect">
            <a:avLst/>
          </a:prstGeom>
          <a:noFill/>
        </p:spPr>
        <p:txBody>
          <a:bodyPr wrap="square" rtlCol="0">
            <a:spAutoFit/>
          </a:bodyPr>
          <a:lstStyle/>
          <a:p>
            <a:pPr algn="ctr"/>
            <a:r>
              <a:rPr lang="zh-CN" altLang="en-US" sz="4800" b="1" spc="400" dirty="0" smtClean="0">
                <a:solidFill>
                  <a:schemeClr val="bg1"/>
                </a:solidFill>
                <a:latin typeface="微软雅黑" panose="020B0503020204020204" pitchFamily="34" charset="-122"/>
                <a:ea typeface="微软雅黑" panose="020B0503020204020204" pitchFamily="34" charset="-122"/>
              </a:rPr>
              <a:t>谢谢大家聆听</a:t>
            </a:r>
            <a:endParaRPr lang="zh-CN" altLang="en-US" sz="4800" b="1" spc="400"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3035686" y="5430077"/>
            <a:ext cx="6119038" cy="523184"/>
          </a:xfrm>
          <a:prstGeom prst="rect">
            <a:avLst/>
          </a:prstGeom>
        </p:spPr>
        <p:txBody>
          <a:bodyPr wrap="none" lIns="91404" tIns="45702" rIns="91404" bIns="45702">
            <a:spAutoFit/>
          </a:bodyPr>
          <a:lstStyle/>
          <a:p>
            <a:pPr algn="ctr"/>
            <a:r>
              <a:rPr lang="en-US" altLang="zh-CN" sz="2800" dirty="0">
                <a:solidFill>
                  <a:schemeClr val="bg1">
                    <a:lumMod val="85000"/>
                  </a:schemeClr>
                </a:solidFill>
                <a:latin typeface="微软雅黑" panose="020B0503020204020204" pitchFamily="34" charset="-122"/>
                <a:ea typeface="微软雅黑" panose="020B0503020204020204" pitchFamily="34" charset="-122"/>
              </a:rPr>
              <a:t>College Students' Career  Planning</a:t>
            </a:r>
            <a:endParaRPr lang="zh-CN" altLang="en-US" sz="28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6" name="标题 4"/>
          <p:cNvSpPr txBox="1">
            <a:spLocks/>
          </p:cNvSpPr>
          <p:nvPr/>
        </p:nvSpPr>
        <p:spPr>
          <a:xfrm>
            <a:off x="3520202" y="4161113"/>
            <a:ext cx="5499908" cy="515044"/>
          </a:xfrm>
          <a:prstGeom prst="rect">
            <a:avLst/>
          </a:prstGeom>
        </p:spPr>
        <p:txBody>
          <a:bodyPr vert="horz" lIns="91404" tIns="45702" rIns="91404" bIns="45702"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733" b="1" dirty="0">
                <a:solidFill>
                  <a:schemeClr val="tx1">
                    <a:lumMod val="75000"/>
                    <a:lumOff val="25000"/>
                  </a:schemeClr>
                </a:solidFill>
                <a:latin typeface="微软雅黑" panose="020B0503020204020204" pitchFamily="34" charset="-122"/>
                <a:ea typeface="微软雅黑" panose="020B0503020204020204" pitchFamily="34" charset="-122"/>
              </a:rPr>
              <a:t>这里输入学校院系专业信息</a:t>
            </a:r>
            <a:endParaRPr lang="zh-CN" altLang="en-US" sz="1733"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693262" y="3373713"/>
            <a:ext cx="6423040" cy="523220"/>
          </a:xfrm>
          <a:prstGeom prst="rect">
            <a:avLst/>
          </a:prstGeom>
          <a:noFill/>
        </p:spPr>
        <p:txBody>
          <a:bodyPr wrap="none" rtlCol="0">
            <a:spAutoFit/>
          </a:bodyPr>
          <a:lstStyle/>
          <a:p>
            <a:r>
              <a:rPr lang="en-US" altLang="zh-CN" sz="2800" b="1" dirty="0">
                <a:solidFill>
                  <a:srgbClr val="376092"/>
                </a:solidFill>
                <a:latin typeface="微软雅黑" panose="020B0503020204020204" pitchFamily="34" charset="-122"/>
                <a:ea typeface="微软雅黑" panose="020B0503020204020204" pitchFamily="34" charset="-122"/>
              </a:rPr>
              <a:t>College Students' Career  Planning</a:t>
            </a:r>
            <a:endParaRPr lang="zh-CN" altLang="en-US" sz="2800" b="1" dirty="0">
              <a:solidFill>
                <a:srgbClr val="376092"/>
              </a:solidFill>
              <a:latin typeface="微软雅黑" panose="020B0503020204020204" pitchFamily="34" charset="-122"/>
              <a:ea typeface="微软雅黑" panose="020B0503020204020204" pitchFamily="34" charset="-122"/>
            </a:endParaRPr>
          </a:p>
        </p:txBody>
      </p:sp>
      <p:sp>
        <p:nvSpPr>
          <p:cNvPr id="9" name="Freeform 10"/>
          <p:cNvSpPr>
            <a:spLocks noEditPoints="1"/>
          </p:cNvSpPr>
          <p:nvPr/>
        </p:nvSpPr>
        <p:spPr bwMode="auto">
          <a:xfrm>
            <a:off x="4600322" y="4274852"/>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1208031"/>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accel="40000" decel="4000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1000" fill="hold"/>
                                            <p:tgtEl>
                                              <p:spTgt spid="52"/>
                                            </p:tgtEl>
                                            <p:attrNameLst>
                                              <p:attrName>ppt_x</p:attrName>
                                            </p:attrNameLst>
                                          </p:cBhvr>
                                          <p:tavLst>
                                            <p:tav tm="0">
                                              <p:val>
                                                <p:strVal val="0-#ppt_w/2"/>
                                              </p:val>
                                            </p:tav>
                                            <p:tav tm="100000">
                                              <p:val>
                                                <p:strVal val="#ppt_x"/>
                                              </p:val>
                                            </p:tav>
                                          </p:tavLst>
                                        </p:anim>
                                        <p:anim calcmode="lin" valueType="num">
                                          <p:cBhvr additive="base">
                                            <p:cTn id="13" dur="1000" fill="hold"/>
                                            <p:tgtEl>
                                              <p:spTgt spid="52"/>
                                            </p:tgtEl>
                                            <p:attrNameLst>
                                              <p:attrName>ppt_y</p:attrName>
                                            </p:attrNameLst>
                                          </p:cBhvr>
                                          <p:tavLst>
                                            <p:tav tm="0">
                                              <p:val>
                                                <p:strVal val="#ppt_y"/>
                                              </p:val>
                                            </p:tav>
                                            <p:tav tm="100000">
                                              <p:val>
                                                <p:strVal val="#ppt_y"/>
                                              </p:val>
                                            </p:tav>
                                          </p:tavLst>
                                        </p:anim>
                                      </p:childTnLst>
                                    </p:cTn>
                                  </p:par>
                                  <p:par>
                                    <p:cTn id="14" presetID="2" presetClass="entr" presetSubtype="2" accel="40000" decel="40000"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1000" fill="hold"/>
                                            <p:tgtEl>
                                              <p:spTgt spid="53"/>
                                            </p:tgtEl>
                                            <p:attrNameLst>
                                              <p:attrName>ppt_x</p:attrName>
                                            </p:attrNameLst>
                                          </p:cBhvr>
                                          <p:tavLst>
                                            <p:tav tm="0">
                                              <p:val>
                                                <p:strVal val="1+#ppt_w/2"/>
                                              </p:val>
                                            </p:tav>
                                            <p:tav tm="100000">
                                              <p:val>
                                                <p:strVal val="#ppt_x"/>
                                              </p:val>
                                            </p:tav>
                                          </p:tavLst>
                                        </p:anim>
                                        <p:anim calcmode="lin" valueType="num">
                                          <p:cBhvr additive="base">
                                            <p:cTn id="17" dur="1000" fill="hold"/>
                                            <p:tgtEl>
                                              <p:spTgt spid="5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30" presetClass="entr" presetSubtype="0" fill="hold" grpId="0" nodeType="afterEffect">
                                      <p:stCondLst>
                                        <p:cond delay="0"/>
                                      </p:stCondLst>
                                      <p:iterate type="lt">
                                        <p:tmPct val="10000"/>
                                      </p:iterate>
                                      <p:childTnLst>
                                        <p:set>
                                          <p:cBhvr>
                                            <p:cTn id="20" dur="1" fill="hold">
                                              <p:stCondLst>
                                                <p:cond delay="0"/>
                                              </p:stCondLst>
                                            </p:cTn>
                                            <p:tgtEl>
                                              <p:spTgt spid="39"/>
                                            </p:tgtEl>
                                            <p:attrNameLst>
                                              <p:attrName>style.visibility</p:attrName>
                                            </p:attrNameLst>
                                          </p:cBhvr>
                                          <p:to>
                                            <p:strVal val="visible"/>
                                          </p:to>
                                        </p:set>
                                        <p:animEffect transition="in" filter="fade">
                                          <p:cBhvr>
                                            <p:cTn id="21" dur="800" decel="100000"/>
                                            <p:tgtEl>
                                              <p:spTgt spid="39"/>
                                            </p:tgtEl>
                                          </p:cBhvr>
                                        </p:animEffect>
                                        <p:anim calcmode="lin" valueType="num">
                                          <p:cBhvr>
                                            <p:cTn id="22" dur="800" decel="100000" fill="hold"/>
                                            <p:tgtEl>
                                              <p:spTgt spid="39"/>
                                            </p:tgtEl>
                                            <p:attrNameLst>
                                              <p:attrName>style.rotation</p:attrName>
                                            </p:attrNameLst>
                                          </p:cBhvr>
                                          <p:tavLst>
                                            <p:tav tm="0">
                                              <p:val>
                                                <p:fltVal val="-90"/>
                                              </p:val>
                                            </p:tav>
                                            <p:tav tm="100000">
                                              <p:val>
                                                <p:fltVal val="0"/>
                                              </p:val>
                                            </p:tav>
                                          </p:tavLst>
                                        </p:anim>
                                        <p:anim calcmode="lin" valueType="num">
                                          <p:cBhvr>
                                            <p:cTn id="23" dur="800" decel="100000" fill="hold"/>
                                            <p:tgtEl>
                                              <p:spTgt spid="39"/>
                                            </p:tgtEl>
                                            <p:attrNameLst>
                                              <p:attrName>ppt_x</p:attrName>
                                            </p:attrNameLst>
                                          </p:cBhvr>
                                          <p:tavLst>
                                            <p:tav tm="0">
                                              <p:val>
                                                <p:strVal val="#ppt_x+0.4"/>
                                              </p:val>
                                            </p:tav>
                                            <p:tav tm="100000">
                                              <p:val>
                                                <p:strVal val="#ppt_x-0.05"/>
                                              </p:val>
                                            </p:tav>
                                          </p:tavLst>
                                        </p:anim>
                                        <p:anim calcmode="lin" valueType="num">
                                          <p:cBhvr>
                                            <p:cTn id="24" dur="800" decel="100000" fill="hold"/>
                                            <p:tgtEl>
                                              <p:spTgt spid="39"/>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iterate type="lt">
                                        <p:tmPct val="14000"/>
                                      </p:iterate>
                                      <p:childTnLst>
                                        <p:set>
                                          <p:cBhvr>
                                            <p:cTn id="29" dur="1" fill="hold">
                                              <p:stCondLst>
                                                <p:cond delay="0"/>
                                              </p:stCondLst>
                                            </p:cTn>
                                            <p:tgtEl>
                                              <p:spTgt spid="46"/>
                                            </p:tgtEl>
                                            <p:attrNameLst>
                                              <p:attrName>style.visibility</p:attrName>
                                            </p:attrNameLst>
                                          </p:cBhvr>
                                          <p:to>
                                            <p:strVal val="visible"/>
                                          </p:to>
                                        </p:set>
                                        <p:anim calcmode="lin" valueType="num">
                                          <p:cBhvr>
                                            <p:cTn id="30" dur="250" fill="hold"/>
                                            <p:tgtEl>
                                              <p:spTgt spid="46"/>
                                            </p:tgtEl>
                                            <p:attrNameLst>
                                              <p:attrName>ppt_w</p:attrName>
                                            </p:attrNameLst>
                                          </p:cBhvr>
                                          <p:tavLst>
                                            <p:tav tm="0">
                                              <p:val>
                                                <p:fltVal val="0"/>
                                              </p:val>
                                            </p:tav>
                                            <p:tav tm="100000">
                                              <p:val>
                                                <p:strVal val="#ppt_w"/>
                                              </p:val>
                                            </p:tav>
                                          </p:tavLst>
                                        </p:anim>
                                        <p:anim calcmode="lin" valueType="num">
                                          <p:cBhvr>
                                            <p:cTn id="31" dur="250" fill="hold"/>
                                            <p:tgtEl>
                                              <p:spTgt spid="46"/>
                                            </p:tgtEl>
                                            <p:attrNameLst>
                                              <p:attrName>ppt_h</p:attrName>
                                            </p:attrNameLst>
                                          </p:cBhvr>
                                          <p:tavLst>
                                            <p:tav tm="0">
                                              <p:val>
                                                <p:fltVal val="0"/>
                                              </p:val>
                                            </p:tav>
                                            <p:tav tm="100000">
                                              <p:val>
                                                <p:strVal val="#ppt_h"/>
                                              </p:val>
                                            </p:tav>
                                          </p:tavLst>
                                        </p:anim>
                                        <p:animEffect transition="in" filter="fade">
                                          <p:cBhvr>
                                            <p:cTn id="32" dur="250"/>
                                            <p:tgtEl>
                                              <p:spTgt spid="4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3635"/>
                                </p:stCondLst>
                                <p:childTnLst>
                                  <p:par>
                                    <p:cTn id="37" presetID="16" presetClass="entr" presetSubtype="2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barn(inVertical)">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39" grpId="0"/>
          <p:bldP spid="44" grpId="0"/>
          <p:bldP spid="46" grpId="0"/>
          <p:bldP spid="2"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accel="40000" decel="4000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1000" fill="hold"/>
                                            <p:tgtEl>
                                              <p:spTgt spid="52"/>
                                            </p:tgtEl>
                                            <p:attrNameLst>
                                              <p:attrName>ppt_x</p:attrName>
                                            </p:attrNameLst>
                                          </p:cBhvr>
                                          <p:tavLst>
                                            <p:tav tm="0">
                                              <p:val>
                                                <p:strVal val="0-#ppt_w/2"/>
                                              </p:val>
                                            </p:tav>
                                            <p:tav tm="100000">
                                              <p:val>
                                                <p:strVal val="#ppt_x"/>
                                              </p:val>
                                            </p:tav>
                                          </p:tavLst>
                                        </p:anim>
                                        <p:anim calcmode="lin" valueType="num">
                                          <p:cBhvr additive="base">
                                            <p:cTn id="13" dur="1000" fill="hold"/>
                                            <p:tgtEl>
                                              <p:spTgt spid="52"/>
                                            </p:tgtEl>
                                            <p:attrNameLst>
                                              <p:attrName>ppt_y</p:attrName>
                                            </p:attrNameLst>
                                          </p:cBhvr>
                                          <p:tavLst>
                                            <p:tav tm="0">
                                              <p:val>
                                                <p:strVal val="#ppt_y"/>
                                              </p:val>
                                            </p:tav>
                                            <p:tav tm="100000">
                                              <p:val>
                                                <p:strVal val="#ppt_y"/>
                                              </p:val>
                                            </p:tav>
                                          </p:tavLst>
                                        </p:anim>
                                      </p:childTnLst>
                                    </p:cTn>
                                  </p:par>
                                  <p:par>
                                    <p:cTn id="14" presetID="2" presetClass="entr" presetSubtype="2" accel="40000" decel="40000"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1000" fill="hold"/>
                                            <p:tgtEl>
                                              <p:spTgt spid="53"/>
                                            </p:tgtEl>
                                            <p:attrNameLst>
                                              <p:attrName>ppt_x</p:attrName>
                                            </p:attrNameLst>
                                          </p:cBhvr>
                                          <p:tavLst>
                                            <p:tav tm="0">
                                              <p:val>
                                                <p:strVal val="1+#ppt_w/2"/>
                                              </p:val>
                                            </p:tav>
                                            <p:tav tm="100000">
                                              <p:val>
                                                <p:strVal val="#ppt_x"/>
                                              </p:val>
                                            </p:tav>
                                          </p:tavLst>
                                        </p:anim>
                                        <p:anim calcmode="lin" valueType="num">
                                          <p:cBhvr additive="base">
                                            <p:cTn id="17" dur="1000" fill="hold"/>
                                            <p:tgtEl>
                                              <p:spTgt spid="5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30" presetClass="entr" presetSubtype="0" fill="hold" grpId="0" nodeType="afterEffect">
                                      <p:stCondLst>
                                        <p:cond delay="0"/>
                                      </p:stCondLst>
                                      <p:iterate type="lt">
                                        <p:tmPct val="10000"/>
                                      </p:iterate>
                                      <p:childTnLst>
                                        <p:set>
                                          <p:cBhvr>
                                            <p:cTn id="20" dur="1" fill="hold">
                                              <p:stCondLst>
                                                <p:cond delay="0"/>
                                              </p:stCondLst>
                                            </p:cTn>
                                            <p:tgtEl>
                                              <p:spTgt spid="39"/>
                                            </p:tgtEl>
                                            <p:attrNameLst>
                                              <p:attrName>style.visibility</p:attrName>
                                            </p:attrNameLst>
                                          </p:cBhvr>
                                          <p:to>
                                            <p:strVal val="visible"/>
                                          </p:to>
                                        </p:set>
                                        <p:animEffect transition="in" filter="fade">
                                          <p:cBhvr>
                                            <p:cTn id="21" dur="800" decel="100000"/>
                                            <p:tgtEl>
                                              <p:spTgt spid="39"/>
                                            </p:tgtEl>
                                          </p:cBhvr>
                                        </p:animEffect>
                                        <p:anim calcmode="lin" valueType="num">
                                          <p:cBhvr>
                                            <p:cTn id="22" dur="800" decel="100000" fill="hold"/>
                                            <p:tgtEl>
                                              <p:spTgt spid="39"/>
                                            </p:tgtEl>
                                            <p:attrNameLst>
                                              <p:attrName>style.rotation</p:attrName>
                                            </p:attrNameLst>
                                          </p:cBhvr>
                                          <p:tavLst>
                                            <p:tav tm="0">
                                              <p:val>
                                                <p:fltVal val="-90"/>
                                              </p:val>
                                            </p:tav>
                                            <p:tav tm="100000">
                                              <p:val>
                                                <p:fltVal val="0"/>
                                              </p:val>
                                            </p:tav>
                                          </p:tavLst>
                                        </p:anim>
                                        <p:anim calcmode="lin" valueType="num">
                                          <p:cBhvr>
                                            <p:cTn id="23" dur="800" decel="100000" fill="hold"/>
                                            <p:tgtEl>
                                              <p:spTgt spid="39"/>
                                            </p:tgtEl>
                                            <p:attrNameLst>
                                              <p:attrName>ppt_x</p:attrName>
                                            </p:attrNameLst>
                                          </p:cBhvr>
                                          <p:tavLst>
                                            <p:tav tm="0">
                                              <p:val>
                                                <p:strVal val="#ppt_x+0.4"/>
                                              </p:val>
                                            </p:tav>
                                            <p:tav tm="100000">
                                              <p:val>
                                                <p:strVal val="#ppt_x-0.05"/>
                                              </p:val>
                                            </p:tav>
                                          </p:tavLst>
                                        </p:anim>
                                        <p:anim calcmode="lin" valueType="num">
                                          <p:cBhvr>
                                            <p:cTn id="24" dur="800" decel="100000" fill="hold"/>
                                            <p:tgtEl>
                                              <p:spTgt spid="39"/>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27" fill="hold">
                                <p:stCondLst>
                                  <p:cond delay="3000"/>
                                </p:stCondLst>
                                <p:childTnLst>
                                  <p:par>
                                    <p:cTn id="28" presetID="53" presetClass="entr" presetSubtype="16" fill="hold" grpId="0" nodeType="afterEffect">
                                      <p:stCondLst>
                                        <p:cond delay="0"/>
                                      </p:stCondLst>
                                      <p:iterate type="lt">
                                        <p:tmPct val="14000"/>
                                      </p:iterate>
                                      <p:childTnLst>
                                        <p:set>
                                          <p:cBhvr>
                                            <p:cTn id="29" dur="1" fill="hold">
                                              <p:stCondLst>
                                                <p:cond delay="0"/>
                                              </p:stCondLst>
                                            </p:cTn>
                                            <p:tgtEl>
                                              <p:spTgt spid="46"/>
                                            </p:tgtEl>
                                            <p:attrNameLst>
                                              <p:attrName>style.visibility</p:attrName>
                                            </p:attrNameLst>
                                          </p:cBhvr>
                                          <p:to>
                                            <p:strVal val="visible"/>
                                          </p:to>
                                        </p:set>
                                        <p:anim calcmode="lin" valueType="num">
                                          <p:cBhvr>
                                            <p:cTn id="30" dur="250" fill="hold"/>
                                            <p:tgtEl>
                                              <p:spTgt spid="46"/>
                                            </p:tgtEl>
                                            <p:attrNameLst>
                                              <p:attrName>ppt_w</p:attrName>
                                            </p:attrNameLst>
                                          </p:cBhvr>
                                          <p:tavLst>
                                            <p:tav tm="0">
                                              <p:val>
                                                <p:fltVal val="0"/>
                                              </p:val>
                                            </p:tav>
                                            <p:tav tm="100000">
                                              <p:val>
                                                <p:strVal val="#ppt_w"/>
                                              </p:val>
                                            </p:tav>
                                          </p:tavLst>
                                        </p:anim>
                                        <p:anim calcmode="lin" valueType="num">
                                          <p:cBhvr>
                                            <p:cTn id="31" dur="250" fill="hold"/>
                                            <p:tgtEl>
                                              <p:spTgt spid="46"/>
                                            </p:tgtEl>
                                            <p:attrNameLst>
                                              <p:attrName>ppt_h</p:attrName>
                                            </p:attrNameLst>
                                          </p:cBhvr>
                                          <p:tavLst>
                                            <p:tav tm="0">
                                              <p:val>
                                                <p:fltVal val="0"/>
                                              </p:val>
                                            </p:tav>
                                            <p:tav tm="100000">
                                              <p:val>
                                                <p:strVal val="#ppt_h"/>
                                              </p:val>
                                            </p:tav>
                                          </p:tavLst>
                                        </p:anim>
                                        <p:animEffect transition="in" filter="fade">
                                          <p:cBhvr>
                                            <p:cTn id="32" dur="250"/>
                                            <p:tgtEl>
                                              <p:spTgt spid="4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3635"/>
                                </p:stCondLst>
                                <p:childTnLst>
                                  <p:par>
                                    <p:cTn id="37" presetID="16" presetClass="entr" presetSubtype="21"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barn(inVertical)">
                                          <p:cBhvr>
                                            <p:cTn id="3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39" grpId="0"/>
          <p:bldP spid="44" grpId="0"/>
          <p:bldP spid="46" grpId="0"/>
          <p:bldP spid="2" grpId="0"/>
          <p:bldP spid="9"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个人信息</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851129" y="2072463"/>
            <a:ext cx="2133600" cy="2332891"/>
            <a:chOff x="1407408" y="1556794"/>
            <a:chExt cx="2133600" cy="2332891"/>
          </a:xfrm>
        </p:grpSpPr>
        <p:sp>
          <p:nvSpPr>
            <p:cNvPr id="11" name="矩形 10"/>
            <p:cNvSpPr/>
            <p:nvPr/>
          </p:nvSpPr>
          <p:spPr>
            <a:xfrm>
              <a:off x="1407408" y="1756085"/>
              <a:ext cx="2133600" cy="2133600"/>
            </a:xfrm>
            <a:prstGeom prst="rect">
              <a:avLst/>
            </a:prstGeom>
            <a:blipFill>
              <a:blip r:embed="rId5"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矩形 11"/>
            <p:cNvSpPr/>
            <p:nvPr/>
          </p:nvSpPr>
          <p:spPr>
            <a:xfrm>
              <a:off x="1407408" y="1556794"/>
              <a:ext cx="2133600" cy="9378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3" name="文本框 13"/>
          <p:cNvSpPr txBox="1"/>
          <p:nvPr/>
        </p:nvSpPr>
        <p:spPr>
          <a:xfrm>
            <a:off x="2249017" y="4510861"/>
            <a:ext cx="1337824" cy="369332"/>
          </a:xfrm>
          <a:prstGeom prst="rect">
            <a:avLst/>
          </a:prstGeom>
          <a:noFill/>
        </p:spPr>
        <p:txBody>
          <a:bodyPr wrap="square" rtlCol="0">
            <a:spAutoFit/>
          </a:bodyPr>
          <a:lstStyle/>
          <a:p>
            <a:pPr algn="ctr"/>
            <a:r>
              <a:rPr lang="zh-CN" altLang="en-US" dirty="0" smtClean="0">
                <a:solidFill>
                  <a:schemeClr val="accent1">
                    <a:lumMod val="75000"/>
                  </a:schemeClr>
                </a:solidFill>
                <a:latin typeface="微软雅黑" pitchFamily="34" charset="-122"/>
                <a:ea typeface="微软雅黑" pitchFamily="34" charset="-122"/>
              </a:rPr>
              <a:t>代用名</a:t>
            </a:r>
            <a:r>
              <a:rPr lang="en-US" altLang="zh-CN" dirty="0" smtClean="0">
                <a:solidFill>
                  <a:schemeClr val="accent1">
                    <a:lumMod val="75000"/>
                  </a:schemeClr>
                </a:solidFill>
                <a:latin typeface="微软雅黑" pitchFamily="34" charset="-122"/>
                <a:ea typeface="微软雅黑" pitchFamily="34" charset="-122"/>
              </a:rPr>
              <a:t>XXX</a:t>
            </a:r>
          </a:p>
        </p:txBody>
      </p:sp>
      <p:sp>
        <p:nvSpPr>
          <p:cNvPr id="14" name="文本框 7"/>
          <p:cNvSpPr txBox="1">
            <a:spLocks noChangeArrowheads="1"/>
          </p:cNvSpPr>
          <p:nvPr/>
        </p:nvSpPr>
        <p:spPr bwMode="auto">
          <a:xfrm>
            <a:off x="4344769" y="2000453"/>
            <a:ext cx="2736303" cy="13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a:solidFill>
                  <a:schemeClr val="accent1">
                    <a:lumMod val="75000"/>
                  </a:schemeClr>
                </a:solidFill>
                <a:latin typeface="微软雅黑" pitchFamily="34" charset="-122"/>
              </a:rPr>
              <a:t>个人</a:t>
            </a:r>
            <a:r>
              <a:rPr lang="zh-CN" altLang="en-US" sz="2000" dirty="0" smtClean="0">
                <a:solidFill>
                  <a:schemeClr val="accent1">
                    <a:lumMod val="75000"/>
                  </a:schemeClr>
                </a:solidFill>
                <a:latin typeface="微软雅黑" pitchFamily="34" charset="-122"/>
              </a:rPr>
              <a:t>简介</a:t>
            </a:r>
            <a:endParaRPr lang="en-US" altLang="zh-CN" sz="2000" dirty="0" smtClean="0">
              <a:solidFill>
                <a:schemeClr val="accent1">
                  <a:lumMod val="75000"/>
                </a:schemeClr>
              </a:solidFill>
              <a:latin typeface="微软雅黑" pitchFamily="34" charset="-122"/>
            </a:endParaRPr>
          </a:p>
          <a:p>
            <a:pPr>
              <a:lnSpc>
                <a:spcPct val="150000"/>
              </a:lnSpc>
              <a:spcBef>
                <a:spcPts val="300"/>
              </a:spcBef>
            </a:pPr>
            <a:r>
              <a:rPr lang="zh-CN" altLang="en-US" sz="1200" dirty="0" smtClean="0">
                <a:solidFill>
                  <a:schemeClr val="tx1">
                    <a:lumMod val="50000"/>
                    <a:lumOff val="50000"/>
                  </a:schemeClr>
                </a:solidFill>
                <a:latin typeface="微软雅黑" pitchFamily="34" charset="-122"/>
              </a:rPr>
              <a:t>单击</a:t>
            </a:r>
            <a:r>
              <a:rPr lang="zh-CN" altLang="en-US" sz="1200" dirty="0">
                <a:solidFill>
                  <a:schemeClr val="tx1">
                    <a:lumMod val="50000"/>
                    <a:lumOff val="50000"/>
                  </a:schemeClr>
                </a:solidFill>
                <a:latin typeface="微软雅黑" pitchFamily="34" charset="-122"/>
              </a:rPr>
              <a:t>此处添加对图片的说明文字单击此处添加对图片的</a:t>
            </a:r>
            <a:r>
              <a:rPr lang="zh-CN" altLang="en-US" sz="1200" dirty="0" smtClean="0">
                <a:solidFill>
                  <a:schemeClr val="tx1">
                    <a:lumMod val="50000"/>
                    <a:lumOff val="50000"/>
                  </a:schemeClr>
                </a:solidFill>
                <a:latin typeface="微软雅黑" pitchFamily="34" charset="-122"/>
              </a:rPr>
              <a:t>说明文字单击此处添加对图片的</a:t>
            </a:r>
            <a:r>
              <a:rPr lang="zh-CN" altLang="en-US" sz="1200" dirty="0">
                <a:solidFill>
                  <a:schemeClr val="tx1">
                    <a:lumMod val="50000"/>
                    <a:lumOff val="50000"/>
                  </a:schemeClr>
                </a:solidFill>
                <a:latin typeface="微软雅黑" pitchFamily="34" charset="-122"/>
              </a:rPr>
              <a:t>说明文字单击此处添加对图片的说明文字</a:t>
            </a:r>
          </a:p>
          <a:p>
            <a:pPr>
              <a:lnSpc>
                <a:spcPct val="150000"/>
              </a:lnSpc>
              <a:spcBef>
                <a:spcPts val="300"/>
              </a:spcBef>
            </a:pPr>
            <a:endParaRPr lang="zh-CN" altLang="en-US" sz="1200" dirty="0">
              <a:solidFill>
                <a:schemeClr val="tx1">
                  <a:lumMod val="50000"/>
                  <a:lumOff val="50000"/>
                </a:schemeClr>
              </a:solidFill>
              <a:latin typeface="微软雅黑" pitchFamily="34" charset="-122"/>
            </a:endParaRPr>
          </a:p>
        </p:txBody>
      </p:sp>
      <p:grpSp>
        <p:nvGrpSpPr>
          <p:cNvPr id="15" name="组合 14"/>
          <p:cNvGrpSpPr/>
          <p:nvPr/>
        </p:nvGrpSpPr>
        <p:grpSpPr>
          <a:xfrm>
            <a:off x="4488782" y="3531711"/>
            <a:ext cx="2304259" cy="1449549"/>
            <a:chOff x="2702415" y="2850393"/>
            <a:chExt cx="2304259" cy="1449549"/>
          </a:xfrm>
        </p:grpSpPr>
        <p:grpSp>
          <p:nvGrpSpPr>
            <p:cNvPr id="16" name="组合 15"/>
            <p:cNvGrpSpPr>
              <a:grpSpLocks noChangeAspect="1"/>
            </p:cNvGrpSpPr>
            <p:nvPr/>
          </p:nvGrpSpPr>
          <p:grpSpPr>
            <a:xfrm>
              <a:off x="2702415" y="3666497"/>
              <a:ext cx="223475" cy="180000"/>
              <a:chOff x="3304457" y="-231998"/>
              <a:chExt cx="576064" cy="463996"/>
            </a:xfrm>
          </p:grpSpPr>
          <p:sp>
            <p:nvSpPr>
              <p:cNvPr id="30" name="圆角矩形 29"/>
              <p:cNvSpPr/>
              <p:nvPr/>
            </p:nvSpPr>
            <p:spPr>
              <a:xfrm>
                <a:off x="3304457" y="-231998"/>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7" name="组合 16"/>
            <p:cNvGrpSpPr>
              <a:grpSpLocks noChangeAspect="1"/>
            </p:cNvGrpSpPr>
            <p:nvPr/>
          </p:nvGrpSpPr>
          <p:grpSpPr>
            <a:xfrm>
              <a:off x="2702415" y="3294449"/>
              <a:ext cx="223475" cy="180000"/>
              <a:chOff x="2350396" y="383407"/>
              <a:chExt cx="576064" cy="463996"/>
            </a:xfrm>
          </p:grpSpPr>
          <p:sp>
            <p:nvSpPr>
              <p:cNvPr id="28" name="圆角矩形 27"/>
              <p:cNvSpPr/>
              <p:nvPr/>
            </p:nvSpPr>
            <p:spPr>
              <a:xfrm>
                <a:off x="2350396" y="383407"/>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组合 17"/>
            <p:cNvGrpSpPr>
              <a:grpSpLocks noChangeAspect="1"/>
            </p:cNvGrpSpPr>
            <p:nvPr/>
          </p:nvGrpSpPr>
          <p:grpSpPr>
            <a:xfrm>
              <a:off x="2702415" y="2922401"/>
              <a:ext cx="223475" cy="180000"/>
              <a:chOff x="971600" y="107504"/>
              <a:chExt cx="576064" cy="463996"/>
            </a:xfrm>
          </p:grpSpPr>
          <p:sp>
            <p:nvSpPr>
              <p:cNvPr id="26" name="圆角矩形 25"/>
              <p:cNvSpPr/>
              <p:nvPr/>
            </p:nvSpPr>
            <p:spPr>
              <a:xfrm>
                <a:off x="971600" y="107504"/>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9" name="组合 18"/>
            <p:cNvGrpSpPr>
              <a:grpSpLocks noChangeAspect="1"/>
            </p:cNvGrpSpPr>
            <p:nvPr/>
          </p:nvGrpSpPr>
          <p:grpSpPr>
            <a:xfrm>
              <a:off x="2702415" y="4038545"/>
              <a:ext cx="223475" cy="180000"/>
              <a:chOff x="5180856" y="-282649"/>
              <a:chExt cx="576064" cy="463996"/>
            </a:xfrm>
          </p:grpSpPr>
          <p:sp>
            <p:nvSpPr>
              <p:cNvPr id="24" name="圆角矩形 23"/>
              <p:cNvSpPr/>
              <p:nvPr/>
            </p:nvSpPr>
            <p:spPr>
              <a:xfrm>
                <a:off x="5180856" y="-282649"/>
                <a:ext cx="576064" cy="46399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0" name="TextBox 19"/>
            <p:cNvSpPr txBox="1"/>
            <p:nvPr/>
          </p:nvSpPr>
          <p:spPr>
            <a:xfrm>
              <a:off x="2990450" y="2850393"/>
              <a:ext cx="1728192"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itchFamily="34" charset="-122"/>
                  <a:ea typeface="微软雅黑" pitchFamily="34" charset="-122"/>
                </a:rPr>
                <a:t>18212345678</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2990450" y="3243709"/>
              <a:ext cx="2016224"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itchFamily="34" charset="-122"/>
                  <a:ea typeface="微软雅黑" pitchFamily="34" charset="-122"/>
                </a:rPr>
                <a:t>wms123@163.com</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2" name="TextBox 21"/>
            <p:cNvSpPr txBox="1"/>
            <p:nvPr/>
          </p:nvSpPr>
          <p:spPr>
            <a:xfrm>
              <a:off x="2990450" y="3602608"/>
              <a:ext cx="2016224" cy="307777"/>
            </a:xfrm>
            <a:prstGeom prst="rect">
              <a:avLst/>
            </a:prstGeom>
            <a:noFill/>
          </p:spPr>
          <p:txBody>
            <a:bodyPr wrap="square" rtlCol="0">
              <a:spAutoFit/>
            </a:bodyPr>
            <a:lstStyle/>
            <a:p>
              <a:r>
                <a:rPr lang="en-US" altLang="zh-CN" sz="1400" dirty="0">
                  <a:solidFill>
                    <a:schemeClr val="tx1">
                      <a:lumMod val="50000"/>
                      <a:lumOff val="50000"/>
                    </a:schemeClr>
                  </a:solidFill>
                  <a:latin typeface="微软雅黑" pitchFamily="34" charset="-122"/>
                  <a:ea typeface="微软雅黑" pitchFamily="34" charset="-122"/>
                </a:rPr>
                <a:t>wumingshi</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3" name="TextBox 22"/>
            <p:cNvSpPr txBox="1"/>
            <p:nvPr/>
          </p:nvSpPr>
          <p:spPr>
            <a:xfrm>
              <a:off x="2990202" y="3992165"/>
              <a:ext cx="2016224" cy="307777"/>
            </a:xfrm>
            <a:prstGeom prst="rect">
              <a:avLst/>
            </a:prstGeom>
            <a:noFill/>
          </p:spPr>
          <p:txBody>
            <a:bodyPr wrap="square" rtlCol="0">
              <a:spAutoFit/>
            </a:bodyPr>
            <a:lstStyle/>
            <a:p>
              <a:r>
                <a:rPr lang="en-US" altLang="zh-CN" sz="1400" dirty="0" smtClean="0">
                  <a:solidFill>
                    <a:schemeClr val="tx1">
                      <a:lumMod val="50000"/>
                      <a:lumOff val="50000"/>
                    </a:schemeClr>
                  </a:solidFill>
                  <a:latin typeface="微软雅黑" pitchFamily="34" charset="-122"/>
                  <a:ea typeface="微软雅黑" pitchFamily="34" charset="-122"/>
                </a:rPr>
                <a:t>wms123</a:t>
              </a:r>
              <a:endParaRPr lang="zh-CN" altLang="en-US" sz="1400" dirty="0">
                <a:solidFill>
                  <a:schemeClr val="tx1">
                    <a:lumMod val="50000"/>
                    <a:lumOff val="50000"/>
                  </a:schemeClr>
                </a:solidFill>
                <a:latin typeface="微软雅黑" pitchFamily="34" charset="-122"/>
                <a:ea typeface="微软雅黑" pitchFamily="34" charset="-122"/>
              </a:endParaRPr>
            </a:p>
          </p:txBody>
        </p:sp>
      </p:grpSp>
      <p:sp>
        <p:nvSpPr>
          <p:cNvPr id="32" name="圆角矩形 31"/>
          <p:cNvSpPr/>
          <p:nvPr/>
        </p:nvSpPr>
        <p:spPr>
          <a:xfrm>
            <a:off x="7499430" y="2655485"/>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7499430" y="3963943"/>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圆角矩形 33"/>
          <p:cNvSpPr/>
          <p:nvPr/>
        </p:nvSpPr>
        <p:spPr>
          <a:xfrm>
            <a:off x="7499430" y="4606009"/>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7499430" y="3321876"/>
            <a:ext cx="2340000" cy="1800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7499430" y="2655485"/>
            <a:ext cx="2052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7499430" y="3321876"/>
            <a:ext cx="1836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7499430" y="3963943"/>
            <a:ext cx="118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7499430" y="4606009"/>
            <a:ext cx="1908000" cy="180000"/>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947702" y="2560819"/>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1" name="TextBox 40"/>
          <p:cNvSpPr txBox="1"/>
          <p:nvPr/>
        </p:nvSpPr>
        <p:spPr>
          <a:xfrm>
            <a:off x="9947702" y="3227210"/>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2" name="TextBox 41"/>
          <p:cNvSpPr txBox="1"/>
          <p:nvPr/>
        </p:nvSpPr>
        <p:spPr>
          <a:xfrm>
            <a:off x="9947702" y="3869277"/>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55%</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3" name="TextBox 42"/>
          <p:cNvSpPr txBox="1"/>
          <p:nvPr/>
        </p:nvSpPr>
        <p:spPr>
          <a:xfrm>
            <a:off x="9947702" y="4511343"/>
            <a:ext cx="612000" cy="338554"/>
          </a:xfrm>
          <a:prstGeom prst="rect">
            <a:avLst/>
          </a:prstGeom>
          <a:noFill/>
        </p:spPr>
        <p:txBody>
          <a:bodyPr wrap="square" rtlCol="0">
            <a:spAutoFit/>
          </a:bodyPr>
          <a:lstStyle/>
          <a:p>
            <a:r>
              <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rPr>
              <a:t>90%</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itchFamily="34" charset="-122"/>
            </a:endParaRPr>
          </a:p>
        </p:txBody>
      </p:sp>
      <p:sp>
        <p:nvSpPr>
          <p:cNvPr id="44" name="TextBox 43"/>
          <p:cNvSpPr txBox="1"/>
          <p:nvPr/>
        </p:nvSpPr>
        <p:spPr>
          <a:xfrm>
            <a:off x="7499430" y="2377301"/>
            <a:ext cx="936104" cy="307777"/>
          </a:xfrm>
          <a:prstGeom prst="rect">
            <a:avLst/>
          </a:prstGeom>
          <a:noFill/>
        </p:spPr>
        <p:txBody>
          <a:bodyPr wrap="squar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学习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能力</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5" name="TextBox 44"/>
          <p:cNvSpPr txBox="1"/>
          <p:nvPr/>
        </p:nvSpPr>
        <p:spPr>
          <a:xfrm>
            <a:off x="7499430" y="3027655"/>
            <a:ext cx="1224136"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团队协作</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6" name="TextBox 45"/>
          <p:cNvSpPr txBox="1"/>
          <p:nvPr/>
        </p:nvSpPr>
        <p:spPr>
          <a:xfrm>
            <a:off x="7499430" y="3676283"/>
            <a:ext cx="1368152"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软件操作</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7" name="TextBox 46"/>
          <p:cNvSpPr txBox="1"/>
          <p:nvPr/>
        </p:nvSpPr>
        <p:spPr>
          <a:xfrm>
            <a:off x="7499430" y="4324355"/>
            <a:ext cx="1224136" cy="307777"/>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运营实践</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48" name="文本框 7"/>
          <p:cNvSpPr txBox="1">
            <a:spLocks noChangeArrowheads="1"/>
          </p:cNvSpPr>
          <p:nvPr/>
        </p:nvSpPr>
        <p:spPr bwMode="auto">
          <a:xfrm>
            <a:off x="7438487" y="2000453"/>
            <a:ext cx="1896943" cy="38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smtClean="0">
                <a:solidFill>
                  <a:schemeClr val="accent1">
                    <a:lumMod val="75000"/>
                  </a:schemeClr>
                </a:solidFill>
                <a:latin typeface="微软雅黑" pitchFamily="34" charset="-122"/>
              </a:rPr>
              <a:t>个人</a:t>
            </a:r>
            <a:r>
              <a:rPr lang="zh-CN" altLang="en-US" sz="2000" dirty="0">
                <a:solidFill>
                  <a:schemeClr val="accent1">
                    <a:lumMod val="75000"/>
                  </a:schemeClr>
                </a:solidFill>
                <a:latin typeface="微软雅黑" pitchFamily="34" charset="-122"/>
              </a:rPr>
              <a:t>能力</a:t>
            </a:r>
            <a:endParaRPr lang="en-US" altLang="zh-CN" sz="2000" dirty="0" smtClean="0">
              <a:solidFill>
                <a:schemeClr val="accent1">
                  <a:lumMod val="75000"/>
                </a:schemeClr>
              </a:solidFill>
              <a:latin typeface="微软雅黑" pitchFamily="34" charset="-122"/>
            </a:endParaRPr>
          </a:p>
        </p:txBody>
      </p:sp>
    </p:spTree>
    <p:extLst>
      <p:ext uri="{BB962C8B-B14F-4D97-AF65-F5344CB8AC3E}">
        <p14:creationId xmlns:p14="http://schemas.microsoft.com/office/powerpoint/2010/main" val="3528844222"/>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125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2250"/>
                            </p:stCondLst>
                            <p:childTnLst>
                              <p:par>
                                <p:cTn id="24" presetID="22"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75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down)">
                                      <p:cBhvr>
                                        <p:cTn id="41" dur="500"/>
                                        <p:tgtEl>
                                          <p:spTgt spid="4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par>
                          <p:cTn id="52" fill="hold">
                            <p:stCondLst>
                              <p:cond delay="5250"/>
                            </p:stCondLst>
                            <p:childTnLst>
                              <p:par>
                                <p:cTn id="53" presetID="2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500"/>
                                        <p:tgtEl>
                                          <p:spTgt spid="45"/>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25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6750"/>
                            </p:stCondLst>
                            <p:childTnLst>
                              <p:par>
                                <p:cTn id="67" presetID="22" presetClass="entr" presetSubtype="4"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down)">
                                      <p:cBhvr>
                                        <p:cTn id="69" dur="500"/>
                                        <p:tgtEl>
                                          <p:spTgt spid="46"/>
                                        </p:tgtEl>
                                      </p:cBhvr>
                                    </p:animEffect>
                                  </p:childTnLst>
                                </p:cTn>
                              </p:par>
                              <p:par>
                                <p:cTn id="70" presetID="22" presetClass="entr" presetSubtype="8" fill="hold" grpId="0" nodeType="withEffect">
                                  <p:stCondLst>
                                    <p:cond delay="250"/>
                                  </p:stCondLst>
                                  <p:childTnLst>
                                    <p:set>
                                      <p:cBhvr>
                                        <p:cTn id="71" dur="1" fill="hold">
                                          <p:stCondLst>
                                            <p:cond delay="0"/>
                                          </p:stCondLst>
                                        </p:cTn>
                                        <p:tgtEl>
                                          <p:spTgt spid="42"/>
                                        </p:tgtEl>
                                        <p:attrNameLst>
                                          <p:attrName>style.visibility</p:attrName>
                                        </p:attrNameLst>
                                      </p:cBhvr>
                                      <p:to>
                                        <p:strVal val="visible"/>
                                      </p:to>
                                    </p:set>
                                    <p:animEffect transition="in" filter="wipe(left)">
                                      <p:cBhvr>
                                        <p:cTn id="72" dur="500"/>
                                        <p:tgtEl>
                                          <p:spTgt spid="42"/>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left)">
                                      <p:cBhvr>
                                        <p:cTn id="76" dur="500"/>
                                        <p:tgtEl>
                                          <p:spTgt spid="34"/>
                                        </p:tgtEl>
                                      </p:cBhvr>
                                    </p:animEffect>
                                  </p:childTnLst>
                                </p:cTn>
                              </p:par>
                              <p:par>
                                <p:cTn id="77" presetID="22" presetClass="entr" presetSubtype="8" fill="hold" grpId="0" nodeType="withEffect">
                                  <p:stCondLst>
                                    <p:cond delay="25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childTnLst>
                          </p:cTn>
                        </p:par>
                        <p:par>
                          <p:cTn id="80" fill="hold">
                            <p:stCondLst>
                              <p:cond delay="8250"/>
                            </p:stCondLst>
                            <p:childTnLst>
                              <p:par>
                                <p:cTn id="81" presetID="22" presetClass="entr" presetSubtype="4"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left)">
                                      <p:cBhvr>
                                        <p:cTn id="8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4" grpId="0"/>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职业兴趣</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肘形连接符 9"/>
          <p:cNvCxnSpPr/>
          <p:nvPr/>
        </p:nvCxnSpPr>
        <p:spPr>
          <a:xfrm rot="10800000">
            <a:off x="6000290" y="4221089"/>
            <a:ext cx="1303411" cy="228836"/>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34" idx="10"/>
          </p:cNvCxnSpPr>
          <p:nvPr/>
        </p:nvCxnSpPr>
        <p:spPr>
          <a:xfrm flipH="1" flipV="1">
            <a:off x="4128081" y="1340768"/>
            <a:ext cx="1228196" cy="464122"/>
          </a:xfrm>
          <a:prstGeom prst="bentConnector3">
            <a:avLst>
              <a:gd name="adj1" fmla="val -151107"/>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 name="Freeform 5"/>
          <p:cNvSpPr>
            <a:spLocks/>
          </p:cNvSpPr>
          <p:nvPr/>
        </p:nvSpPr>
        <p:spPr bwMode="auto">
          <a:xfrm>
            <a:off x="2615666" y="2753423"/>
            <a:ext cx="1440160" cy="129846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p:cNvGrpSpPr/>
          <p:nvPr/>
        </p:nvGrpSpPr>
        <p:grpSpPr>
          <a:xfrm>
            <a:off x="2941933" y="3116505"/>
            <a:ext cx="749281" cy="667593"/>
            <a:chOff x="2753619" y="3769519"/>
            <a:chExt cx="422275" cy="376238"/>
          </a:xfrm>
          <a:solidFill>
            <a:schemeClr val="bg1"/>
          </a:solidFill>
        </p:grpSpPr>
        <p:sp>
          <p:nvSpPr>
            <p:cNvPr id="14" name="AutoShape 20"/>
            <p:cNvSpPr>
              <a:spLocks/>
            </p:cNvSpPr>
            <p:nvPr/>
          </p:nvSpPr>
          <p:spPr bwMode="auto">
            <a:xfrm>
              <a:off x="2753619" y="3845719"/>
              <a:ext cx="303212" cy="300038"/>
            </a:xfrm>
            <a:custGeom>
              <a:avLst/>
              <a:gdLst>
                <a:gd name="T0" fmla="*/ 10800 w 21600"/>
                <a:gd name="T1" fmla="+- 0 10800 188"/>
                <a:gd name="T2" fmla="*/ 10800 h 21224"/>
                <a:gd name="T3" fmla="*/ 10800 w 21600"/>
                <a:gd name="T4" fmla="+- 0 10800 188"/>
                <a:gd name="T5" fmla="*/ 10800 h 21224"/>
                <a:gd name="T6" fmla="*/ 10800 w 21600"/>
                <a:gd name="T7" fmla="+- 0 10800 188"/>
                <a:gd name="T8" fmla="*/ 10800 h 21224"/>
                <a:gd name="T9" fmla="*/ 10800 w 21600"/>
                <a:gd name="T10" fmla="+- 0 10800 188"/>
                <a:gd name="T11" fmla="*/ 10800 h 21224"/>
              </a:gdLst>
              <a:ahLst/>
              <a:cxnLst>
                <a:cxn ang="0">
                  <a:pos x="T0" y="T2"/>
                </a:cxn>
                <a:cxn ang="0">
                  <a:pos x="T3" y="T5"/>
                </a:cxn>
                <a:cxn ang="0">
                  <a:pos x="T6" y="T8"/>
                </a:cxn>
                <a:cxn ang="0">
                  <a:pos x="T9" y="T11"/>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15" name="AutoShape 21"/>
            <p:cNvSpPr>
              <a:spLocks/>
            </p:cNvSpPr>
            <p:nvPr/>
          </p:nvSpPr>
          <p:spPr bwMode="auto">
            <a:xfrm>
              <a:off x="3001269" y="3769519"/>
              <a:ext cx="174625" cy="190500"/>
            </a:xfrm>
            <a:custGeom>
              <a:avLst/>
              <a:gdLst>
                <a:gd name="T0" fmla="+- 0 10805 263"/>
                <a:gd name="T1" fmla="*/ T0 w 21084"/>
                <a:gd name="T2" fmla="*/ 10800 h 21600"/>
                <a:gd name="T3" fmla="+- 0 10805 263"/>
                <a:gd name="T4" fmla="*/ T3 w 21084"/>
                <a:gd name="T5" fmla="*/ 10800 h 21600"/>
                <a:gd name="T6" fmla="+- 0 10805 263"/>
                <a:gd name="T7" fmla="*/ T6 w 21084"/>
                <a:gd name="T8" fmla="*/ 10800 h 21600"/>
                <a:gd name="T9" fmla="+- 0 10805 263"/>
                <a:gd name="T10" fmla="*/ T9 w 21084"/>
                <a:gd name="T11" fmla="*/ 10800 h 21600"/>
              </a:gdLst>
              <a:ahLst/>
              <a:cxnLst>
                <a:cxn ang="0">
                  <a:pos x="T1" y="T2"/>
                </a:cxn>
                <a:cxn ang="0">
                  <a:pos x="T4" y="T5"/>
                </a:cxn>
                <a:cxn ang="0">
                  <a:pos x="T7" y="T8"/>
                </a:cxn>
                <a:cxn ang="0">
                  <a:pos x="T10" y="T11"/>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16" name="Freeform 5"/>
          <p:cNvSpPr>
            <a:spLocks/>
          </p:cNvSpPr>
          <p:nvPr/>
        </p:nvSpPr>
        <p:spPr bwMode="auto">
          <a:xfrm>
            <a:off x="3839560" y="3659591"/>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17" name="Group 26"/>
          <p:cNvGrpSpPr>
            <a:grpSpLocks/>
          </p:cNvGrpSpPr>
          <p:nvPr/>
        </p:nvGrpSpPr>
        <p:grpSpPr bwMode="auto">
          <a:xfrm>
            <a:off x="4297088" y="4048921"/>
            <a:ext cx="702769" cy="690662"/>
            <a:chOff x="0" y="0"/>
            <a:chExt cx="391587" cy="385335"/>
          </a:xfrm>
          <a:solidFill>
            <a:schemeClr val="bg1"/>
          </a:solidFill>
        </p:grpSpPr>
        <p:sp>
          <p:nvSpPr>
            <p:cNvPr id="18" name="AutoShape 27"/>
            <p:cNvSpPr>
              <a:spLocks/>
            </p:cNvSpPr>
            <p:nvPr/>
          </p:nvSpPr>
          <p:spPr bwMode="auto">
            <a:xfrm>
              <a:off x="314357" y="200127"/>
              <a:ext cx="77730" cy="128659"/>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19" name="AutoShape 28"/>
            <p:cNvSpPr>
              <a:spLocks/>
            </p:cNvSpPr>
            <p:nvPr/>
          </p:nvSpPr>
          <p:spPr bwMode="auto">
            <a:xfrm>
              <a:off x="261" y="200127"/>
              <a:ext cx="77730" cy="127071"/>
            </a:xfrm>
            <a:custGeom>
              <a:avLst/>
              <a:gdLst>
                <a:gd name="T0" fmla="+- 0 11087 575"/>
                <a:gd name="T1" fmla="*/ T0 w 21025"/>
                <a:gd name="T2" fmla="*/ 10624 h 21249"/>
                <a:gd name="T3" fmla="+- 0 11087 575"/>
                <a:gd name="T4" fmla="*/ T3 w 21025"/>
                <a:gd name="T5" fmla="*/ 10624 h 21249"/>
                <a:gd name="T6" fmla="+- 0 11087 575"/>
                <a:gd name="T7" fmla="*/ T6 w 21025"/>
                <a:gd name="T8" fmla="*/ 10624 h 21249"/>
                <a:gd name="T9" fmla="+- 0 11087 575"/>
                <a:gd name="T10" fmla="*/ T9 w 21025"/>
                <a:gd name="T11" fmla="*/ 10624 h 21249"/>
              </a:gdLst>
              <a:ahLst/>
              <a:cxnLst>
                <a:cxn ang="0">
                  <a:pos x="T1" y="T2"/>
                </a:cxn>
                <a:cxn ang="0">
                  <a:pos x="T4" y="T5"/>
                </a:cxn>
                <a:cxn ang="0">
                  <a:pos x="T7" y="T8"/>
                </a:cxn>
                <a:cxn ang="0">
                  <a:pos x="T10" y="T11"/>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0" name="AutoShape 29"/>
            <p:cNvSpPr>
              <a:spLocks/>
            </p:cNvSpPr>
            <p:nvPr/>
          </p:nvSpPr>
          <p:spPr bwMode="auto">
            <a:xfrm>
              <a:off x="206486"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60"/>
                    <a:pt x="8100" y="20160"/>
                  </a:cubicBezTo>
                  <a:cubicBezTo>
                    <a:pt x="8100" y="20160"/>
                    <a:pt x="8775" y="20160"/>
                    <a:pt x="8775" y="20160"/>
                  </a:cubicBezTo>
                  <a:cubicBezTo>
                    <a:pt x="9450" y="2016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60"/>
                  </a:cubicBezTo>
                  <a:cubicBezTo>
                    <a:pt x="17550" y="2016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1" name="AutoShape 30"/>
            <p:cNvSpPr>
              <a:spLocks/>
            </p:cNvSpPr>
            <p:nvPr/>
          </p:nvSpPr>
          <p:spPr bwMode="auto">
            <a:xfrm>
              <a:off x="74819"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60"/>
                    <a:pt x="3375" y="2016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60"/>
                    <a:pt x="12150" y="20160"/>
                  </a:cubicBezTo>
                  <a:cubicBezTo>
                    <a:pt x="12150" y="20160"/>
                    <a:pt x="12825" y="20160"/>
                    <a:pt x="12825" y="20160"/>
                  </a:cubicBezTo>
                  <a:cubicBezTo>
                    <a:pt x="14175" y="2016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2" name="AutoShape 31"/>
            <p:cNvSpPr>
              <a:spLocks/>
            </p:cNvSpPr>
            <p:nvPr/>
          </p:nvSpPr>
          <p:spPr bwMode="auto">
            <a:xfrm>
              <a:off x="112891" y="314491"/>
              <a:ext cx="7614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3" name="AutoShape 32"/>
            <p:cNvSpPr>
              <a:spLocks/>
            </p:cNvSpPr>
            <p:nvPr/>
          </p:nvSpPr>
          <p:spPr bwMode="auto">
            <a:xfrm>
              <a:off x="206486" y="314491"/>
              <a:ext cx="7138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4" name="AutoShape 33"/>
            <p:cNvSpPr>
              <a:spLocks/>
            </p:cNvSpPr>
            <p:nvPr/>
          </p:nvSpPr>
          <p:spPr bwMode="auto">
            <a:xfrm>
              <a:off x="314357" y="60350"/>
              <a:ext cx="77730" cy="125483"/>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5" name="AutoShape 34"/>
            <p:cNvSpPr>
              <a:spLocks/>
            </p:cNvSpPr>
            <p:nvPr/>
          </p:nvSpPr>
          <p:spPr bwMode="auto">
            <a:xfrm>
              <a:off x="261" y="57173"/>
              <a:ext cx="77730" cy="128659"/>
            </a:xfrm>
            <a:custGeom>
              <a:avLst/>
              <a:gdLst>
                <a:gd name="T0" fmla="+- 0 11087 575"/>
                <a:gd name="T1" fmla="*/ T0 w 21025"/>
                <a:gd name="T2" fmla="+- 0 10975 351"/>
                <a:gd name="T3" fmla="*/ 10975 h 21249"/>
                <a:gd name="T4" fmla="+- 0 11087 575"/>
                <a:gd name="T5" fmla="*/ T4 w 21025"/>
                <a:gd name="T6" fmla="+- 0 10975 351"/>
                <a:gd name="T7" fmla="*/ 10975 h 21249"/>
                <a:gd name="T8" fmla="+- 0 11087 575"/>
                <a:gd name="T9" fmla="*/ T8 w 21025"/>
                <a:gd name="T10" fmla="+- 0 10975 351"/>
                <a:gd name="T11" fmla="*/ 10975 h 21249"/>
                <a:gd name="T12" fmla="+- 0 11087 575"/>
                <a:gd name="T13" fmla="*/ T12 w 21025"/>
                <a:gd name="T14" fmla="+- 0 10975 351"/>
                <a:gd name="T15" fmla="*/ 10975 h 21249"/>
              </a:gdLst>
              <a:ahLst/>
              <a:cxnLst>
                <a:cxn ang="0">
                  <a:pos x="T1" y="T3"/>
                </a:cxn>
                <a:cxn ang="0">
                  <a:pos x="T5" y="T7"/>
                </a:cxn>
                <a:cxn ang="0">
                  <a:pos x="T9" y="T11"/>
                </a:cxn>
                <a:cxn ang="0">
                  <a:pos x="T13" y="T15"/>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6" name="AutoShape 35"/>
            <p:cNvSpPr>
              <a:spLocks/>
            </p:cNvSpPr>
            <p:nvPr/>
          </p:nvSpPr>
          <p:spPr bwMode="auto">
            <a:xfrm>
              <a:off x="206486"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21600"/>
                  </a:moveTo>
                  <a:cubicBezTo>
                    <a:pt x="2025" y="21600"/>
                    <a:pt x="2025" y="21600"/>
                    <a:pt x="2025" y="21600"/>
                  </a:cubicBezTo>
                  <a:cubicBezTo>
                    <a:pt x="675" y="21600"/>
                    <a:pt x="0" y="2016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60"/>
                    <a:pt x="20250" y="20879"/>
                  </a:cubicBezTo>
                  <a:cubicBezTo>
                    <a:pt x="20250" y="20879"/>
                    <a:pt x="19575" y="21600"/>
                    <a:pt x="1890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7" name="AutoShape 36"/>
            <p:cNvSpPr>
              <a:spLocks/>
            </p:cNvSpPr>
            <p:nvPr/>
          </p:nvSpPr>
          <p:spPr bwMode="auto">
            <a:xfrm>
              <a:off x="74819"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5039"/>
                  </a:moveTo>
                  <a:cubicBezTo>
                    <a:pt x="21600" y="18720"/>
                    <a:pt x="21600" y="18720"/>
                    <a:pt x="21600" y="18720"/>
                  </a:cubicBezTo>
                  <a:cubicBezTo>
                    <a:pt x="21600" y="20160"/>
                    <a:pt x="20250" y="21600"/>
                    <a:pt x="18900" y="21600"/>
                  </a:cubicBezTo>
                  <a:cubicBezTo>
                    <a:pt x="2700" y="21600"/>
                    <a:pt x="2700" y="21600"/>
                    <a:pt x="2700" y="21600"/>
                  </a:cubicBezTo>
                  <a:cubicBezTo>
                    <a:pt x="2025" y="21600"/>
                    <a:pt x="675" y="20879"/>
                    <a:pt x="675" y="20879"/>
                  </a:cubicBezTo>
                  <a:cubicBezTo>
                    <a:pt x="0" y="2016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8" name="AutoShape 37"/>
            <p:cNvSpPr>
              <a:spLocks/>
            </p:cNvSpPr>
            <p:nvPr/>
          </p:nvSpPr>
          <p:spPr bwMode="auto">
            <a:xfrm>
              <a:off x="112891" y="-9"/>
              <a:ext cx="7614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29" name="AutoShape 38"/>
            <p:cNvSpPr>
              <a:spLocks/>
            </p:cNvSpPr>
            <p:nvPr/>
          </p:nvSpPr>
          <p:spPr bwMode="auto">
            <a:xfrm>
              <a:off x="206486" y="-9"/>
              <a:ext cx="7138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0" name="AutoShape 39"/>
            <p:cNvSpPr>
              <a:spLocks/>
            </p:cNvSpPr>
            <p:nvPr/>
          </p:nvSpPr>
          <p:spPr bwMode="auto">
            <a:xfrm>
              <a:off x="70060"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1" name="AutoShape 40"/>
            <p:cNvSpPr>
              <a:spLocks/>
            </p:cNvSpPr>
            <p:nvPr/>
          </p:nvSpPr>
          <p:spPr bwMode="auto">
            <a:xfrm>
              <a:off x="273112"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2" name="AutoShape 41"/>
            <p:cNvSpPr>
              <a:spLocks/>
            </p:cNvSpPr>
            <p:nvPr/>
          </p:nvSpPr>
          <p:spPr bwMode="auto">
            <a:xfrm>
              <a:off x="70060"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3" name="AutoShape 42"/>
            <p:cNvSpPr>
              <a:spLocks/>
            </p:cNvSpPr>
            <p:nvPr/>
          </p:nvSpPr>
          <p:spPr bwMode="auto">
            <a:xfrm>
              <a:off x="273112"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34" name="Freeform 5"/>
          <p:cNvSpPr>
            <a:spLocks/>
          </p:cNvSpPr>
          <p:nvPr/>
        </p:nvSpPr>
        <p:spPr bwMode="auto">
          <a:xfrm>
            <a:off x="4813847" y="1775298"/>
            <a:ext cx="2169719" cy="19562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35" name="Group 48"/>
          <p:cNvGrpSpPr>
            <a:grpSpLocks/>
          </p:cNvGrpSpPr>
          <p:nvPr/>
        </p:nvGrpSpPr>
        <p:grpSpPr bwMode="auto">
          <a:xfrm>
            <a:off x="5329983" y="2248026"/>
            <a:ext cx="1137447" cy="919960"/>
            <a:chOff x="0" y="-1"/>
            <a:chExt cx="363539" cy="293690"/>
          </a:xfrm>
          <a:solidFill>
            <a:schemeClr val="bg1"/>
          </a:solidFill>
        </p:grpSpPr>
        <p:sp>
          <p:nvSpPr>
            <p:cNvPr id="36" name="AutoShape 49"/>
            <p:cNvSpPr>
              <a:spLocks/>
            </p:cNvSpPr>
            <p:nvPr/>
          </p:nvSpPr>
          <p:spPr bwMode="auto">
            <a:xfrm>
              <a:off x="188155" y="150457"/>
              <a:ext cx="82614" cy="142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7" name="AutoShape 50"/>
            <p:cNvSpPr>
              <a:spLocks/>
            </p:cNvSpPr>
            <p:nvPr/>
          </p:nvSpPr>
          <p:spPr bwMode="auto">
            <a:xfrm>
              <a:off x="285069" y="-300"/>
              <a:ext cx="77848" cy="2935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8" name="AutoShape 51"/>
            <p:cNvSpPr>
              <a:spLocks/>
            </p:cNvSpPr>
            <p:nvPr/>
          </p:nvSpPr>
          <p:spPr bwMode="auto">
            <a:xfrm>
              <a:off x="97598" y="82219"/>
              <a:ext cx="77848" cy="2110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39" name="AutoShape 52"/>
            <p:cNvSpPr>
              <a:spLocks/>
            </p:cNvSpPr>
            <p:nvPr/>
          </p:nvSpPr>
          <p:spPr bwMode="auto">
            <a:xfrm>
              <a:off x="685" y="218694"/>
              <a:ext cx="82614" cy="74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40" name="Freeform 5"/>
          <p:cNvSpPr>
            <a:spLocks/>
          </p:cNvSpPr>
          <p:nvPr/>
        </p:nvSpPr>
        <p:spPr bwMode="auto">
          <a:xfrm>
            <a:off x="6719880" y="3116505"/>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1" name="Group 57"/>
          <p:cNvGrpSpPr>
            <a:grpSpLocks/>
          </p:cNvGrpSpPr>
          <p:nvPr/>
        </p:nvGrpSpPr>
        <p:grpSpPr bwMode="auto">
          <a:xfrm>
            <a:off x="7139533" y="3480057"/>
            <a:ext cx="786582" cy="669023"/>
            <a:chOff x="-1" y="0"/>
            <a:chExt cx="378673" cy="322264"/>
          </a:xfrm>
          <a:solidFill>
            <a:schemeClr val="bg1"/>
          </a:solidFill>
        </p:grpSpPr>
        <p:sp>
          <p:nvSpPr>
            <p:cNvPr id="42" name="AutoShape 58"/>
            <p:cNvSpPr>
              <a:spLocks/>
            </p:cNvSpPr>
            <p:nvPr/>
          </p:nvSpPr>
          <p:spPr bwMode="auto">
            <a:xfrm>
              <a:off x="27450" y="341"/>
              <a:ext cx="320629" cy="2366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59" y="2618"/>
                    <a:pt x="20159" y="3272"/>
                  </a:cubicBezTo>
                  <a:cubicBezTo>
                    <a:pt x="20159" y="18327"/>
                    <a:pt x="20159" y="18327"/>
                    <a:pt x="20159" y="18327"/>
                  </a:cubicBezTo>
                  <a:cubicBezTo>
                    <a:pt x="2015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3" name="AutoShape 59"/>
            <p:cNvSpPr>
              <a:spLocks/>
            </p:cNvSpPr>
            <p:nvPr/>
          </p:nvSpPr>
          <p:spPr bwMode="auto">
            <a:xfrm>
              <a:off x="466" y="251275"/>
              <a:ext cx="377771" cy="71469"/>
            </a:xfrm>
            <a:custGeom>
              <a:avLst/>
              <a:gdLst>
                <a:gd name="T0" fmla="+- 0 10739 50"/>
                <a:gd name="T1" fmla="*/ T0 w 21379"/>
                <a:gd name="T2" fmla="*/ 10800 h 21600"/>
                <a:gd name="T3" fmla="+- 0 10739 50"/>
                <a:gd name="T4" fmla="*/ T3 w 21379"/>
                <a:gd name="T5" fmla="*/ 10800 h 21600"/>
                <a:gd name="T6" fmla="+- 0 10739 50"/>
                <a:gd name="T7" fmla="*/ T6 w 21379"/>
                <a:gd name="T8" fmla="*/ 10800 h 21600"/>
                <a:gd name="T9" fmla="+- 0 10739 50"/>
                <a:gd name="T10" fmla="*/ T9 w 21379"/>
                <a:gd name="T11" fmla="*/ 10800 h 21600"/>
              </a:gdLst>
              <a:ahLst/>
              <a:cxnLst>
                <a:cxn ang="0">
                  <a:pos x="T1" y="T2"/>
                </a:cxn>
                <a:cxn ang="0">
                  <a:pos x="T4" y="T5"/>
                </a:cxn>
                <a:cxn ang="0">
                  <a:pos x="T7" y="T8"/>
                </a:cxn>
                <a:cxn ang="0">
                  <a:pos x="T10" y="T11"/>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44" name="Freeform 5"/>
          <p:cNvSpPr>
            <a:spLocks/>
          </p:cNvSpPr>
          <p:nvPr/>
        </p:nvSpPr>
        <p:spPr bwMode="auto">
          <a:xfrm>
            <a:off x="8039422" y="2252431"/>
            <a:ext cx="1224136" cy="110369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5" name="Group 64"/>
          <p:cNvGrpSpPr>
            <a:grpSpLocks/>
          </p:cNvGrpSpPr>
          <p:nvPr/>
        </p:nvGrpSpPr>
        <p:grpSpPr bwMode="auto">
          <a:xfrm>
            <a:off x="8434048" y="2585508"/>
            <a:ext cx="434883" cy="369778"/>
            <a:chOff x="-1" y="0"/>
            <a:chExt cx="434976" cy="369889"/>
          </a:xfrm>
          <a:solidFill>
            <a:schemeClr val="bg1"/>
          </a:solidFill>
        </p:grpSpPr>
        <p:sp>
          <p:nvSpPr>
            <p:cNvPr id="46" name="AutoShape 65"/>
            <p:cNvSpPr>
              <a:spLocks/>
            </p:cNvSpPr>
            <p:nvPr/>
          </p:nvSpPr>
          <p:spPr bwMode="auto">
            <a:xfrm>
              <a:off x="43002" y="143143"/>
              <a:ext cx="346149" cy="115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7" name="AutoShape 66"/>
            <p:cNvSpPr>
              <a:spLocks/>
            </p:cNvSpPr>
            <p:nvPr/>
          </p:nvSpPr>
          <p:spPr bwMode="auto">
            <a:xfrm>
              <a:off x="146212" y="225"/>
              <a:ext cx="142906" cy="1286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8" name="AutoShape 67"/>
            <p:cNvSpPr>
              <a:spLocks/>
            </p:cNvSpPr>
            <p:nvPr/>
          </p:nvSpPr>
          <p:spPr bwMode="auto">
            <a:xfrm>
              <a:off x="131" y="273357"/>
              <a:ext cx="103209"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49" name="AutoShape 68"/>
            <p:cNvSpPr>
              <a:spLocks/>
            </p:cNvSpPr>
            <p:nvPr/>
          </p:nvSpPr>
          <p:spPr bwMode="auto">
            <a:xfrm>
              <a:off x="163678" y="273357"/>
              <a:ext cx="106386"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sp>
          <p:nvSpPr>
            <p:cNvPr id="50" name="AutoShape 69"/>
            <p:cNvSpPr>
              <a:spLocks/>
            </p:cNvSpPr>
            <p:nvPr/>
          </p:nvSpPr>
          <p:spPr bwMode="auto">
            <a:xfrm>
              <a:off x="327226" y="273357"/>
              <a:ext cx="107973"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grpSp>
      <p:sp>
        <p:nvSpPr>
          <p:cNvPr id="51" name="Freeform 5"/>
          <p:cNvSpPr>
            <a:spLocks/>
          </p:cNvSpPr>
          <p:nvPr/>
        </p:nvSpPr>
        <p:spPr bwMode="auto">
          <a:xfrm>
            <a:off x="8471470" y="3534670"/>
            <a:ext cx="841187" cy="75842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 name="AutoShape 12"/>
          <p:cNvSpPr>
            <a:spLocks/>
          </p:cNvSpPr>
          <p:nvPr/>
        </p:nvSpPr>
        <p:spPr bwMode="auto">
          <a:xfrm>
            <a:off x="8723105" y="3740303"/>
            <a:ext cx="347160" cy="347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8" y="2579"/>
                </a:moveTo>
                <a:cubicBezTo>
                  <a:pt x="20420" y="2579"/>
                  <a:pt x="20793" y="2736"/>
                  <a:pt x="21115" y="3053"/>
                </a:cubicBezTo>
                <a:cubicBezTo>
                  <a:pt x="21438" y="3371"/>
                  <a:pt x="21600" y="3744"/>
                  <a:pt x="21600" y="4176"/>
                </a:cubicBezTo>
                <a:lnTo>
                  <a:pt x="21600" y="19987"/>
                </a:lnTo>
                <a:cubicBezTo>
                  <a:pt x="21600" y="20419"/>
                  <a:pt x="21438" y="20797"/>
                  <a:pt x="21115" y="21115"/>
                </a:cubicBezTo>
                <a:cubicBezTo>
                  <a:pt x="20793" y="21438"/>
                  <a:pt x="20420" y="21600"/>
                  <a:pt x="19988" y="21600"/>
                </a:cubicBezTo>
                <a:lnTo>
                  <a:pt x="1612" y="21600"/>
                </a:lnTo>
                <a:cubicBezTo>
                  <a:pt x="1180" y="21600"/>
                  <a:pt x="806" y="21438"/>
                  <a:pt x="484" y="21115"/>
                </a:cubicBezTo>
                <a:cubicBezTo>
                  <a:pt x="161" y="20797"/>
                  <a:pt x="0" y="20419"/>
                  <a:pt x="0" y="19987"/>
                </a:cubicBezTo>
                <a:lnTo>
                  <a:pt x="0" y="4176"/>
                </a:lnTo>
                <a:cubicBezTo>
                  <a:pt x="0" y="3744"/>
                  <a:pt x="161" y="3371"/>
                  <a:pt x="484" y="3053"/>
                </a:cubicBezTo>
                <a:cubicBezTo>
                  <a:pt x="806" y="2736"/>
                  <a:pt x="1180" y="2579"/>
                  <a:pt x="1612" y="2579"/>
                </a:cubicBezTo>
                <a:lnTo>
                  <a:pt x="2151" y="2579"/>
                </a:lnTo>
                <a:lnTo>
                  <a:pt x="2151" y="2401"/>
                </a:lnTo>
                <a:cubicBezTo>
                  <a:pt x="2151" y="2116"/>
                  <a:pt x="2197" y="1828"/>
                  <a:pt x="2288" y="1541"/>
                </a:cubicBezTo>
                <a:cubicBezTo>
                  <a:pt x="2380" y="1249"/>
                  <a:pt x="2531" y="990"/>
                  <a:pt x="2738" y="766"/>
                </a:cubicBezTo>
                <a:cubicBezTo>
                  <a:pt x="2943" y="541"/>
                  <a:pt x="3216" y="360"/>
                  <a:pt x="3556" y="212"/>
                </a:cubicBezTo>
                <a:cubicBezTo>
                  <a:pt x="3895" y="74"/>
                  <a:pt x="4309" y="0"/>
                  <a:pt x="4797" y="0"/>
                </a:cubicBezTo>
                <a:cubicBezTo>
                  <a:pt x="5283" y="0"/>
                  <a:pt x="5697" y="74"/>
                  <a:pt x="6038" y="212"/>
                </a:cubicBezTo>
                <a:cubicBezTo>
                  <a:pt x="6378" y="360"/>
                  <a:pt x="6651" y="541"/>
                  <a:pt x="6858" y="766"/>
                </a:cubicBezTo>
                <a:cubicBezTo>
                  <a:pt x="7062" y="990"/>
                  <a:pt x="7215" y="1256"/>
                  <a:pt x="7312" y="1545"/>
                </a:cubicBezTo>
                <a:cubicBezTo>
                  <a:pt x="7411" y="1839"/>
                  <a:pt x="7456" y="2125"/>
                  <a:pt x="7456" y="2401"/>
                </a:cubicBezTo>
                <a:lnTo>
                  <a:pt x="7456" y="2579"/>
                </a:lnTo>
                <a:lnTo>
                  <a:pt x="8133" y="2579"/>
                </a:lnTo>
                <a:lnTo>
                  <a:pt x="8133" y="2401"/>
                </a:lnTo>
                <a:cubicBezTo>
                  <a:pt x="8133" y="2116"/>
                  <a:pt x="8179" y="1828"/>
                  <a:pt x="8268" y="1541"/>
                </a:cubicBezTo>
                <a:cubicBezTo>
                  <a:pt x="8363" y="1249"/>
                  <a:pt x="8511" y="990"/>
                  <a:pt x="8718" y="766"/>
                </a:cubicBezTo>
                <a:cubicBezTo>
                  <a:pt x="8925" y="540"/>
                  <a:pt x="9198" y="360"/>
                  <a:pt x="9539" y="212"/>
                </a:cubicBezTo>
                <a:cubicBezTo>
                  <a:pt x="9878" y="74"/>
                  <a:pt x="10292" y="0"/>
                  <a:pt x="10780" y="0"/>
                </a:cubicBezTo>
                <a:cubicBezTo>
                  <a:pt x="11266" y="0"/>
                  <a:pt x="11677" y="74"/>
                  <a:pt x="12020" y="212"/>
                </a:cubicBezTo>
                <a:cubicBezTo>
                  <a:pt x="12361" y="360"/>
                  <a:pt x="12636" y="541"/>
                  <a:pt x="12852" y="766"/>
                </a:cubicBezTo>
                <a:cubicBezTo>
                  <a:pt x="13068" y="990"/>
                  <a:pt x="13226" y="1256"/>
                  <a:pt x="13321" y="1545"/>
                </a:cubicBezTo>
                <a:cubicBezTo>
                  <a:pt x="13417" y="1839"/>
                  <a:pt x="13468" y="2125"/>
                  <a:pt x="13468" y="2401"/>
                </a:cubicBezTo>
                <a:lnTo>
                  <a:pt x="13468" y="2579"/>
                </a:lnTo>
                <a:lnTo>
                  <a:pt x="14143" y="2579"/>
                </a:lnTo>
                <a:lnTo>
                  <a:pt x="14143" y="2401"/>
                </a:lnTo>
                <a:cubicBezTo>
                  <a:pt x="14143" y="2116"/>
                  <a:pt x="14192" y="1828"/>
                  <a:pt x="14287" y="1541"/>
                </a:cubicBezTo>
                <a:cubicBezTo>
                  <a:pt x="14385" y="1249"/>
                  <a:pt x="14534" y="990"/>
                  <a:pt x="14742" y="766"/>
                </a:cubicBezTo>
                <a:cubicBezTo>
                  <a:pt x="14949" y="540"/>
                  <a:pt x="15219" y="360"/>
                  <a:pt x="15556" y="212"/>
                </a:cubicBezTo>
                <a:cubicBezTo>
                  <a:pt x="15889" y="74"/>
                  <a:pt x="16304" y="0"/>
                  <a:pt x="16803" y="0"/>
                </a:cubicBezTo>
                <a:cubicBezTo>
                  <a:pt x="17289" y="0"/>
                  <a:pt x="17703" y="74"/>
                  <a:pt x="18044" y="212"/>
                </a:cubicBezTo>
                <a:cubicBezTo>
                  <a:pt x="18383" y="360"/>
                  <a:pt x="18657" y="540"/>
                  <a:pt x="18864" y="766"/>
                </a:cubicBezTo>
                <a:cubicBezTo>
                  <a:pt x="19069" y="990"/>
                  <a:pt x="19218" y="1256"/>
                  <a:pt x="19311" y="1545"/>
                </a:cubicBezTo>
                <a:cubicBezTo>
                  <a:pt x="19403" y="1839"/>
                  <a:pt x="19449" y="2125"/>
                  <a:pt x="19449" y="2401"/>
                </a:cubicBezTo>
                <a:lnTo>
                  <a:pt x="19449" y="2579"/>
                </a:lnTo>
                <a:lnTo>
                  <a:pt x="19988" y="2579"/>
                </a:lnTo>
                <a:close/>
                <a:moveTo>
                  <a:pt x="6066" y="7967"/>
                </a:moveTo>
                <a:lnTo>
                  <a:pt x="2179" y="7967"/>
                </a:lnTo>
                <a:lnTo>
                  <a:pt x="2179" y="11443"/>
                </a:lnTo>
                <a:lnTo>
                  <a:pt x="6066" y="11443"/>
                </a:lnTo>
                <a:lnTo>
                  <a:pt x="6066" y="7967"/>
                </a:lnTo>
                <a:close/>
                <a:moveTo>
                  <a:pt x="6066" y="11975"/>
                </a:moveTo>
                <a:lnTo>
                  <a:pt x="2179" y="11975"/>
                </a:lnTo>
                <a:lnTo>
                  <a:pt x="2179" y="15452"/>
                </a:lnTo>
                <a:lnTo>
                  <a:pt x="6066" y="15452"/>
                </a:lnTo>
                <a:lnTo>
                  <a:pt x="6066" y="11975"/>
                </a:lnTo>
                <a:close/>
                <a:moveTo>
                  <a:pt x="6066" y="15975"/>
                </a:moveTo>
                <a:lnTo>
                  <a:pt x="2179" y="15975"/>
                </a:lnTo>
                <a:lnTo>
                  <a:pt x="2179" y="19422"/>
                </a:lnTo>
                <a:lnTo>
                  <a:pt x="6066" y="19422"/>
                </a:lnTo>
                <a:lnTo>
                  <a:pt x="6066" y="15975"/>
                </a:lnTo>
                <a:close/>
                <a:moveTo>
                  <a:pt x="3755" y="5543"/>
                </a:moveTo>
                <a:cubicBezTo>
                  <a:pt x="3755" y="6068"/>
                  <a:pt x="4102" y="6324"/>
                  <a:pt x="4799" y="6324"/>
                </a:cubicBezTo>
                <a:cubicBezTo>
                  <a:pt x="5499" y="6324"/>
                  <a:pt x="5847" y="6068"/>
                  <a:pt x="5847" y="5543"/>
                </a:cubicBezTo>
                <a:lnTo>
                  <a:pt x="5847" y="2398"/>
                </a:lnTo>
                <a:cubicBezTo>
                  <a:pt x="5847" y="1878"/>
                  <a:pt x="5499" y="1613"/>
                  <a:pt x="4799" y="1613"/>
                </a:cubicBezTo>
                <a:cubicBezTo>
                  <a:pt x="4102" y="1613"/>
                  <a:pt x="3755" y="1878"/>
                  <a:pt x="3755" y="2398"/>
                </a:cubicBezTo>
                <a:lnTo>
                  <a:pt x="3755" y="5543"/>
                </a:lnTo>
                <a:close/>
                <a:moveTo>
                  <a:pt x="10534" y="7967"/>
                </a:moveTo>
                <a:lnTo>
                  <a:pt x="6608" y="7967"/>
                </a:lnTo>
                <a:lnTo>
                  <a:pt x="6608" y="11443"/>
                </a:lnTo>
                <a:lnTo>
                  <a:pt x="10534" y="11443"/>
                </a:lnTo>
                <a:lnTo>
                  <a:pt x="10534" y="7967"/>
                </a:lnTo>
                <a:close/>
                <a:moveTo>
                  <a:pt x="10534" y="11975"/>
                </a:moveTo>
                <a:lnTo>
                  <a:pt x="6608" y="11975"/>
                </a:lnTo>
                <a:lnTo>
                  <a:pt x="6608" y="15452"/>
                </a:lnTo>
                <a:lnTo>
                  <a:pt x="10534" y="15452"/>
                </a:lnTo>
                <a:lnTo>
                  <a:pt x="10534" y="11975"/>
                </a:lnTo>
                <a:close/>
                <a:moveTo>
                  <a:pt x="10534" y="15975"/>
                </a:moveTo>
                <a:lnTo>
                  <a:pt x="6608" y="15975"/>
                </a:lnTo>
                <a:lnTo>
                  <a:pt x="6608" y="19422"/>
                </a:lnTo>
                <a:lnTo>
                  <a:pt x="10534" y="19422"/>
                </a:lnTo>
                <a:lnTo>
                  <a:pt x="10534" y="15975"/>
                </a:lnTo>
                <a:close/>
                <a:moveTo>
                  <a:pt x="9774" y="5543"/>
                </a:moveTo>
                <a:cubicBezTo>
                  <a:pt x="9774" y="5825"/>
                  <a:pt x="9850" y="6027"/>
                  <a:pt x="9997" y="6144"/>
                </a:cubicBezTo>
                <a:cubicBezTo>
                  <a:pt x="10143" y="6268"/>
                  <a:pt x="10405" y="6324"/>
                  <a:pt x="10782" y="6324"/>
                </a:cubicBezTo>
                <a:cubicBezTo>
                  <a:pt x="11160" y="6324"/>
                  <a:pt x="11428" y="6263"/>
                  <a:pt x="11588" y="6140"/>
                </a:cubicBezTo>
                <a:cubicBezTo>
                  <a:pt x="11749" y="6016"/>
                  <a:pt x="11830" y="5820"/>
                  <a:pt x="11830" y="5544"/>
                </a:cubicBezTo>
                <a:lnTo>
                  <a:pt x="11830" y="2398"/>
                </a:lnTo>
                <a:cubicBezTo>
                  <a:pt x="11830" y="2127"/>
                  <a:pt x="11749" y="1932"/>
                  <a:pt x="11588" y="1802"/>
                </a:cubicBezTo>
                <a:cubicBezTo>
                  <a:pt x="11428" y="1672"/>
                  <a:pt x="11160" y="1613"/>
                  <a:pt x="10782" y="1613"/>
                </a:cubicBezTo>
                <a:cubicBezTo>
                  <a:pt x="10405" y="1613"/>
                  <a:pt x="10143" y="1679"/>
                  <a:pt x="9997" y="1814"/>
                </a:cubicBezTo>
                <a:cubicBezTo>
                  <a:pt x="9850" y="1944"/>
                  <a:pt x="9774" y="2139"/>
                  <a:pt x="9774" y="2398"/>
                </a:cubicBezTo>
                <a:lnTo>
                  <a:pt x="9774" y="5543"/>
                </a:lnTo>
                <a:close/>
                <a:moveTo>
                  <a:pt x="14985" y="7967"/>
                </a:moveTo>
                <a:lnTo>
                  <a:pt x="11074" y="7967"/>
                </a:lnTo>
                <a:lnTo>
                  <a:pt x="11074" y="11443"/>
                </a:lnTo>
                <a:lnTo>
                  <a:pt x="14985" y="11443"/>
                </a:lnTo>
                <a:lnTo>
                  <a:pt x="14985" y="7967"/>
                </a:lnTo>
                <a:close/>
                <a:moveTo>
                  <a:pt x="14985" y="11975"/>
                </a:moveTo>
                <a:lnTo>
                  <a:pt x="11074" y="11975"/>
                </a:lnTo>
                <a:lnTo>
                  <a:pt x="11074" y="15452"/>
                </a:lnTo>
                <a:lnTo>
                  <a:pt x="14985" y="15452"/>
                </a:lnTo>
                <a:lnTo>
                  <a:pt x="14985" y="11975"/>
                </a:lnTo>
                <a:close/>
                <a:moveTo>
                  <a:pt x="14985" y="15975"/>
                </a:moveTo>
                <a:lnTo>
                  <a:pt x="11074" y="15975"/>
                </a:lnTo>
                <a:lnTo>
                  <a:pt x="11074" y="19422"/>
                </a:lnTo>
                <a:lnTo>
                  <a:pt x="14985" y="19422"/>
                </a:lnTo>
                <a:lnTo>
                  <a:pt x="14985" y="15975"/>
                </a:lnTo>
                <a:close/>
                <a:moveTo>
                  <a:pt x="19422" y="7967"/>
                </a:moveTo>
                <a:lnTo>
                  <a:pt x="15521" y="7967"/>
                </a:lnTo>
                <a:lnTo>
                  <a:pt x="15521" y="11443"/>
                </a:lnTo>
                <a:lnTo>
                  <a:pt x="19422" y="11443"/>
                </a:lnTo>
                <a:lnTo>
                  <a:pt x="19422" y="7967"/>
                </a:lnTo>
                <a:close/>
                <a:moveTo>
                  <a:pt x="19422" y="11975"/>
                </a:moveTo>
                <a:lnTo>
                  <a:pt x="15521" y="11975"/>
                </a:lnTo>
                <a:lnTo>
                  <a:pt x="15521" y="15452"/>
                </a:lnTo>
                <a:lnTo>
                  <a:pt x="19422" y="15452"/>
                </a:lnTo>
                <a:lnTo>
                  <a:pt x="19422" y="11975"/>
                </a:lnTo>
                <a:close/>
                <a:moveTo>
                  <a:pt x="19422" y="15975"/>
                </a:moveTo>
                <a:lnTo>
                  <a:pt x="15521" y="15975"/>
                </a:lnTo>
                <a:lnTo>
                  <a:pt x="15521" y="19422"/>
                </a:lnTo>
                <a:lnTo>
                  <a:pt x="19422" y="19422"/>
                </a:lnTo>
                <a:lnTo>
                  <a:pt x="19422" y="15975"/>
                </a:lnTo>
                <a:close/>
                <a:moveTo>
                  <a:pt x="15758" y="5543"/>
                </a:moveTo>
                <a:cubicBezTo>
                  <a:pt x="15758" y="6068"/>
                  <a:pt x="16105" y="6324"/>
                  <a:pt x="16806" y="6324"/>
                </a:cubicBezTo>
                <a:cubicBezTo>
                  <a:pt x="17502" y="6324"/>
                  <a:pt x="17847" y="6068"/>
                  <a:pt x="17839" y="5543"/>
                </a:cubicBezTo>
                <a:lnTo>
                  <a:pt x="17839" y="2398"/>
                </a:lnTo>
                <a:cubicBezTo>
                  <a:pt x="17839" y="1878"/>
                  <a:pt x="17493" y="1613"/>
                  <a:pt x="16806" y="1613"/>
                </a:cubicBezTo>
                <a:cubicBezTo>
                  <a:pt x="16105" y="1613"/>
                  <a:pt x="15758" y="1878"/>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cs typeface="Calibri" charset="0"/>
            </a:endParaRPr>
          </a:p>
        </p:txBody>
      </p:sp>
      <p:cxnSp>
        <p:nvCxnSpPr>
          <p:cNvPr id="53" name="肘形连接符 52"/>
          <p:cNvCxnSpPr/>
          <p:nvPr/>
        </p:nvCxnSpPr>
        <p:spPr>
          <a:xfrm rot="10800000">
            <a:off x="1990750" y="3356129"/>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694606" y="3429000"/>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47"/>
          <p:cNvSpPr>
            <a:spLocks noChangeArrowheads="1"/>
          </p:cNvSpPr>
          <p:nvPr/>
        </p:nvSpPr>
        <p:spPr bwMode="auto">
          <a:xfrm>
            <a:off x="694606" y="3779198"/>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cxnSp>
        <p:nvCxnSpPr>
          <p:cNvPr id="56" name="肘形连接符 55"/>
          <p:cNvCxnSpPr/>
          <p:nvPr/>
        </p:nvCxnSpPr>
        <p:spPr>
          <a:xfrm rot="10800000">
            <a:off x="3263985" y="4437112"/>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967841" y="4665947"/>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矩形 47"/>
          <p:cNvSpPr>
            <a:spLocks noChangeArrowheads="1"/>
          </p:cNvSpPr>
          <p:nvPr/>
        </p:nvSpPr>
        <p:spPr bwMode="auto">
          <a:xfrm>
            <a:off x="1967841" y="501614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59" name="矩形 58"/>
          <p:cNvSpPr/>
          <p:nvPr/>
        </p:nvSpPr>
        <p:spPr>
          <a:xfrm>
            <a:off x="3047961" y="1412776"/>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矩形 47"/>
          <p:cNvSpPr>
            <a:spLocks noChangeArrowheads="1"/>
          </p:cNvSpPr>
          <p:nvPr/>
        </p:nvSpPr>
        <p:spPr bwMode="auto">
          <a:xfrm>
            <a:off x="3047961" y="1762974"/>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
        <p:nvSpPr>
          <p:cNvPr id="61" name="矩形 60"/>
          <p:cNvSpPr/>
          <p:nvPr/>
        </p:nvSpPr>
        <p:spPr>
          <a:xfrm>
            <a:off x="5496233" y="4449923"/>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矩形 47"/>
          <p:cNvSpPr>
            <a:spLocks noChangeArrowheads="1"/>
          </p:cNvSpPr>
          <p:nvPr/>
        </p:nvSpPr>
        <p:spPr bwMode="auto">
          <a:xfrm>
            <a:off x="5496233" y="4800121"/>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cxnSp>
        <p:nvCxnSpPr>
          <p:cNvPr id="63" name="肘形连接符 62"/>
          <p:cNvCxnSpPr/>
          <p:nvPr/>
        </p:nvCxnSpPr>
        <p:spPr>
          <a:xfrm flipV="1">
            <a:off x="9168641" y="3933056"/>
            <a:ext cx="629596"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096633" y="4161891"/>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矩形 47"/>
          <p:cNvSpPr>
            <a:spLocks noChangeArrowheads="1"/>
          </p:cNvSpPr>
          <p:nvPr/>
        </p:nvSpPr>
        <p:spPr bwMode="auto">
          <a:xfrm>
            <a:off x="9096633" y="4512089"/>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cxnSp>
        <p:nvCxnSpPr>
          <p:cNvPr id="66" name="肘形连接符 65"/>
          <p:cNvCxnSpPr/>
          <p:nvPr/>
        </p:nvCxnSpPr>
        <p:spPr>
          <a:xfrm flipV="1">
            <a:off x="9096633" y="2276872"/>
            <a:ext cx="1061644"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9456673" y="2505707"/>
            <a:ext cx="1569642" cy="369324"/>
          </a:xfrm>
          <a:prstGeom prst="rect">
            <a:avLst/>
          </a:prstGeom>
        </p:spPr>
        <p:txBody>
          <a:bodyPr wrap="none" lIns="91431" tIns="45716" rIns="91431" bIns="45716">
            <a:spAutoFit/>
          </a:bodyPr>
          <a:lstStyle/>
          <a:p>
            <a:pPr>
              <a:spcBef>
                <a:spcPct val="0"/>
              </a:spcBef>
              <a:buFont typeface="Arial" charset="0"/>
              <a:buNone/>
            </a:pPr>
            <a:r>
              <a:rPr lang="zh-CN" altLang="en-US" dirty="0" smtClean="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矩形 47"/>
          <p:cNvSpPr>
            <a:spLocks noChangeArrowheads="1"/>
          </p:cNvSpPr>
          <p:nvPr/>
        </p:nvSpPr>
        <p:spPr bwMode="auto">
          <a:xfrm>
            <a:off x="9456673" y="2855905"/>
            <a:ext cx="2160240" cy="789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tx1">
                    <a:lumMod val="50000"/>
                    <a:lumOff val="50000"/>
                  </a:schemeClr>
                </a:solidFill>
                <a:sym typeface="微软雅黑" pitchFamily="34" charset="-122"/>
              </a:rPr>
              <a:t>在此录入上述图表的描述说明，在此录入上述图表的描述</a:t>
            </a:r>
            <a:r>
              <a:rPr lang="zh-CN" altLang="en-US" sz="1200" dirty="0" smtClean="0">
                <a:solidFill>
                  <a:schemeClr val="tx1">
                    <a:lumMod val="50000"/>
                    <a:lumOff val="50000"/>
                  </a:schemeClr>
                </a:solidFill>
                <a:sym typeface="微软雅黑" pitchFamily="34" charset="-122"/>
              </a:rPr>
              <a:t>说明。</a:t>
            </a:r>
            <a:endParaRPr lang="zh-CN" altLang="en-US" sz="1200" dirty="0">
              <a:solidFill>
                <a:schemeClr val="tx1">
                  <a:lumMod val="50000"/>
                  <a:lumOff val="50000"/>
                </a:schemeClr>
              </a:solidFill>
              <a:sym typeface="微软雅黑" pitchFamily="34" charset="-122"/>
            </a:endParaRPr>
          </a:p>
        </p:txBody>
      </p:sp>
    </p:spTree>
    <p:extLst>
      <p:ext uri="{BB962C8B-B14F-4D97-AF65-F5344CB8AC3E}">
        <p14:creationId xmlns:p14="http://schemas.microsoft.com/office/powerpoint/2010/main" val="1109627221"/>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31"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 calcmode="lin" valueType="num">
                                      <p:cBhvr>
                                        <p:cTn id="19" dur="1000" fill="hold"/>
                                        <p:tgtEl>
                                          <p:spTgt spid="16"/>
                                        </p:tgtEl>
                                        <p:attrNameLst>
                                          <p:attrName>style.rotation</p:attrName>
                                        </p:attrNameLst>
                                      </p:cBhvr>
                                      <p:tavLst>
                                        <p:tav tm="0">
                                          <p:val>
                                            <p:fltVal val="90"/>
                                          </p:val>
                                        </p:tav>
                                        <p:tav tm="100000">
                                          <p:val>
                                            <p:fltVal val="0"/>
                                          </p:val>
                                        </p:tav>
                                      </p:tavLst>
                                    </p:anim>
                                    <p:animEffect transition="in" filter="fade">
                                      <p:cBhvr>
                                        <p:cTn id="20" dur="1000"/>
                                        <p:tgtEl>
                                          <p:spTgt spid="16"/>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fltVal val="0"/>
                                          </p:val>
                                        </p:tav>
                                        <p:tav tm="100000">
                                          <p:val>
                                            <p:strVal val="#ppt_w"/>
                                          </p:val>
                                        </p:tav>
                                      </p:tavLst>
                                    </p:anim>
                                    <p:anim calcmode="lin" valueType="num">
                                      <p:cBhvr>
                                        <p:cTn id="24" dur="1000" fill="hold"/>
                                        <p:tgtEl>
                                          <p:spTgt spid="34"/>
                                        </p:tgtEl>
                                        <p:attrNameLst>
                                          <p:attrName>ppt_h</p:attrName>
                                        </p:attrNameLst>
                                      </p:cBhvr>
                                      <p:tavLst>
                                        <p:tav tm="0">
                                          <p:val>
                                            <p:fltVal val="0"/>
                                          </p:val>
                                        </p:tav>
                                        <p:tav tm="100000">
                                          <p:val>
                                            <p:strVal val="#ppt_h"/>
                                          </p:val>
                                        </p:tav>
                                      </p:tavLst>
                                    </p:anim>
                                    <p:anim calcmode="lin" valueType="num">
                                      <p:cBhvr>
                                        <p:cTn id="25" dur="1000" fill="hold"/>
                                        <p:tgtEl>
                                          <p:spTgt spid="34"/>
                                        </p:tgtEl>
                                        <p:attrNameLst>
                                          <p:attrName>style.rotation</p:attrName>
                                        </p:attrNameLst>
                                      </p:cBhvr>
                                      <p:tavLst>
                                        <p:tav tm="0">
                                          <p:val>
                                            <p:fltVal val="90"/>
                                          </p:val>
                                        </p:tav>
                                        <p:tav tm="100000">
                                          <p:val>
                                            <p:fltVal val="0"/>
                                          </p:val>
                                        </p:tav>
                                      </p:tavLst>
                                    </p:anim>
                                    <p:animEffect transition="in" filter="fade">
                                      <p:cBhvr>
                                        <p:cTn id="26" dur="1000"/>
                                        <p:tgtEl>
                                          <p:spTgt spid="34"/>
                                        </p:tgtEl>
                                      </p:cBhvr>
                                    </p:animEffect>
                                  </p:childTnLst>
                                </p:cTn>
                              </p:par>
                              <p:par>
                                <p:cTn id="27" presetID="31"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ppt_w</p:attrName>
                                        </p:attrNameLst>
                                      </p:cBhvr>
                                      <p:tavLst>
                                        <p:tav tm="0">
                                          <p:val>
                                            <p:fltVal val="0"/>
                                          </p:val>
                                        </p:tav>
                                        <p:tav tm="100000">
                                          <p:val>
                                            <p:strVal val="#ppt_w"/>
                                          </p:val>
                                        </p:tav>
                                      </p:tavLst>
                                    </p:anim>
                                    <p:anim calcmode="lin" valueType="num">
                                      <p:cBhvr>
                                        <p:cTn id="30" dur="1000" fill="hold"/>
                                        <p:tgtEl>
                                          <p:spTgt spid="40"/>
                                        </p:tgtEl>
                                        <p:attrNameLst>
                                          <p:attrName>ppt_h</p:attrName>
                                        </p:attrNameLst>
                                      </p:cBhvr>
                                      <p:tavLst>
                                        <p:tav tm="0">
                                          <p:val>
                                            <p:fltVal val="0"/>
                                          </p:val>
                                        </p:tav>
                                        <p:tav tm="100000">
                                          <p:val>
                                            <p:strVal val="#ppt_h"/>
                                          </p:val>
                                        </p:tav>
                                      </p:tavLst>
                                    </p:anim>
                                    <p:anim calcmode="lin" valueType="num">
                                      <p:cBhvr>
                                        <p:cTn id="31" dur="1000" fill="hold"/>
                                        <p:tgtEl>
                                          <p:spTgt spid="40"/>
                                        </p:tgtEl>
                                        <p:attrNameLst>
                                          <p:attrName>style.rotation</p:attrName>
                                        </p:attrNameLst>
                                      </p:cBhvr>
                                      <p:tavLst>
                                        <p:tav tm="0">
                                          <p:val>
                                            <p:fltVal val="90"/>
                                          </p:val>
                                        </p:tav>
                                        <p:tav tm="100000">
                                          <p:val>
                                            <p:fltVal val="0"/>
                                          </p:val>
                                        </p:tav>
                                      </p:tavLst>
                                    </p:anim>
                                    <p:animEffect transition="in" filter="fade">
                                      <p:cBhvr>
                                        <p:cTn id="32" dur="1000"/>
                                        <p:tgtEl>
                                          <p:spTgt spid="40"/>
                                        </p:tgtEl>
                                      </p:cBhvr>
                                    </p:animEffect>
                                  </p:childTnLst>
                                </p:cTn>
                              </p:par>
                              <p:par>
                                <p:cTn id="33" presetID="31" presetClass="entr" presetSubtype="0" fill="hold" grpId="0" nodeType="withEffect">
                                  <p:stCondLst>
                                    <p:cond delay="5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1000" fill="hold"/>
                                        <p:tgtEl>
                                          <p:spTgt spid="44"/>
                                        </p:tgtEl>
                                        <p:attrNameLst>
                                          <p:attrName>ppt_w</p:attrName>
                                        </p:attrNameLst>
                                      </p:cBhvr>
                                      <p:tavLst>
                                        <p:tav tm="0">
                                          <p:val>
                                            <p:fltVal val="0"/>
                                          </p:val>
                                        </p:tav>
                                        <p:tav tm="100000">
                                          <p:val>
                                            <p:strVal val="#ppt_w"/>
                                          </p:val>
                                        </p:tav>
                                      </p:tavLst>
                                    </p:anim>
                                    <p:anim calcmode="lin" valueType="num">
                                      <p:cBhvr>
                                        <p:cTn id="36" dur="1000" fill="hold"/>
                                        <p:tgtEl>
                                          <p:spTgt spid="44"/>
                                        </p:tgtEl>
                                        <p:attrNameLst>
                                          <p:attrName>ppt_h</p:attrName>
                                        </p:attrNameLst>
                                      </p:cBhvr>
                                      <p:tavLst>
                                        <p:tav tm="0">
                                          <p:val>
                                            <p:fltVal val="0"/>
                                          </p:val>
                                        </p:tav>
                                        <p:tav tm="100000">
                                          <p:val>
                                            <p:strVal val="#ppt_h"/>
                                          </p:val>
                                        </p:tav>
                                      </p:tavLst>
                                    </p:anim>
                                    <p:anim calcmode="lin" valueType="num">
                                      <p:cBhvr>
                                        <p:cTn id="37" dur="1000" fill="hold"/>
                                        <p:tgtEl>
                                          <p:spTgt spid="44"/>
                                        </p:tgtEl>
                                        <p:attrNameLst>
                                          <p:attrName>style.rotation</p:attrName>
                                        </p:attrNameLst>
                                      </p:cBhvr>
                                      <p:tavLst>
                                        <p:tav tm="0">
                                          <p:val>
                                            <p:fltVal val="90"/>
                                          </p:val>
                                        </p:tav>
                                        <p:tav tm="100000">
                                          <p:val>
                                            <p:fltVal val="0"/>
                                          </p:val>
                                        </p:tav>
                                      </p:tavLst>
                                    </p:anim>
                                    <p:animEffect transition="in" filter="fade">
                                      <p:cBhvr>
                                        <p:cTn id="38" dur="1000"/>
                                        <p:tgtEl>
                                          <p:spTgt spid="44"/>
                                        </p:tgtEl>
                                      </p:cBhvr>
                                    </p:animEffect>
                                  </p:childTnLst>
                                </p:cTn>
                              </p:par>
                              <p:par>
                                <p:cTn id="39" presetID="31" presetClass="entr" presetSubtype="0" fill="hold" grpId="0" nodeType="withEffect">
                                  <p:stCondLst>
                                    <p:cond delay="500"/>
                                  </p:stCondLst>
                                  <p:childTnLst>
                                    <p:set>
                                      <p:cBhvr>
                                        <p:cTn id="40" dur="1" fill="hold">
                                          <p:stCondLst>
                                            <p:cond delay="0"/>
                                          </p:stCondLst>
                                        </p:cTn>
                                        <p:tgtEl>
                                          <p:spTgt spid="51"/>
                                        </p:tgtEl>
                                        <p:attrNameLst>
                                          <p:attrName>style.visibility</p:attrName>
                                        </p:attrNameLst>
                                      </p:cBhvr>
                                      <p:to>
                                        <p:strVal val="visible"/>
                                      </p:to>
                                    </p:set>
                                    <p:anim calcmode="lin" valueType="num">
                                      <p:cBhvr>
                                        <p:cTn id="41" dur="1000" fill="hold"/>
                                        <p:tgtEl>
                                          <p:spTgt spid="51"/>
                                        </p:tgtEl>
                                        <p:attrNameLst>
                                          <p:attrName>ppt_w</p:attrName>
                                        </p:attrNameLst>
                                      </p:cBhvr>
                                      <p:tavLst>
                                        <p:tav tm="0">
                                          <p:val>
                                            <p:fltVal val="0"/>
                                          </p:val>
                                        </p:tav>
                                        <p:tav tm="100000">
                                          <p:val>
                                            <p:strVal val="#ppt_w"/>
                                          </p:val>
                                        </p:tav>
                                      </p:tavLst>
                                    </p:anim>
                                    <p:anim calcmode="lin" valueType="num">
                                      <p:cBhvr>
                                        <p:cTn id="42" dur="1000" fill="hold"/>
                                        <p:tgtEl>
                                          <p:spTgt spid="51"/>
                                        </p:tgtEl>
                                        <p:attrNameLst>
                                          <p:attrName>ppt_h</p:attrName>
                                        </p:attrNameLst>
                                      </p:cBhvr>
                                      <p:tavLst>
                                        <p:tav tm="0">
                                          <p:val>
                                            <p:fltVal val="0"/>
                                          </p:val>
                                        </p:tav>
                                        <p:tav tm="100000">
                                          <p:val>
                                            <p:strVal val="#ppt_h"/>
                                          </p:val>
                                        </p:tav>
                                      </p:tavLst>
                                    </p:anim>
                                    <p:anim calcmode="lin" valueType="num">
                                      <p:cBhvr>
                                        <p:cTn id="43" dur="1000" fill="hold"/>
                                        <p:tgtEl>
                                          <p:spTgt spid="51"/>
                                        </p:tgtEl>
                                        <p:attrNameLst>
                                          <p:attrName>style.rotation</p:attrName>
                                        </p:attrNameLst>
                                      </p:cBhvr>
                                      <p:tavLst>
                                        <p:tav tm="0">
                                          <p:val>
                                            <p:fltVal val="90"/>
                                          </p:val>
                                        </p:tav>
                                        <p:tav tm="100000">
                                          <p:val>
                                            <p:fltVal val="0"/>
                                          </p:val>
                                        </p:tav>
                                      </p:tavLst>
                                    </p:anim>
                                    <p:animEffect transition="in" filter="fade">
                                      <p:cBhvr>
                                        <p:cTn id="44" dur="1000"/>
                                        <p:tgtEl>
                                          <p:spTgt spid="51"/>
                                        </p:tgtEl>
                                      </p:cBhvr>
                                    </p:animEffect>
                                  </p:childTnLst>
                                </p:cTn>
                              </p:par>
                              <p:par>
                                <p:cTn id="45" presetID="42" presetClass="entr" presetSubtype="0"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00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1000"/>
                                        <p:tgtEl>
                                          <p:spTgt spid="52"/>
                                        </p:tgtEl>
                                      </p:cBhvr>
                                    </p:animEffect>
                                    <p:anim calcmode="lin" valueType="num">
                                      <p:cBhvr>
                                        <p:cTn id="73" dur="1000" fill="hold"/>
                                        <p:tgtEl>
                                          <p:spTgt spid="52"/>
                                        </p:tgtEl>
                                        <p:attrNameLst>
                                          <p:attrName>ppt_x</p:attrName>
                                        </p:attrNameLst>
                                      </p:cBhvr>
                                      <p:tavLst>
                                        <p:tav tm="0">
                                          <p:val>
                                            <p:strVal val="#ppt_x"/>
                                          </p:val>
                                        </p:tav>
                                        <p:tav tm="100000">
                                          <p:val>
                                            <p:strVal val="#ppt_x"/>
                                          </p:val>
                                        </p:tav>
                                      </p:tavLst>
                                    </p:anim>
                                    <p:anim calcmode="lin" valueType="num">
                                      <p:cBhvr>
                                        <p:cTn id="74" dur="1000" fill="hold"/>
                                        <p:tgtEl>
                                          <p:spTgt spid="52"/>
                                        </p:tgtEl>
                                        <p:attrNameLst>
                                          <p:attrName>ppt_y</p:attrName>
                                        </p:attrNameLst>
                                      </p:cBhvr>
                                      <p:tavLst>
                                        <p:tav tm="0">
                                          <p:val>
                                            <p:strVal val="#ppt_y+.1"/>
                                          </p:val>
                                        </p:tav>
                                        <p:tav tm="100000">
                                          <p:val>
                                            <p:strVal val="#ppt_y"/>
                                          </p:val>
                                        </p:tav>
                                      </p:tavLst>
                                    </p:anim>
                                  </p:childTnLst>
                                </p:cTn>
                              </p:par>
                            </p:childTnLst>
                          </p:cTn>
                        </p:par>
                        <p:par>
                          <p:cTn id="75" fill="hold">
                            <p:stCondLst>
                              <p:cond delay="2000"/>
                            </p:stCondLst>
                            <p:childTnLst>
                              <p:par>
                                <p:cTn id="76" presetID="22" presetClass="entr" presetSubtype="2"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ipe(right)">
                                      <p:cBhvr>
                                        <p:cTn id="78" dur="500"/>
                                        <p:tgtEl>
                                          <p:spTgt spid="53"/>
                                        </p:tgtEl>
                                      </p:cBhvr>
                                    </p:animEffect>
                                  </p:childTnLst>
                                </p:cTn>
                              </p:par>
                            </p:childTnLst>
                          </p:cTn>
                        </p:par>
                        <p:par>
                          <p:cTn id="79" fill="hold">
                            <p:stCondLst>
                              <p:cond delay="2500"/>
                            </p:stCondLst>
                            <p:childTnLst>
                              <p:par>
                                <p:cTn id="80" presetID="22" presetClass="entr" presetSubtype="8"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ipe(left)">
                                      <p:cBhvr>
                                        <p:cTn id="82" dur="500"/>
                                        <p:tgtEl>
                                          <p:spTgt spid="54"/>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par>
                          <p:cTn id="86" fill="hold">
                            <p:stCondLst>
                              <p:cond delay="3000"/>
                            </p:stCondLst>
                            <p:childTnLst>
                              <p:par>
                                <p:cTn id="87" presetID="22" presetClass="entr" presetSubtype="2" fill="hold"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wipe(right)">
                                      <p:cBhvr>
                                        <p:cTn id="89" dur="500"/>
                                        <p:tgtEl>
                                          <p:spTgt spid="56"/>
                                        </p:tgtEl>
                                      </p:cBhvr>
                                    </p:animEffect>
                                  </p:childTnLst>
                                </p:cTn>
                              </p:par>
                            </p:childTnLst>
                          </p:cTn>
                        </p:par>
                        <p:par>
                          <p:cTn id="90" fill="hold">
                            <p:stCondLst>
                              <p:cond delay="3500"/>
                            </p:stCondLst>
                            <p:childTnLst>
                              <p:par>
                                <p:cTn id="91" presetID="22" presetClass="entr" presetSubtype="8" fill="hold" grpId="0" nodeType="after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wipe(left)">
                                      <p:cBhvr>
                                        <p:cTn id="93" dur="500"/>
                                        <p:tgtEl>
                                          <p:spTgt spid="5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8"/>
                                        </p:tgtEl>
                                        <p:attrNameLst>
                                          <p:attrName>style.visibility</p:attrName>
                                        </p:attrNameLst>
                                      </p:cBhvr>
                                      <p:to>
                                        <p:strVal val="visible"/>
                                      </p:to>
                                    </p:set>
                                    <p:animEffect transition="in" filter="wipe(left)">
                                      <p:cBhvr>
                                        <p:cTn id="96" dur="500"/>
                                        <p:tgtEl>
                                          <p:spTgt spid="58"/>
                                        </p:tgtEl>
                                      </p:cBhvr>
                                    </p:animEffect>
                                  </p:childTnLst>
                                </p:cTn>
                              </p:par>
                            </p:childTnLst>
                          </p:cTn>
                        </p:par>
                        <p:par>
                          <p:cTn id="97" fill="hold">
                            <p:stCondLst>
                              <p:cond delay="4000"/>
                            </p:stCondLst>
                            <p:childTnLst>
                              <p:par>
                                <p:cTn id="98" presetID="22" presetClass="entr" presetSubtype="2" fill="hold" nodeType="after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ipe(right)">
                                      <p:cBhvr>
                                        <p:cTn id="100" dur="500"/>
                                        <p:tgtEl>
                                          <p:spTgt spid="11"/>
                                        </p:tgtEl>
                                      </p:cBhvr>
                                    </p:animEffect>
                                  </p:childTnLst>
                                </p:cTn>
                              </p:par>
                            </p:childTnLst>
                          </p:cTn>
                        </p:par>
                        <p:par>
                          <p:cTn id="101" fill="hold">
                            <p:stCondLst>
                              <p:cond delay="4500"/>
                            </p:stCondLst>
                            <p:childTnLst>
                              <p:par>
                                <p:cTn id="102" presetID="22" presetClass="entr" presetSubtype="8"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left)">
                                      <p:cBhvr>
                                        <p:cTn id="104" dur="500"/>
                                        <p:tgtEl>
                                          <p:spTgt spid="59"/>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wipe(left)">
                                      <p:cBhvr>
                                        <p:cTn id="107" dur="500"/>
                                        <p:tgtEl>
                                          <p:spTgt spid="60"/>
                                        </p:tgtEl>
                                      </p:cBhvr>
                                    </p:animEffect>
                                  </p:childTnLst>
                                </p:cTn>
                              </p:par>
                            </p:childTnLst>
                          </p:cTn>
                        </p:par>
                        <p:par>
                          <p:cTn id="108" fill="hold">
                            <p:stCondLst>
                              <p:cond delay="5000"/>
                            </p:stCondLst>
                            <p:childTnLst>
                              <p:par>
                                <p:cTn id="109" presetID="22" presetClass="entr" presetSubtype="2"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ipe(right)">
                                      <p:cBhvr>
                                        <p:cTn id="111" dur="500"/>
                                        <p:tgtEl>
                                          <p:spTgt spid="10"/>
                                        </p:tgtEl>
                                      </p:cBhvr>
                                    </p:animEffect>
                                  </p:childTnLst>
                                </p:cTn>
                              </p:par>
                            </p:childTnLst>
                          </p:cTn>
                        </p:par>
                        <p:par>
                          <p:cTn id="112" fill="hold">
                            <p:stCondLst>
                              <p:cond delay="5500"/>
                            </p:stCondLst>
                            <p:childTnLst>
                              <p:par>
                                <p:cTn id="113" presetID="22" presetClass="entr" presetSubtype="8" fill="hold" grpId="0" nodeType="after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wipe(left)">
                                      <p:cBhvr>
                                        <p:cTn id="115" dur="500"/>
                                        <p:tgtEl>
                                          <p:spTgt spid="6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wipe(left)">
                                      <p:cBhvr>
                                        <p:cTn id="118" dur="500"/>
                                        <p:tgtEl>
                                          <p:spTgt spid="62"/>
                                        </p:tgtEl>
                                      </p:cBhvr>
                                    </p:animEffect>
                                  </p:childTnLst>
                                </p:cTn>
                              </p:par>
                            </p:childTnLst>
                          </p:cTn>
                        </p:par>
                        <p:par>
                          <p:cTn id="119" fill="hold">
                            <p:stCondLst>
                              <p:cond delay="6000"/>
                            </p:stCondLst>
                            <p:childTnLst>
                              <p:par>
                                <p:cTn id="120" presetID="22" presetClass="entr" presetSubtype="8" fill="hold" nodeType="afterEffect">
                                  <p:stCondLst>
                                    <p:cond delay="0"/>
                                  </p:stCondLst>
                                  <p:childTnLst>
                                    <p:set>
                                      <p:cBhvr>
                                        <p:cTn id="121" dur="1" fill="hold">
                                          <p:stCondLst>
                                            <p:cond delay="0"/>
                                          </p:stCondLst>
                                        </p:cTn>
                                        <p:tgtEl>
                                          <p:spTgt spid="63"/>
                                        </p:tgtEl>
                                        <p:attrNameLst>
                                          <p:attrName>style.visibility</p:attrName>
                                        </p:attrNameLst>
                                      </p:cBhvr>
                                      <p:to>
                                        <p:strVal val="visible"/>
                                      </p:to>
                                    </p:set>
                                    <p:animEffect transition="in" filter="wipe(left)">
                                      <p:cBhvr>
                                        <p:cTn id="122" dur="500"/>
                                        <p:tgtEl>
                                          <p:spTgt spid="63"/>
                                        </p:tgtEl>
                                      </p:cBhvr>
                                    </p:animEffect>
                                  </p:childTnLst>
                                </p:cTn>
                              </p:par>
                            </p:childTnLst>
                          </p:cTn>
                        </p:par>
                        <p:par>
                          <p:cTn id="123" fill="hold">
                            <p:stCondLst>
                              <p:cond delay="6500"/>
                            </p:stCondLst>
                            <p:childTnLst>
                              <p:par>
                                <p:cTn id="124" presetID="22" presetClass="entr" presetSubtype="8" fill="hold" grpId="0" nodeType="after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wipe(left)">
                                      <p:cBhvr>
                                        <p:cTn id="126" dur="500"/>
                                        <p:tgtEl>
                                          <p:spTgt spid="64"/>
                                        </p:tgtEl>
                                      </p:cBhvr>
                                    </p:animEffect>
                                  </p:childTnLst>
                                </p:cTn>
                              </p:par>
                              <p:par>
                                <p:cTn id="127" presetID="22" presetClass="entr" presetSubtype="8" fill="hold" grpId="0" nodeType="withEffect">
                                  <p:stCondLst>
                                    <p:cond delay="0"/>
                                  </p:stCondLst>
                                  <p:childTnLst>
                                    <p:set>
                                      <p:cBhvr>
                                        <p:cTn id="128" dur="1" fill="hold">
                                          <p:stCondLst>
                                            <p:cond delay="0"/>
                                          </p:stCondLst>
                                        </p:cTn>
                                        <p:tgtEl>
                                          <p:spTgt spid="65"/>
                                        </p:tgtEl>
                                        <p:attrNameLst>
                                          <p:attrName>style.visibility</p:attrName>
                                        </p:attrNameLst>
                                      </p:cBhvr>
                                      <p:to>
                                        <p:strVal val="visible"/>
                                      </p:to>
                                    </p:set>
                                    <p:animEffect transition="in" filter="wipe(left)">
                                      <p:cBhvr>
                                        <p:cTn id="129" dur="500"/>
                                        <p:tgtEl>
                                          <p:spTgt spid="65"/>
                                        </p:tgtEl>
                                      </p:cBhvr>
                                    </p:animEffect>
                                  </p:childTnLst>
                                </p:cTn>
                              </p:par>
                            </p:childTnLst>
                          </p:cTn>
                        </p:par>
                        <p:par>
                          <p:cTn id="130" fill="hold">
                            <p:stCondLst>
                              <p:cond delay="7000"/>
                            </p:stCondLst>
                            <p:childTnLst>
                              <p:par>
                                <p:cTn id="131" presetID="22" presetClass="entr" presetSubtype="8" fill="hold" nodeType="afterEffect">
                                  <p:stCondLst>
                                    <p:cond delay="0"/>
                                  </p:stCondLst>
                                  <p:childTnLst>
                                    <p:set>
                                      <p:cBhvr>
                                        <p:cTn id="132" dur="1" fill="hold">
                                          <p:stCondLst>
                                            <p:cond delay="0"/>
                                          </p:stCondLst>
                                        </p:cTn>
                                        <p:tgtEl>
                                          <p:spTgt spid="66"/>
                                        </p:tgtEl>
                                        <p:attrNameLst>
                                          <p:attrName>style.visibility</p:attrName>
                                        </p:attrNameLst>
                                      </p:cBhvr>
                                      <p:to>
                                        <p:strVal val="visible"/>
                                      </p:to>
                                    </p:set>
                                    <p:animEffect transition="in" filter="wipe(left)">
                                      <p:cBhvr>
                                        <p:cTn id="133" dur="500"/>
                                        <p:tgtEl>
                                          <p:spTgt spid="66"/>
                                        </p:tgtEl>
                                      </p:cBhvr>
                                    </p:animEffect>
                                  </p:childTnLst>
                                </p:cTn>
                              </p:par>
                            </p:childTnLst>
                          </p:cTn>
                        </p:par>
                        <p:par>
                          <p:cTn id="134" fill="hold">
                            <p:stCondLst>
                              <p:cond delay="7500"/>
                            </p:stCondLst>
                            <p:childTnLst>
                              <p:par>
                                <p:cTn id="135" presetID="22" presetClass="entr" presetSubtype="8" fill="hold" grpId="0" nodeType="afterEffect">
                                  <p:stCondLst>
                                    <p:cond delay="0"/>
                                  </p:stCondLst>
                                  <p:childTnLst>
                                    <p:set>
                                      <p:cBhvr>
                                        <p:cTn id="136" dur="1" fill="hold">
                                          <p:stCondLst>
                                            <p:cond delay="0"/>
                                          </p:stCondLst>
                                        </p:cTn>
                                        <p:tgtEl>
                                          <p:spTgt spid="67"/>
                                        </p:tgtEl>
                                        <p:attrNameLst>
                                          <p:attrName>style.visibility</p:attrName>
                                        </p:attrNameLst>
                                      </p:cBhvr>
                                      <p:to>
                                        <p:strVal val="visible"/>
                                      </p:to>
                                    </p:set>
                                    <p:animEffect transition="in" filter="wipe(left)">
                                      <p:cBhvr>
                                        <p:cTn id="137" dur="500"/>
                                        <p:tgtEl>
                                          <p:spTgt spid="67"/>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wipe(left)">
                                      <p:cBhvr>
                                        <p:cTn id="14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6" grpId="0" animBg="1"/>
      <p:bldP spid="34" grpId="0" animBg="1"/>
      <p:bldP spid="40" grpId="0" animBg="1"/>
      <p:bldP spid="44" grpId="0" animBg="1"/>
      <p:bldP spid="51" grpId="0" animBg="1"/>
      <p:bldP spid="52" grpId="0" animBg="1"/>
      <p:bldP spid="54" grpId="0"/>
      <p:bldP spid="55" grpId="0"/>
      <p:bldP spid="57" grpId="0"/>
      <p:bldP spid="58" grpId="0"/>
      <p:bldP spid="59" grpId="0"/>
      <p:bldP spid="60" grpId="0"/>
      <p:bldP spid="61" grpId="0"/>
      <p:bldP spid="62" grpId="0"/>
      <p:bldP spid="64" grpId="0"/>
      <p:bldP spid="65"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职业能力</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71200" y="1916832"/>
            <a:ext cx="6120680" cy="3682533"/>
            <a:chOff x="3022028" y="1587732"/>
            <a:chExt cx="6120680" cy="3682533"/>
          </a:xfrm>
        </p:grpSpPr>
        <p:pic>
          <p:nvPicPr>
            <p:cNvPr id="11" name="Picture 2" descr="C:\Users\Administrator\Desktop\ppt展示模板-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3937348" y="2060861"/>
              <a:ext cx="4320480" cy="2376251"/>
            </a:xfrm>
            <a:prstGeom prst="rect">
              <a:avLst/>
            </a:prstGeom>
            <a:blipFill>
              <a:blip r:embed="rId6"/>
              <a:srcRect/>
              <a:stretch>
                <a:fillRect l="-2911" t="-10599" r="-2911" b="-1059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Freeform 5"/>
          <p:cNvSpPr>
            <a:spLocks/>
          </p:cNvSpPr>
          <p:nvPr/>
        </p:nvSpPr>
        <p:spPr bwMode="auto">
          <a:xfrm>
            <a:off x="5331741" y="1485147"/>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7"/>
          <p:cNvSpPr>
            <a:spLocks noChangeArrowheads="1"/>
          </p:cNvSpPr>
          <p:nvPr/>
        </p:nvSpPr>
        <p:spPr bwMode="auto">
          <a:xfrm>
            <a:off x="5303118" y="1628800"/>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5" name="TextBox 7"/>
          <p:cNvSpPr>
            <a:spLocks noChangeArrowheads="1"/>
          </p:cNvSpPr>
          <p:nvPr/>
        </p:nvSpPr>
        <p:spPr bwMode="auto">
          <a:xfrm>
            <a:off x="6815286" y="1826240"/>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精炼</a:t>
            </a:r>
            <a:r>
              <a:rPr lang="zh-CN" altLang="en-US" sz="1200" dirty="0">
                <a:solidFill>
                  <a:schemeClr val="tx1">
                    <a:lumMod val="50000"/>
                    <a:lumOff val="50000"/>
                  </a:schemeClr>
                </a:solidFill>
                <a:latin typeface="Impact MT Std" pitchFamily="34" charset="0"/>
                <a:ea typeface="微软雅黑" panose="020B0503020204020204" pitchFamily="34" charset="-122"/>
              </a:rPr>
              <a:t>。</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Freeform 5"/>
          <p:cNvSpPr>
            <a:spLocks/>
          </p:cNvSpPr>
          <p:nvPr/>
        </p:nvSpPr>
        <p:spPr bwMode="auto">
          <a:xfrm>
            <a:off x="5331741" y="2997315"/>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7"/>
          <p:cNvSpPr>
            <a:spLocks noChangeArrowheads="1"/>
          </p:cNvSpPr>
          <p:nvPr/>
        </p:nvSpPr>
        <p:spPr bwMode="auto">
          <a:xfrm>
            <a:off x="5303118" y="3140968"/>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TextBox 7"/>
          <p:cNvSpPr>
            <a:spLocks noChangeArrowheads="1"/>
          </p:cNvSpPr>
          <p:nvPr/>
        </p:nvSpPr>
        <p:spPr bwMode="auto">
          <a:xfrm>
            <a:off x="6815286" y="3338408"/>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9" name="Freeform 5"/>
          <p:cNvSpPr>
            <a:spLocks/>
          </p:cNvSpPr>
          <p:nvPr/>
        </p:nvSpPr>
        <p:spPr bwMode="auto">
          <a:xfrm>
            <a:off x="5331741" y="4509120"/>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lumMod val="75000"/>
            </a:schemeClr>
          </a:solidFill>
          <a:ln w="9525" cap="flat">
            <a:no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 name="TextBox 7"/>
          <p:cNvSpPr>
            <a:spLocks noChangeArrowheads="1"/>
          </p:cNvSpPr>
          <p:nvPr/>
        </p:nvSpPr>
        <p:spPr bwMode="auto">
          <a:xfrm>
            <a:off x="5303118" y="4652773"/>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endParaRPr lang="en-US" altLang="zh-CN"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endParaRPr>
          </a:p>
          <a:p>
            <a:pPr algn="ctr"/>
            <a:r>
              <a:rPr lang="zh-CN" altLang="en-US" sz="28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标题</a:t>
            </a:r>
            <a:endParaRPr lang="en-US" altLang="zh-CN" sz="1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21" name="TextBox 7"/>
          <p:cNvSpPr>
            <a:spLocks noChangeArrowheads="1"/>
          </p:cNvSpPr>
          <p:nvPr/>
        </p:nvSpPr>
        <p:spPr bwMode="auto">
          <a:xfrm>
            <a:off x="6815286" y="4850213"/>
            <a:ext cx="4392488"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061321400"/>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53" presetClass="entr" presetSubtype="528" fill="hold" grpId="0" nodeType="withEffect">
                                  <p:stCondLst>
                                    <p:cond delay="6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childTnLst>
                          </p:cTn>
                        </p:par>
                        <p:par>
                          <p:cTn id="22" fill="hold">
                            <p:stCondLst>
                              <p:cond delay="16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1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6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anim calcmode="lin" valueType="num">
                                      <p:cBhvr>
                                        <p:cTn id="37" dur="500" fill="hold"/>
                                        <p:tgtEl>
                                          <p:spTgt spid="16"/>
                                        </p:tgtEl>
                                        <p:attrNameLst>
                                          <p:attrName>ppt_x</p:attrName>
                                        </p:attrNameLst>
                                      </p:cBhvr>
                                      <p:tavLst>
                                        <p:tav tm="0">
                                          <p:val>
                                            <p:fltVal val="0.5"/>
                                          </p:val>
                                        </p:tav>
                                        <p:tav tm="100000">
                                          <p:val>
                                            <p:strVal val="#ppt_x"/>
                                          </p:val>
                                        </p:tav>
                                      </p:tavLst>
                                    </p:anim>
                                    <p:anim calcmode="lin" valueType="num">
                                      <p:cBhvr>
                                        <p:cTn id="38" dur="500" fill="hold"/>
                                        <p:tgtEl>
                                          <p:spTgt spid="16"/>
                                        </p:tgtEl>
                                        <p:attrNameLst>
                                          <p:attrName>ppt_y</p:attrName>
                                        </p:attrNameLst>
                                      </p:cBhvr>
                                      <p:tavLst>
                                        <p:tav tm="0">
                                          <p:val>
                                            <p:fltVal val="0.5"/>
                                          </p:val>
                                        </p:tav>
                                        <p:tav tm="100000">
                                          <p:val>
                                            <p:strVal val="#ppt_y"/>
                                          </p:val>
                                        </p:tav>
                                      </p:tavLst>
                                    </p:anim>
                                  </p:childTnLst>
                                </p:cTn>
                              </p:par>
                            </p:childTnLst>
                          </p:cTn>
                        </p:par>
                        <p:par>
                          <p:cTn id="39" fill="hold">
                            <p:stCondLst>
                              <p:cond delay="32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37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53" presetClass="entr" presetSubtype="528" fill="hold" grpId="0"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anim calcmode="lin" valueType="num">
                                      <p:cBhvr>
                                        <p:cTn id="54" dur="500" fill="hold"/>
                                        <p:tgtEl>
                                          <p:spTgt spid="19"/>
                                        </p:tgtEl>
                                        <p:attrNameLst>
                                          <p:attrName>ppt_x</p:attrName>
                                        </p:attrNameLst>
                                      </p:cBhvr>
                                      <p:tavLst>
                                        <p:tav tm="0">
                                          <p:val>
                                            <p:fltVal val="0.5"/>
                                          </p:val>
                                        </p:tav>
                                        <p:tav tm="100000">
                                          <p:val>
                                            <p:strVal val="#ppt_x"/>
                                          </p:val>
                                        </p:tav>
                                      </p:tavLst>
                                    </p:anim>
                                    <p:anim calcmode="lin" valueType="num">
                                      <p:cBhvr>
                                        <p:cTn id="55" dur="500" fill="hold"/>
                                        <p:tgtEl>
                                          <p:spTgt spid="19"/>
                                        </p:tgtEl>
                                        <p:attrNameLst>
                                          <p:attrName>ppt_y</p:attrName>
                                        </p:attrNameLst>
                                      </p:cBhvr>
                                      <p:tavLst>
                                        <p:tav tm="0">
                                          <p:val>
                                            <p:fltVal val="0.5"/>
                                          </p:val>
                                        </p:tav>
                                        <p:tav tm="100000">
                                          <p:val>
                                            <p:strVal val="#ppt_y"/>
                                          </p:val>
                                        </p:tav>
                                      </p:tavLst>
                                    </p:anim>
                                  </p:childTnLst>
                                </p:cTn>
                              </p:par>
                            </p:childTnLst>
                          </p:cTn>
                        </p:par>
                        <p:par>
                          <p:cTn id="56" fill="hold">
                            <p:stCondLst>
                              <p:cond delay="48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5300"/>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P spid="14" grpId="0"/>
      <p:bldP spid="15" grpId="0"/>
      <p:bldP spid="16" grpId="0" animBg="1"/>
      <p:bldP spid="17" grpId="0"/>
      <p:bldP spid="18" grpId="0"/>
      <p:bldP spid="19" grpId="0" animBg="1"/>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职业价值观</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4"/>
          <p:cNvSpPr/>
          <p:nvPr/>
        </p:nvSpPr>
        <p:spPr>
          <a:xfrm>
            <a:off x="6156141" y="1660493"/>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1" name="Arc 5"/>
          <p:cNvSpPr/>
          <p:nvPr/>
        </p:nvSpPr>
        <p:spPr>
          <a:xfrm>
            <a:off x="6096000" y="1597800"/>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Oval 6"/>
          <p:cNvSpPr/>
          <p:nvPr/>
        </p:nvSpPr>
        <p:spPr>
          <a:xfrm>
            <a:off x="7208875" y="331987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3" name="Oval 7"/>
          <p:cNvSpPr/>
          <p:nvPr/>
        </p:nvSpPr>
        <p:spPr>
          <a:xfrm>
            <a:off x="2456123" y="2708499"/>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4" name="Oval 8"/>
          <p:cNvSpPr/>
          <p:nvPr/>
        </p:nvSpPr>
        <p:spPr>
          <a:xfrm>
            <a:off x="1219200" y="4419011"/>
            <a:ext cx="818707" cy="8187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lumMod val="95000"/>
                </a:schemeClr>
              </a:solidFill>
            </a:endParaRPr>
          </a:p>
        </p:txBody>
      </p:sp>
      <p:sp>
        <p:nvSpPr>
          <p:cNvPr id="15" name="Arc 11"/>
          <p:cNvSpPr/>
          <p:nvPr/>
        </p:nvSpPr>
        <p:spPr>
          <a:xfrm>
            <a:off x="2394560" y="2646936"/>
            <a:ext cx="941832" cy="941832"/>
          </a:xfrm>
          <a:prstGeom prst="arc">
            <a:avLst>
              <a:gd name="adj1" fmla="val 16200000"/>
              <a:gd name="adj2" fmla="val 12544473"/>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Oval 13"/>
          <p:cNvSpPr/>
          <p:nvPr/>
        </p:nvSpPr>
        <p:spPr>
          <a:xfrm>
            <a:off x="8187070" y="5083499"/>
            <a:ext cx="531628" cy="53162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7" name="Arc 14"/>
          <p:cNvSpPr/>
          <p:nvPr/>
        </p:nvSpPr>
        <p:spPr>
          <a:xfrm>
            <a:off x="8126929" y="5020806"/>
            <a:ext cx="651909" cy="651909"/>
          </a:xfrm>
          <a:prstGeom prst="arc">
            <a:avLst>
              <a:gd name="adj1" fmla="val 12770549"/>
              <a:gd name="adj2" fmla="val 2991777"/>
            </a:avLst>
          </a:prstGeom>
          <a:ln w="25400">
            <a:solidFill>
              <a:schemeClr val="accent1">
                <a:lumMod val="75000"/>
              </a:schemeClr>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2155025" y="4393760"/>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Rectangle 17"/>
          <p:cNvSpPr/>
          <p:nvPr/>
        </p:nvSpPr>
        <p:spPr>
          <a:xfrm>
            <a:off x="2155025" y="4730237"/>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0" name="TextBox 19"/>
          <p:cNvSpPr txBox="1"/>
          <p:nvPr/>
        </p:nvSpPr>
        <p:spPr>
          <a:xfrm>
            <a:off x="3425691" y="2683247"/>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Rectangle 20"/>
          <p:cNvSpPr/>
          <p:nvPr/>
        </p:nvSpPr>
        <p:spPr>
          <a:xfrm>
            <a:off x="3425691" y="3019724"/>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2" name="TextBox 21"/>
          <p:cNvSpPr txBox="1"/>
          <p:nvPr/>
        </p:nvSpPr>
        <p:spPr>
          <a:xfrm>
            <a:off x="6892037" y="1340768"/>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Rectangle 23"/>
          <p:cNvSpPr/>
          <p:nvPr/>
        </p:nvSpPr>
        <p:spPr>
          <a:xfrm>
            <a:off x="6892037" y="1677245"/>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4" name="TextBox 23"/>
          <p:cNvSpPr txBox="1"/>
          <p:nvPr/>
        </p:nvSpPr>
        <p:spPr>
          <a:xfrm>
            <a:off x="8122904" y="3294619"/>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Rectangle 26"/>
          <p:cNvSpPr/>
          <p:nvPr/>
        </p:nvSpPr>
        <p:spPr>
          <a:xfrm>
            <a:off x="8122904" y="3631096"/>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6" name="TextBox 25"/>
          <p:cNvSpPr txBox="1"/>
          <p:nvPr/>
        </p:nvSpPr>
        <p:spPr>
          <a:xfrm>
            <a:off x="8838979" y="4915423"/>
            <a:ext cx="1723549" cy="400110"/>
          </a:xfrm>
          <a:prstGeom prst="rect">
            <a:avLst/>
          </a:prstGeom>
          <a:noFill/>
        </p:spPr>
        <p:txBody>
          <a:bodyPr wrap="none" rtlCol="0">
            <a:spAutoFit/>
          </a:bodyPr>
          <a:lstStyle/>
          <a:p>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rPr>
              <a:t>添加标题内容</a:t>
            </a:r>
            <a:endParaRPr lang="en-US" altLang="zh-CN" sz="2000" dirty="0">
              <a:solidFill>
                <a:schemeClr val="accent1">
                  <a:lumMod val="7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Rectangle 29"/>
          <p:cNvSpPr/>
          <p:nvPr/>
        </p:nvSpPr>
        <p:spPr>
          <a:xfrm>
            <a:off x="8838979" y="5251900"/>
            <a:ext cx="2670309" cy="572464"/>
          </a:xfrm>
          <a:prstGeom prst="rect">
            <a:avLst/>
          </a:prstGeom>
        </p:spPr>
        <p:txBody>
          <a:bodyPr wrap="square">
            <a:spAutoFit/>
          </a:bodyPr>
          <a:lstStyle/>
          <a:p>
            <a:pPr>
              <a:lnSpc>
                <a:spcPct val="130000"/>
              </a:lnSpc>
              <a:spcBef>
                <a:spcPct val="0"/>
              </a:spcBef>
              <a:buNone/>
            </a:pP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28" name="Curved Connector 30"/>
          <p:cNvCxnSpPr>
            <a:stCxn id="14" idx="0"/>
          </p:cNvCxnSpPr>
          <p:nvPr/>
        </p:nvCxnSpPr>
        <p:spPr>
          <a:xfrm rot="5400000" flipH="1" flipV="1">
            <a:off x="1508717" y="3471606"/>
            <a:ext cx="1067242" cy="827569"/>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9" name="Freeform 31"/>
          <p:cNvSpPr/>
          <p:nvPr/>
        </p:nvSpPr>
        <p:spPr>
          <a:xfrm>
            <a:off x="3221665" y="1927203"/>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Curved Connector 32"/>
          <p:cNvCxnSpPr>
            <a:stCxn id="11" idx="2"/>
            <a:endCxn id="12" idx="0"/>
          </p:cNvCxnSpPr>
          <p:nvPr/>
        </p:nvCxnSpPr>
        <p:spPr>
          <a:xfrm rot="10800000" flipH="1" flipV="1">
            <a:off x="6632071" y="2172947"/>
            <a:ext cx="986158" cy="1146923"/>
          </a:xfrm>
          <a:prstGeom prst="curvedConnector4">
            <a:avLst>
              <a:gd name="adj1" fmla="val -23181"/>
              <a:gd name="adj2" fmla="val 53346"/>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Curved Connector 33"/>
          <p:cNvCxnSpPr>
            <a:stCxn id="12" idx="4"/>
          </p:cNvCxnSpPr>
          <p:nvPr/>
        </p:nvCxnSpPr>
        <p:spPr>
          <a:xfrm rot="16200000" flipH="1">
            <a:off x="7607065" y="4149742"/>
            <a:ext cx="882228" cy="859900"/>
          </a:xfrm>
          <a:prstGeom prst="curvedConnector3">
            <a:avLst/>
          </a:prstGeom>
          <a:ln w="25400">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4207757"/>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5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par>
                          <p:cTn id="69" fill="hold">
                            <p:stCondLst>
                              <p:cond delay="6500"/>
                            </p:stCondLst>
                            <p:childTnLst>
                              <p:par>
                                <p:cTn id="70" presetID="2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down)">
                                      <p:cBhvr>
                                        <p:cTn id="72" dur="500"/>
                                        <p:tgtEl>
                                          <p:spTgt spid="11"/>
                                        </p:tgtEl>
                                      </p:cBhvr>
                                    </p:animEffect>
                                  </p:childTnLst>
                                </p:cTn>
                              </p:par>
                            </p:childTnLst>
                          </p:cTn>
                        </p:par>
                        <p:par>
                          <p:cTn id="73" fill="hold">
                            <p:stCondLst>
                              <p:cond delay="7000"/>
                            </p:stCondLst>
                            <p:childTnLst>
                              <p:par>
                                <p:cTn id="74" presetID="22" presetClass="entr" presetSubtype="1" fill="hold"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wipe(up)">
                                      <p:cBhvr>
                                        <p:cTn id="76" dur="500"/>
                                        <p:tgtEl>
                                          <p:spTgt spid="30"/>
                                        </p:tgtEl>
                                      </p:cBhvr>
                                    </p:animEffect>
                                  </p:childTnLst>
                                </p:cTn>
                              </p:par>
                            </p:childTnLst>
                          </p:cTn>
                        </p:par>
                        <p:par>
                          <p:cTn id="77" fill="hold">
                            <p:stCondLst>
                              <p:cond delay="7500"/>
                            </p:stCondLst>
                            <p:childTnLst>
                              <p:par>
                                <p:cTn id="78" presetID="42"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1000"/>
                                        <p:tgtEl>
                                          <p:spTgt spid="12"/>
                                        </p:tgtEl>
                                      </p:cBhvr>
                                    </p:animEffect>
                                    <p:anim calcmode="lin" valueType="num">
                                      <p:cBhvr>
                                        <p:cTn id="81" dur="1000" fill="hold"/>
                                        <p:tgtEl>
                                          <p:spTgt spid="12"/>
                                        </p:tgtEl>
                                        <p:attrNameLst>
                                          <p:attrName>ppt_x</p:attrName>
                                        </p:attrNameLst>
                                      </p:cBhvr>
                                      <p:tavLst>
                                        <p:tav tm="0">
                                          <p:val>
                                            <p:strVal val="#ppt_x"/>
                                          </p:val>
                                        </p:tav>
                                        <p:tav tm="100000">
                                          <p:val>
                                            <p:strVal val="#ppt_x"/>
                                          </p:val>
                                        </p:tav>
                                      </p:tavLst>
                                    </p:anim>
                                    <p:anim calcmode="lin" valueType="num">
                                      <p:cBhvr>
                                        <p:cTn id="82" dur="1000" fill="hold"/>
                                        <p:tgtEl>
                                          <p:spTgt spid="1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50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50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1000"/>
                                        <p:tgtEl>
                                          <p:spTgt spid="25"/>
                                        </p:tgtEl>
                                      </p:cBhvr>
                                    </p:animEffect>
                                    <p:anim calcmode="lin" valueType="num">
                                      <p:cBhvr>
                                        <p:cTn id="91" dur="1000" fill="hold"/>
                                        <p:tgtEl>
                                          <p:spTgt spid="25"/>
                                        </p:tgtEl>
                                        <p:attrNameLst>
                                          <p:attrName>ppt_x</p:attrName>
                                        </p:attrNameLst>
                                      </p:cBhvr>
                                      <p:tavLst>
                                        <p:tav tm="0">
                                          <p:val>
                                            <p:strVal val="#ppt_x"/>
                                          </p:val>
                                        </p:tav>
                                        <p:tav tm="100000">
                                          <p:val>
                                            <p:strVal val="#ppt_x"/>
                                          </p:val>
                                        </p:tav>
                                      </p:tavLst>
                                    </p:anim>
                                    <p:anim calcmode="lin" valueType="num">
                                      <p:cBhvr>
                                        <p:cTn id="92" dur="1000" fill="hold"/>
                                        <p:tgtEl>
                                          <p:spTgt spid="25"/>
                                        </p:tgtEl>
                                        <p:attrNameLst>
                                          <p:attrName>ppt_y</p:attrName>
                                        </p:attrNameLst>
                                      </p:cBhvr>
                                      <p:tavLst>
                                        <p:tav tm="0">
                                          <p:val>
                                            <p:strVal val="#ppt_y+.1"/>
                                          </p:val>
                                        </p:tav>
                                        <p:tav tm="100000">
                                          <p:val>
                                            <p:strVal val="#ppt_y"/>
                                          </p:val>
                                        </p:tav>
                                      </p:tavLst>
                                    </p:anim>
                                  </p:childTnLst>
                                </p:cTn>
                              </p:par>
                            </p:childTnLst>
                          </p:cTn>
                        </p:par>
                        <p:par>
                          <p:cTn id="93" fill="hold">
                            <p:stCondLst>
                              <p:cond delay="9000"/>
                            </p:stCondLst>
                            <p:childTnLst>
                              <p:par>
                                <p:cTn id="94" presetID="22" presetClass="entr" presetSubtype="1"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up)">
                                      <p:cBhvr>
                                        <p:cTn id="96" dur="500"/>
                                        <p:tgtEl>
                                          <p:spTgt spid="31"/>
                                        </p:tgtEl>
                                      </p:cBhvr>
                                    </p:animEffect>
                                  </p:childTnLst>
                                </p:cTn>
                              </p:par>
                            </p:childTnLst>
                          </p:cTn>
                        </p:par>
                        <p:par>
                          <p:cTn id="97" fill="hold">
                            <p:stCondLst>
                              <p:cond delay="9500"/>
                            </p:stCondLst>
                            <p:childTnLst>
                              <p:par>
                                <p:cTn id="98" presetID="2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wipe(down)">
                                      <p:cBhvr>
                                        <p:cTn id="100" dur="500"/>
                                        <p:tgtEl>
                                          <p:spTgt spid="17"/>
                                        </p:tgtEl>
                                      </p:cBhvr>
                                    </p:animEffect>
                                  </p:childTnLst>
                                </p:cTn>
                              </p:par>
                            </p:childTnLst>
                          </p:cTn>
                        </p:par>
                        <p:par>
                          <p:cTn id="101" fill="hold">
                            <p:stCondLst>
                              <p:cond delay="10000"/>
                            </p:stCondLst>
                            <p:childTnLst>
                              <p:par>
                                <p:cTn id="102" presetID="42"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1000"/>
                                        <p:tgtEl>
                                          <p:spTgt spid="16"/>
                                        </p:tgtEl>
                                      </p:cBhvr>
                                    </p:animEffect>
                                    <p:anim calcmode="lin" valueType="num">
                                      <p:cBhvr>
                                        <p:cTn id="105" dur="1000" fill="hold"/>
                                        <p:tgtEl>
                                          <p:spTgt spid="16"/>
                                        </p:tgtEl>
                                        <p:attrNameLst>
                                          <p:attrName>ppt_x</p:attrName>
                                        </p:attrNameLst>
                                      </p:cBhvr>
                                      <p:tavLst>
                                        <p:tav tm="0">
                                          <p:val>
                                            <p:strVal val="#ppt_x"/>
                                          </p:val>
                                        </p:tav>
                                        <p:tav tm="100000">
                                          <p:val>
                                            <p:strVal val="#ppt_x"/>
                                          </p:val>
                                        </p:tav>
                                      </p:tavLst>
                                    </p:anim>
                                    <p:anim calcmode="lin" valueType="num">
                                      <p:cBhvr>
                                        <p:cTn id="106" dur="1000" fill="hold"/>
                                        <p:tgtEl>
                                          <p:spTgt spid="16"/>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000"/>
                                        <p:tgtEl>
                                          <p:spTgt spid="26"/>
                                        </p:tgtEl>
                                      </p:cBhvr>
                                    </p:animEffect>
                                    <p:anim calcmode="lin" valueType="num">
                                      <p:cBhvr>
                                        <p:cTn id="110" dur="1000" fill="hold"/>
                                        <p:tgtEl>
                                          <p:spTgt spid="26"/>
                                        </p:tgtEl>
                                        <p:attrNameLst>
                                          <p:attrName>ppt_x</p:attrName>
                                        </p:attrNameLst>
                                      </p:cBhvr>
                                      <p:tavLst>
                                        <p:tav tm="0">
                                          <p:val>
                                            <p:strVal val="#ppt_x"/>
                                          </p:val>
                                        </p:tav>
                                        <p:tav tm="100000">
                                          <p:val>
                                            <p:strVal val="#ppt_x"/>
                                          </p:val>
                                        </p:tav>
                                      </p:tavLst>
                                    </p:anim>
                                    <p:anim calcmode="lin" valueType="num">
                                      <p:cBhvr>
                                        <p:cTn id="111" dur="1000" fill="hold"/>
                                        <p:tgtEl>
                                          <p:spTgt spid="2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50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1000"/>
                                        <p:tgtEl>
                                          <p:spTgt spid="27"/>
                                        </p:tgtEl>
                                      </p:cBhvr>
                                    </p:animEffect>
                                    <p:anim calcmode="lin" valueType="num">
                                      <p:cBhvr>
                                        <p:cTn id="115" dur="1000" fill="hold"/>
                                        <p:tgtEl>
                                          <p:spTgt spid="27"/>
                                        </p:tgtEl>
                                        <p:attrNameLst>
                                          <p:attrName>ppt_x</p:attrName>
                                        </p:attrNameLst>
                                      </p:cBhvr>
                                      <p:tavLst>
                                        <p:tav tm="0">
                                          <p:val>
                                            <p:strVal val="#ppt_x"/>
                                          </p:val>
                                        </p:tav>
                                        <p:tav tm="100000">
                                          <p:val>
                                            <p:strVal val="#ppt_x"/>
                                          </p:val>
                                        </p:tav>
                                      </p:tavLst>
                                    </p:anim>
                                    <p:anim calcmode="lin" valueType="num">
                                      <p:cBhvr>
                                        <p:cTn id="1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胜任能力</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7"/>
          <p:cNvSpPr/>
          <p:nvPr/>
        </p:nvSpPr>
        <p:spPr>
          <a:xfrm>
            <a:off x="6680776" y="1134635"/>
            <a:ext cx="5535110" cy="4952841"/>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a:blip r:embed="rId5"/>
            <a:srcRect/>
            <a:stretch>
              <a:fillRect l="-23819" r="-238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Pentagon 25"/>
          <p:cNvSpPr/>
          <p:nvPr/>
        </p:nvSpPr>
        <p:spPr>
          <a:xfrm>
            <a:off x="2102559" y="240058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01</a:t>
            </a:r>
            <a:endParaRPr lang="en-GB" sz="2000"/>
          </a:p>
        </p:txBody>
      </p:sp>
      <p:sp>
        <p:nvSpPr>
          <p:cNvPr id="12" name="Rectangle 26"/>
          <p:cNvSpPr/>
          <p:nvPr/>
        </p:nvSpPr>
        <p:spPr>
          <a:xfrm>
            <a:off x="2763061" y="2321030"/>
            <a:ext cx="4849483"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3" name="Pentagon 33"/>
          <p:cNvSpPr/>
          <p:nvPr/>
        </p:nvSpPr>
        <p:spPr>
          <a:xfrm>
            <a:off x="2102559" y="324694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02</a:t>
            </a:r>
            <a:endParaRPr lang="en-GB" sz="2000"/>
          </a:p>
        </p:txBody>
      </p:sp>
      <p:sp>
        <p:nvSpPr>
          <p:cNvPr id="14" name="Rectangle 34"/>
          <p:cNvSpPr/>
          <p:nvPr/>
        </p:nvSpPr>
        <p:spPr>
          <a:xfrm>
            <a:off x="2763062" y="3167390"/>
            <a:ext cx="4393886"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5" name="Pentagon 36"/>
          <p:cNvSpPr/>
          <p:nvPr/>
        </p:nvSpPr>
        <p:spPr>
          <a:xfrm>
            <a:off x="2102559" y="4124834"/>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03</a:t>
            </a:r>
            <a:endParaRPr lang="en-GB" sz="2000"/>
          </a:p>
        </p:txBody>
      </p:sp>
      <p:sp>
        <p:nvSpPr>
          <p:cNvPr id="16" name="Rectangle 37"/>
          <p:cNvSpPr/>
          <p:nvPr/>
        </p:nvSpPr>
        <p:spPr>
          <a:xfrm>
            <a:off x="2763062" y="4045280"/>
            <a:ext cx="3921234" cy="461665"/>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7" name="Pentagon 39"/>
          <p:cNvSpPr/>
          <p:nvPr/>
        </p:nvSpPr>
        <p:spPr>
          <a:xfrm>
            <a:off x="2102559" y="5032395"/>
            <a:ext cx="607515" cy="364112"/>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mtClean="0"/>
              <a:t>04</a:t>
            </a:r>
            <a:endParaRPr lang="en-GB" sz="2000"/>
          </a:p>
        </p:txBody>
      </p:sp>
      <p:sp>
        <p:nvSpPr>
          <p:cNvPr id="18" name="Rectangle 40"/>
          <p:cNvSpPr/>
          <p:nvPr/>
        </p:nvSpPr>
        <p:spPr>
          <a:xfrm>
            <a:off x="2763061" y="4952841"/>
            <a:ext cx="3309136" cy="646331"/>
          </a:xfrm>
          <a:prstGeom prst="rect">
            <a:avLst/>
          </a:prstGeom>
        </p:spPr>
        <p:txBody>
          <a:bodyPr wrap="square">
            <a:spAutoFit/>
          </a:bodyPr>
          <a:lstStyle/>
          <a:p>
            <a:pPr fontAlgn="auto">
              <a:spcBef>
                <a:spcPts val="0"/>
              </a:spcBef>
              <a:spcAft>
                <a:spcPts val="0"/>
              </a:spcAft>
              <a:defRPr/>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Group 3"/>
          <p:cNvGrpSpPr/>
          <p:nvPr/>
        </p:nvGrpSpPr>
        <p:grpSpPr>
          <a:xfrm>
            <a:off x="7263359" y="2514600"/>
            <a:ext cx="2107496" cy="914400"/>
            <a:chOff x="5621315" y="2514600"/>
            <a:chExt cx="2107496" cy="914400"/>
          </a:xfrm>
        </p:grpSpPr>
        <p:sp>
          <p:nvSpPr>
            <p:cNvPr id="20" name="Parallelogram 14"/>
            <p:cNvSpPr/>
            <p:nvPr/>
          </p:nvSpPr>
          <p:spPr>
            <a:xfrm>
              <a:off x="5621315" y="251460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22" name="Group 1"/>
          <p:cNvGrpSpPr/>
          <p:nvPr/>
        </p:nvGrpSpPr>
        <p:grpSpPr>
          <a:xfrm>
            <a:off x="7804134" y="1310315"/>
            <a:ext cx="2107496" cy="914400"/>
            <a:chOff x="6162090" y="1310315"/>
            <a:chExt cx="2107496" cy="914400"/>
          </a:xfrm>
        </p:grpSpPr>
        <p:sp>
          <p:nvSpPr>
            <p:cNvPr id="23" name="Parallelogram 13"/>
            <p:cNvSpPr/>
            <p:nvPr/>
          </p:nvSpPr>
          <p:spPr>
            <a:xfrm>
              <a:off x="6162090" y="131031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42"/>
            <p:cNvGrpSpPr/>
            <p:nvPr/>
          </p:nvGrpSpPr>
          <p:grpSpPr>
            <a:xfrm>
              <a:off x="6983269" y="1549630"/>
              <a:ext cx="465138" cy="435769"/>
              <a:chOff x="5368132" y="3540125"/>
              <a:chExt cx="465138" cy="435769"/>
            </a:xfrm>
            <a:solidFill>
              <a:schemeClr val="bg2"/>
            </a:solidFill>
          </p:grpSpPr>
          <p:sp>
            <p:nvSpPr>
              <p:cNvPr id="2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7" name="Group 5"/>
          <p:cNvGrpSpPr/>
          <p:nvPr/>
        </p:nvGrpSpPr>
        <p:grpSpPr>
          <a:xfrm>
            <a:off x="6096057" y="4923170"/>
            <a:ext cx="2107496" cy="914400"/>
            <a:chOff x="4454013" y="4923170"/>
            <a:chExt cx="2107496" cy="914400"/>
          </a:xfrm>
        </p:grpSpPr>
        <p:sp>
          <p:nvSpPr>
            <p:cNvPr id="28" name="Parallelogram 16"/>
            <p:cNvSpPr/>
            <p:nvPr/>
          </p:nvSpPr>
          <p:spPr>
            <a:xfrm>
              <a:off x="4454013" y="4923170"/>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45"/>
            <p:cNvGrpSpPr/>
            <p:nvPr/>
          </p:nvGrpSpPr>
          <p:grpSpPr>
            <a:xfrm>
              <a:off x="5348217" y="5147801"/>
              <a:ext cx="319088" cy="465138"/>
              <a:chOff x="3582988" y="3510757"/>
              <a:chExt cx="319088" cy="465138"/>
            </a:xfrm>
            <a:solidFill>
              <a:schemeClr val="bg2"/>
            </a:solidFill>
          </p:grpSpPr>
          <p:sp>
            <p:nvSpPr>
              <p:cNvPr id="3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32" name="Group 4"/>
          <p:cNvGrpSpPr/>
          <p:nvPr/>
        </p:nvGrpSpPr>
        <p:grpSpPr>
          <a:xfrm>
            <a:off x="6684296" y="3718885"/>
            <a:ext cx="2107496" cy="914400"/>
            <a:chOff x="5042252" y="3718885"/>
            <a:chExt cx="2107496" cy="914400"/>
          </a:xfrm>
        </p:grpSpPr>
        <p:sp>
          <p:nvSpPr>
            <p:cNvPr id="33" name="Parallelogram 15"/>
            <p:cNvSpPr/>
            <p:nvPr/>
          </p:nvSpPr>
          <p:spPr>
            <a:xfrm>
              <a:off x="5042252" y="3718885"/>
              <a:ext cx="2107496" cy="914400"/>
            </a:xfrm>
            <a:prstGeom prst="parallelogram">
              <a:avLst>
                <a:gd name="adj" fmla="val 5241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4" name="Group 48"/>
            <p:cNvGrpSpPr/>
            <p:nvPr/>
          </p:nvGrpSpPr>
          <p:grpSpPr>
            <a:xfrm>
              <a:off x="5863431" y="3980425"/>
              <a:ext cx="465138" cy="391319"/>
              <a:chOff x="5368132" y="2625725"/>
              <a:chExt cx="465138" cy="391319"/>
            </a:xfrm>
            <a:solidFill>
              <a:schemeClr val="bg2"/>
            </a:solidFill>
          </p:grpSpPr>
          <p:sp>
            <p:nvSpPr>
              <p:cNvPr id="35"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765817396"/>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3"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5500"/>
                            </p:stCondLst>
                            <p:childTnLst>
                              <p:par>
                                <p:cTn id="57" presetID="2" presetClass="entr" presetSubtype="8"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0-#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6500"/>
                            </p:stCondLst>
                            <p:childTnLst>
                              <p:par>
                                <p:cTn id="66" presetID="18" presetClass="entr" presetSubtype="12"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strips(downLeft)">
                                      <p:cBhvr>
                                        <p:cTn id="6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3" grpId="0" animBg="1"/>
      <p:bldP spid="14" grpId="0"/>
      <p:bldP spid="15" grpId="0" animBg="1"/>
      <p:bldP spid="16" grpId="0"/>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4"/>
            <a:ext cx="12195177" cy="36051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7" y="6493142"/>
            <a:ext cx="1070600"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20"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smtClean="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9" name="文本框 9"/>
          <p:cNvSpPr txBox="1"/>
          <p:nvPr/>
        </p:nvSpPr>
        <p:spPr>
          <a:xfrm>
            <a:off x="982638" y="188640"/>
            <a:ext cx="1653803" cy="377026"/>
          </a:xfrm>
          <a:prstGeom prst="rect">
            <a:avLst/>
          </a:prstGeom>
          <a:noFill/>
        </p:spPr>
        <p:txBody>
          <a:bodyPr wrap="square" lIns="68580" tIns="34290" rIns="68580" bIns="34290" rtlCol="0">
            <a:spAutoFit/>
          </a:bodyPr>
          <a:lstStyle/>
          <a:p>
            <a:pPr marL="0" lvl="1"/>
            <a:r>
              <a:rPr lang="zh-CN" altLang="en-US" sz="2000" dirty="0" smtClean="0">
                <a:solidFill>
                  <a:schemeClr val="accent1">
                    <a:lumMod val="75000"/>
                  </a:schemeClr>
                </a:solidFill>
                <a:latin typeface="微软雅黑" pitchFamily="34" charset="-122"/>
                <a:ea typeface="微软雅黑" pitchFamily="34" charset="-122"/>
              </a:rPr>
              <a:t>性格分析</a:t>
            </a:r>
            <a:endParaRPr lang="zh-CN" altLang="en-US" sz="2400" dirty="0">
              <a:solidFill>
                <a:schemeClr val="accent1">
                  <a:lumMod val="75000"/>
                </a:schemeClr>
              </a:solidFill>
              <a:latin typeface="微软雅黑" pitchFamily="34" charset="-122"/>
              <a:ea typeface="微软雅黑" pitchFamily="34" charset="-122"/>
            </a:endParaRPr>
          </a:p>
        </p:txBody>
      </p:sp>
      <p:sp>
        <p:nvSpPr>
          <p:cNvPr id="8" name="矩形 38"/>
          <p:cNvSpPr/>
          <p:nvPr/>
        </p:nvSpPr>
        <p:spPr>
          <a:xfrm>
            <a:off x="-385514" y="188640"/>
            <a:ext cx="1321614" cy="417113"/>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 fmla="*/ 0 w 7909959"/>
              <a:gd name="connsiteY0" fmla="*/ 13252 h 2507802"/>
              <a:gd name="connsiteX1" fmla="*/ 7909959 w 7909959"/>
              <a:gd name="connsiteY1" fmla="*/ 0 h 2507802"/>
              <a:gd name="connsiteX2" fmla="*/ 7234098 w 7909959"/>
              <a:gd name="connsiteY2" fmla="*/ 2507802 h 2507802"/>
              <a:gd name="connsiteX3" fmla="*/ 0 w 7909959"/>
              <a:gd name="connsiteY3" fmla="*/ 2507802 h 2507802"/>
              <a:gd name="connsiteX4" fmla="*/ 0 w 7909959"/>
              <a:gd name="connsiteY4" fmla="*/ 13252 h 2507802"/>
              <a:gd name="connsiteX0" fmla="*/ 0 w 7903924"/>
              <a:gd name="connsiteY0" fmla="*/ 0 h 2494550"/>
              <a:gd name="connsiteX1" fmla="*/ 7903924 w 7903924"/>
              <a:gd name="connsiteY1" fmla="*/ 1837 h 2494550"/>
              <a:gd name="connsiteX2" fmla="*/ 7234098 w 7903924"/>
              <a:gd name="connsiteY2" fmla="*/ 2494550 h 2494550"/>
              <a:gd name="connsiteX3" fmla="*/ 0 w 7903924"/>
              <a:gd name="connsiteY3" fmla="*/ 2494550 h 2494550"/>
              <a:gd name="connsiteX4" fmla="*/ 0 w 7903924"/>
              <a:gd name="connsiteY4" fmla="*/ 0 h 249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5" cstate="print">
            <a:extLst>
              <a:ext uri="{BEBA8EAE-BF5A-486C-A8C5-ECC9F3942E4B}">
                <a14:imgProps xmlns:a14="http://schemas.microsoft.com/office/drawing/2010/main">
                  <a14:imgLayer r:embed="rId6">
                    <a14:imgEffect>
                      <a14:backgroundRemoval t="2242" b="97091" l="9855" r="89984">
                        <a14:foregroundMark x1="50565" y1="9030" x2="51292" y2="56000"/>
                        <a14:foregroundMark x1="53231" y1="22606" x2="53958" y2="37152"/>
                        <a14:foregroundMark x1="48384" y1="25455" x2="46204" y2="39758"/>
                        <a14:foregroundMark x1="47819" y1="17212" x2="49273" y2="18727"/>
                        <a14:foregroundMark x1="55170" y1="13697" x2="55170" y2="13697"/>
                        <a14:foregroundMark x1="55897" y1="12364" x2="55493" y2="14303"/>
                        <a14:foregroundMark x1="55089" y1="14667" x2="55008" y2="15879"/>
                        <a14:backgroundMark x1="32310" y1="34182" x2="32310" y2="34182"/>
                        <a14:backgroundMark x1="55008" y1="14848" x2="54927" y2="15879"/>
                        <a14:backgroundMark x1="55008" y1="14788" x2="55897" y2="14242"/>
                        <a14:backgroundMark x1="55008" y1="15818" x2="55654" y2="16182"/>
                        <a14:backgroundMark x1="54847" y1="14424" x2="54685" y2="14667"/>
                        <a14:backgroundMark x1="55897" y1="13515" x2="55331" y2="14485"/>
                        <a14:backgroundMark x1="55170" y1="14727" x2="55331" y2="16303"/>
                        <a14:backgroundMark x1="54766" y1="14727" x2="54685" y2="15818"/>
                      </a14:backgroundRemoval>
                    </a14:imgEffect>
                  </a14:imgLayer>
                </a14:imgProps>
              </a:ext>
              <a:ext uri="{28A0092B-C50C-407E-A947-70E740481C1C}">
                <a14:useLocalDpi xmlns:a14="http://schemas.microsoft.com/office/drawing/2010/main" val="0"/>
              </a:ext>
            </a:extLst>
          </a:blip>
          <a:stretch>
            <a:fillRect/>
          </a:stretch>
        </p:blipFill>
        <p:spPr>
          <a:xfrm>
            <a:off x="1774726" y="692696"/>
            <a:ext cx="4260729" cy="5679877"/>
          </a:xfrm>
          <a:prstGeom prst="rect">
            <a:avLst/>
          </a:prstGeom>
          <a:effectLst>
            <a:outerShdw dist="101600" dir="2700000" algn="br" rotWithShape="0">
              <a:prstClr val="black">
                <a:alpha val="10000"/>
              </a:prstClr>
            </a:outerShdw>
          </a:effectLst>
        </p:spPr>
      </p:pic>
      <p:cxnSp>
        <p:nvCxnSpPr>
          <p:cNvPr id="11" name="直接连接符 10"/>
          <p:cNvCxnSpPr/>
          <p:nvPr/>
        </p:nvCxnSpPr>
        <p:spPr>
          <a:xfrm>
            <a:off x="4835377" y="1640508"/>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236619" y="1297268"/>
            <a:ext cx="4028089" cy="864096"/>
            <a:chOff x="2288094" y="1321493"/>
            <a:chExt cx="1371968" cy="864096"/>
          </a:xfrm>
        </p:grpSpPr>
        <p:sp>
          <p:nvSpPr>
            <p:cNvPr id="13" name="矩形 12"/>
            <p:cNvSpPr/>
            <p:nvPr/>
          </p:nvSpPr>
          <p:spPr>
            <a:xfrm>
              <a:off x="2288094" y="1321493"/>
              <a:ext cx="377384" cy="369332"/>
            </a:xfrm>
            <a:prstGeom prst="rect">
              <a:avLst/>
            </a:prstGeom>
          </p:spPr>
          <p:txBody>
            <a:bodyPr wrap="none">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沉着冷静</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5" name="直接连接符 14"/>
          <p:cNvCxnSpPr/>
          <p:nvPr/>
        </p:nvCxnSpPr>
        <p:spPr>
          <a:xfrm>
            <a:off x="5532547" y="2792636"/>
            <a:ext cx="635350"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240978" y="2449396"/>
            <a:ext cx="4028089" cy="864096"/>
            <a:chOff x="2288094" y="1321493"/>
            <a:chExt cx="1371968" cy="864096"/>
          </a:xfrm>
        </p:grpSpPr>
        <p:sp>
          <p:nvSpPr>
            <p:cNvPr id="17" name="矩形 16"/>
            <p:cNvSpPr/>
            <p:nvPr/>
          </p:nvSpPr>
          <p:spPr>
            <a:xfrm>
              <a:off x="2288094" y="1321493"/>
              <a:ext cx="377384" cy="369332"/>
            </a:xfrm>
            <a:prstGeom prst="rect">
              <a:avLst/>
            </a:prstGeom>
          </p:spPr>
          <p:txBody>
            <a:bodyPr wrap="none">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热爱思考</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19" name="直接连接符 18"/>
          <p:cNvCxnSpPr/>
          <p:nvPr/>
        </p:nvCxnSpPr>
        <p:spPr>
          <a:xfrm>
            <a:off x="4868467" y="3944764"/>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269709" y="3601524"/>
            <a:ext cx="4028089" cy="864096"/>
            <a:chOff x="2288094" y="1321493"/>
            <a:chExt cx="1371968" cy="864096"/>
          </a:xfrm>
        </p:grpSpPr>
        <p:sp>
          <p:nvSpPr>
            <p:cNvPr id="21" name="矩形 20"/>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优柔寡断</a:t>
              </a:r>
            </a:p>
          </p:txBody>
        </p:sp>
        <p:sp>
          <p:nvSpPr>
            <p:cNvPr id="22" name="矩形 21"/>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cxnSp>
        <p:nvCxnSpPr>
          <p:cNvPr id="23" name="直接连接符 22"/>
          <p:cNvCxnSpPr/>
          <p:nvPr/>
        </p:nvCxnSpPr>
        <p:spPr>
          <a:xfrm>
            <a:off x="4868467" y="5168900"/>
            <a:ext cx="1328161" cy="0"/>
          </a:xfrm>
          <a:prstGeom prst="line">
            <a:avLst/>
          </a:prstGeom>
          <a:ln w="9525">
            <a:solidFill>
              <a:schemeClr val="accent1">
                <a:lumMod val="7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269709" y="4825660"/>
            <a:ext cx="4028089" cy="864096"/>
            <a:chOff x="2288094" y="1321493"/>
            <a:chExt cx="1371968" cy="864096"/>
          </a:xfrm>
        </p:grpSpPr>
        <p:sp>
          <p:nvSpPr>
            <p:cNvPr id="25" name="矩形 24"/>
            <p:cNvSpPr/>
            <p:nvPr/>
          </p:nvSpPr>
          <p:spPr>
            <a:xfrm>
              <a:off x="2288094" y="1321493"/>
              <a:ext cx="377384" cy="369332"/>
            </a:xfrm>
            <a:prstGeom prst="rect">
              <a:avLst/>
            </a:prstGeom>
          </p:spPr>
          <p:txBody>
            <a:bodyPr wrap="none">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感情用事</a:t>
              </a:r>
            </a:p>
          </p:txBody>
        </p:sp>
        <p:sp>
          <p:nvSpPr>
            <p:cNvPr id="26" name="矩形 25"/>
            <p:cNvSpPr/>
            <p:nvPr/>
          </p:nvSpPr>
          <p:spPr>
            <a:xfrm>
              <a:off x="2288094" y="1662369"/>
              <a:ext cx="1371968" cy="523220"/>
            </a:xfrm>
            <a:prstGeom prst="rect">
              <a:avLst/>
            </a:prstGeom>
          </p:spPr>
          <p:txBody>
            <a:bodyPr wrap="square" anchor="ctr">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请在此输入详细文字信息和简介</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请在此输入详细文字信息和</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rPr>
                <a:t>简介。</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grpSp>
    </p:spTree>
    <p:extLst>
      <p:ext uri="{BB962C8B-B14F-4D97-AF65-F5344CB8AC3E}">
        <p14:creationId xmlns:p14="http://schemas.microsoft.com/office/powerpoint/2010/main" val="568261935"/>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900" decel="100000" fill="hold"/>
                                        <p:tgtEl>
                                          <p:spTgt spid="1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 presetClass="entr" presetSubtype="2" fill="hold" nodeType="withEffect">
                                  <p:stCondLst>
                                    <p:cond delay="7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 presetClass="entr" presetSubtype="2" fill="hold" nodeType="withEffect">
                                  <p:stCondLst>
                                    <p:cond delay="75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1+#ppt_w/2"/>
                                          </p:val>
                                        </p:tav>
                                        <p:tav tm="100000">
                                          <p:val>
                                            <p:strVal val="#ppt_x"/>
                                          </p:val>
                                        </p:tav>
                                      </p:tavLst>
                                    </p:anim>
                                    <p:anim calcmode="lin" valueType="num">
                                      <p:cBhvr additive="base">
                                        <p:cTn id="31" dur="500" fill="hold"/>
                                        <p:tgtEl>
                                          <p:spTgt spid="16"/>
                                        </p:tgtEl>
                                        <p:attrNameLst>
                                          <p:attrName>ppt_y</p:attrName>
                                        </p:attrNameLst>
                                      </p:cBhvr>
                                      <p:tavLst>
                                        <p:tav tm="0">
                                          <p:val>
                                            <p:strVal val="#ppt_y"/>
                                          </p:val>
                                        </p:tav>
                                        <p:tav tm="100000">
                                          <p:val>
                                            <p:strVal val="#ppt_y"/>
                                          </p:val>
                                        </p:tav>
                                      </p:tavLst>
                                    </p:anim>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par>
                                <p:cTn id="36" presetID="2" presetClass="entr" presetSubtype="2" fill="hold" nodeType="withEffect">
                                  <p:stCondLst>
                                    <p:cond delay="75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525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par>
                                <p:cTn id="44" presetID="2" presetClass="entr" presetSubtype="2" fill="hold" nodeType="withEffect">
                                  <p:stCondLst>
                                    <p:cond delay="75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1+#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7F5AC60-19FE-4A17-AB61-277EE92F010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DiKd0k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OIp3SQ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A4indJ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DiKd0k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DiKd0l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DiKd0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iKd0m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Ip3SWQx/hTMCAAA/D0AACkAAAB1bml2ZXJzYWwvc2tpbl9jdXN0b21pemF0aW9uX3NldHRpbmdzLnhtbO1b627juhH+36cgXBzgFCjii3xL4XUhS3QirCP7WEqy26IwZIuxhUiij0R71wf+0afpg/VJOqSkWHJsR8qmBdoq2ixWw5lvhpwLSQ22Fz47vrIJGfWc3yzmUN8gjDn+Muz/DqHegro0mAQkJCysHiiPjm/Tb5r/RDkNqCGzfNsKbIWPhv0aGoof1O3IXbULb81Bs4E6TdzAXaTilgJj15J6LSkwpjbqSq96BBHhBmRBfHYatVfNjL4W0PyQBEzzbfK9L2W500PZGdwElu0AX9hvN/mzT7Tu1SZ/ULPe6rTwviFLktRGSkutq7V9p3PdkesI15qtmrQfdBtSQ0L1Vqt+3d7XO42WBG/D6zagNPF1GzU7zWZD3TdwA6SRLA/UhrLvSNf1ugzacPda2Q+Hg06thur1utRU9622NBzUEHBLgCFLXb6AkioNpPZeHsj1roSGynAwbO6xittKC3UbuF2r7ZuDgVSrHRb3MLv0ch2ouaeTLOcbgCddcHKUx1b1RHD1FpsgAGaTeGvXYgT5lkc+VURM+kxELPp5Qde7P1TiABXBnLAndmWpERHIHKx/AqtXFSMJm7ArnRhpOnLsT5X5hjHqXy2ozwDqyqeBZ7mV/u+j2IlnlkeSbklQRO7JWpCDuo74ySsW64J4hueS0IJ6a8vfjeiSXs2txfMyoBvfzmXmarcmgev4z8Bdu+4o+KIi1wmZxoiXsQ93+ZNfbA3+DAk3r435k0vStebETTTWxE8BuYPKt1fkSHTrhA4TonKdP5dE19aSZB3QlflzWcYHLVmvdfjzthAj3xmwSzz9GxfZXWtHgqySqFxelKLrzbpoPK0DuuSLnZV729Evci6F6uMvuYU1/uQS4hPkCnN5KV42MX/1iDF+Pa4lPQ+0gHPTxSUmCcjJYKaM7yay/nU2Gt+MZwPtptJXoqxEPC1/brS73+utNlSuWC4nknEnj0ZZLCTAWrV8WLo5HY9mAIhHMx1/MSt9/ndh0fG9OdJ0XOnH/ygMMJnih0qf/51H9H46xbo5M0aaimeaMdPHpliXETaxWul/pRu0srYEMYq2DvmG2IogKM9OQFDoOrYY4CXb8Tckhz51fCdr+myKDXOqKaY21it9gwbB7o8C2dqwFQTPygqR7YTW3CW2UAshIsbX6R0K/rCVA5zUsxz/Ko/2qfyo6TczczweGTOsqwml0se+jdTA4pqKA01lA08BI7BgH3+f+ExEn0BAsusWBrnVbm5H8GtyQ26d5cqFX/YOayYYXDIhfg5BCBw8hagzjMfxVOVrCAqRhdZWGH6jgZ0JmrTrcmBrujKG0FTMFL7JYRJscLzjLyB0yILlwLvDhiHf4Nlg/AViHHJzXFBo/BlS8nNBoa/YgBzCRg4xXX7QbmSeETwNkwRJcnBh8Xh3d8haLECOr+bWoZsQKHyFIU1ENoZXhTUZ+Jd7cKQmj85kewQMiy3els6WgCmBDdtcDl1QhhSs8uj65V77y2woayOsziDc1PHjzBRVkiv1rB3yKUOWvbX8BUFzsrA2kAk7GLMdW4xxzwsTft04vyGLxfXnp7h06Sr+8tM7TMoUvBOWwXkZlMExZc3e0s6XLZ7BOw3hsX7WijwL8G4TDAXr8lQbf4yLQsfbuFGV/ghHvRhX1Flv2vHj65Xfbf8GY4yoBA80qGgDhxYSwrAT8y0HNk+3kKCmD0FdfFmEgs9vqIUA9HGMoVP0AzAPsHIZQx5gRYtBPOKBoZlw2Hokc377yCEscjXy2ml/8zuiS+CC/pKqc/JE4bzkEmsbHWRg7xLuz+Pl1FEps7WYmjkCw3XAXEZBBaiu4/E7VD7Y+zucLEW0G2Tm80g3ri2y23WexY4A67zxyOtz2FNAPUF1rTCJ62hT+vMPGhJNcRrpnRQ7QLwkaG5fpfLzhzxmYHmq3M4UWVcwv1HwfHbzy0F28DUZmcZsJA84AqSJZ7HFCnbhJ37Py48V3QhUPJQBL568Qaxgsfrn3/+RH+bInoiKYuqfiuJA8vOqiV/w/qpTRsK/5cAx5UFWVLzkFIwvVIlo/vuVqUGAfsiVxYq2JY96/BNXLtWQArEbZdOUlds7yBJDJAXdBHAWLAhyJ08/Q+ETZ/1K/84KnqFwmpS6RYHEyvPYZIVtOFxxN8x1fFJQ/Id3Ij55U5vMZFUVd3/IUddZPEfbrw0XmPgzH3LpsgiecivrUJ2PIIntsOKYYnNLqhaUhOj9UBC2J/e6F8Lhg4prQQ1nme8zPguoO+Fftl5/ygUG/iEOwrjPAn6lT97SHOGKfot913+y3BDY0qRj1gnYMOGHxRgySzvmnvLcsdO4MeWY8YG6sC8o0XRS0Fn6sZSiDMSX37SCF9ory+GaFQ+lTD8Qj/l18p294k8Rj/kNvqeM4V732qbjobRo8jluYAVpeh7fAQ/xRZWKeZK3LA+3YMQ/y4apicSELKdHbdIXe6PpeCROZ05LG1w9Y3HPfzm+3HGZ+U5MO+Rth8zAIXyrl+O3xxzmkvPBLeYBKZheavF+KgNinlMpELUPjhcjoiK2W5NPFbiIWIsVr/RhBcUYnyp8OaMOzTm5dVLPeDlLSQprLot6op6Lcl5Ipc+reDFVNEr2y0K96qt16lUveagXw553oL/x5iTAEAMOVLnYQ1limn2VfAp7ECfSI7kzo2kAtgJsH+5ISSakCJnAEseqJFuil/Q4nC2Z45ItSUpVipBanMvz74WQHZeDW2Yj8sTS4R1TCmdBXOsOsZitgSn6WSlxI0srORopmHTMmodi9ieqVbL5HGw8sR0lZZqHe7pCU3bk9eoJVcB7bvV71fQ2CzXqRJf1YusVTgce/+ZadlvLbmvZbS27rWW3tey2lt3WsttadlvLbmvZbS27rWW3tey2lt3WsttadlvLbmvZbS27rWW3tey2fmS39cD6/9NsPQiVvdb/zV5rjjbmhzdbcwj+13Zbo/As3GyNxMpea6Fe66mm6cc3W8/vOh/ba01Z9R9oth7TQBTwzv4H738BUEsDBBQAAgAIADmKd0nl2tAr7wwAADocAAAXAAAAdW5pdmVyc2FsL3VuaXZlcnNhbC5wbmftmXtUE9e+xwfxdayAtlKoINjaW1qrIHgkvBKuBUTrAY0KSCGkiMjhFQQyhPCKSyuIvGyrPA0oFggmJCLycCJQRckpASKLPIAwpJqSQAKJEEIIr9zBnnvWXWete/+/a/HHPH6fvfb8fvs3e3/3ntm5p/19Tbbt3gYAgMmJ495nAMAYBIANr7duRgiKFvwbcjFKPuP7DcDst55EjI1RR/2OAkBj0QfL4ZsQ+y+XjwcnA8CHxLXDaOySbSoAWPFOeB89lxo2DfPoX2tXODNLKP2WObOJwMufwrtIn033bPt4lznW4tW2Tdhbwjtndr4quHHvA/OQL8/f3HvmoRV97znSqr1+PnNxZTRLNUrKoiYnJYTNOL7b61pW9vnhE/4y8qWfkiOPmOAztQLFz6cwwZlzA75RYxRDJhIP4fHA3wWxgnjN5SMKzMrcYMolBBae1Iot+6tVeQ4df7fbCAC/uwRwqD5wqyRL7I8U/5pIr2Sf4VxM2WcEAC4EQXIQZvldV8rnSBGnIU31LWoDAFzZXm0KAHtLacYAsPULBVJ0NdcNwd+v43W8jtfxOl7H63gdr+N1vI7X8Tpex//vME6/qGQFIXcXPwSR83PvPQDwn4ewWwBgx9/4yMfxxo/+L9xvDuKz9OMKQRAeh9b/8TPd14Z8EeShddZUCA8aFFnClelixFmh4FkfHK+upS3hw9Ima9pbuLEj5VG9EhzpJmTImfqp/YGqiYcJgSmGlWkqOhCkKLNIXKQeRyYt8sSMUO0ssOLx5jjYiRdT/kQ25IOuZR8wdMwXQvLKdGb7NQ5TRWr1sNC+zXOonOw+uLIo6gxb+0Ugwq32u6sZWTq2hKrvsl29DKeayhMoS2IBaBiJZeEOE7JCYyDyKMOmyRGWV1Gy+toS9cwiJST/R+Rod8ukDfKQAi4Zq8FbOUj9esZSAf+A6XyXV/essgxLklYumh4NkU8dRbeUtHdFq2knD8ogCTwb6h1vLUniHoyy6oEXatxVbVKIu3+rcnbbjdnBqtW5KaLrnhyssuMCU6h3oOi59PCgN3+1yUsSx7c2mMyWs/xjx8oJ+XS5z/UzBVZyOdkdTv7DiRAxSGxmgCvaUOaMJqNk/HX6ghKaLtjy+y6+7X5byvLM/IrqNpGLUcpc/0NriZfZ1ugKIZV/zUSx/FnMvjZnpvKJ80/s6EvmG+HNpOmyMtQvSijlKcaeKVyyPt5c8vAbZr9DV92GDhu6G/5TjE3TzusRUBomH91qfkIT1ly1/IddvKWpsnKfvL3gu+zELCSYXqk+g0Zj70xfMGtG2QCEX9w21KRXuR+BH/Mgsr8fWgg/rsqhudcllo4wdwZiDyWUsiJOwQVni36bbaQv1A9Gxon0jRYNL2K9A14NlNbmy702DSaxQlaeTTbidNau6ni+Pq2SUEF4CWcMR7530/jezSIjQGeDdJvxKlBzt3wk5SmDJ8qFPthtNQS3BU//pUx3m7j/8+6xvaas9Klj/IPGdUjDaPmTOYlUeE5cHY0ks7q1UUkUqyQ+RBbHa4JgBXzIv59at+wK1RD29CKxY/dkDx80dHjDmwpMpgijcU+xaLqJfrfDBIGhamSXYUU4yk6QrVyreHfW4hoRAg8haQ/QJlhB4CMzLOlohDHbCsX/FFTW1t+j85zAqpq3jxQ7elx/kfP4gnHpDq4TpZYQOFjUZcFdeBaCc2bGDs2VQX68H/PGupmDyEBtcx3L1MHzmdO3QWW4sC+5Zyxd3Z6CnlLU+sBJQ+CoD5GbjGV74zaJIdZN1mlL/GnHA6gW1/zveOYoaWM958IPIT5n0fbm8L5nvn8IJm9UkSuhStfi/b/IyMXhR8Tz1q68eL4mqWopKQ6rQ8Z/a0nCIvU17AxYN3lRvOYaFcJXjAr5bdxcxTMfeJNg8+zQ+bAo8oT4kCk7dCQlM7TyOxGYGvHJTlR3wPGCxGZSXCiGgu3Z2uEILw8VAHSuknj2kEA6hgvrT7cCqft2kZ46VLyYrYZEUjftyWlbwwJnRLQKcU+SxMDlXvtZ9QcKs3sneZilKcGMdgxTlD5+JyjwFFrLV7R2rkwLlV9RlqW2rDBfapX8KxB3hOlfIm2ZXAsxqgJyaM7XREoxwiQ+r9lam1zXLVqkazRpB8B2kBxf16s5QI3CbbfQZ1BpxqbMdHSKwuJNED5Ta2AtKykOvXVUVYvR7+cFUfWQrgnXYHVsiL+kgN6s6CSSNLTWV7jbc6yiJH2XQc+jVOIwV6Nt4cVSUBN3ONuVsf+JjNttW8i+3x30Tnia61HcuoGV3YhxNgHTj/SRqToNWG3q0qbSusTtLh7s+9ORZea751um04cxMZb3sftlMu4xft99rNH8Kwv8XRzmAiNbn1a8OlvSedfvsHoTnRxLe1RRBwe0+l+CPcT594sTQlvsFd0L/aV1xewXBO9ppzDOIvxE1f+g0gp2G/bmG20Rtdvk+HVZSqgpkHjzlQjiJ5KU4C6nL7vHmtwkPjiysqG13972/tmu2kOfpLNkV6yMhvcUP80jUJFu31KW09grz4WchNLSrKem3PvVzP/tsfz2oml69s2im3lOFxrmDwgWXN32f9uTVJ6Ihg/l9A6xUZgiVHUU+biMCYFOStlwbfZ3QiihOaM5Kh7HP5gTWVpwqyF8TINyP8e/Q6DGfaZwXliSGDrSFifreJU7miBGN6gBRMqwoq7a8Hy1vzscb/yro2KMM99MsMTPOlZHbAw2MXfXkqGRWiqrzp7lUtaX/ubYdmF0X4jXnkqXbjU9xK6JUBkfQ1tCF7OLk3H8Pm5wzFOZstyMzZjRtB3lr3D+OYwG67+n2ykdsmbyBBFF6Ja0t7l2zJl3XWYs1TNNf1P0yz1x/9b2uX/sK3qijlyihY+dRb2ItBxwnG8r+DV4899MxC8urm74MXFifNbqM91Aw8/BKJ7zkfxxyypjRlWspfLSsgdPVL+XEb5xZpn8Ipwh4RZCaQSi8uJH2NZ3LMpKLKiDSVXXQ9BYEVlWFtVfWx8dW6mCrhgU7/PgCmeMTCKSUzhQkdAx3FEy/SDb72hjPuRkWhGatTRuH+6kngkhHX/7r5Q3WmsqW3bP50IjXsFefu6cKZc5oss5viD5QYhdxQ3o+shHJHW7ruVT0f/wQ52xeOnYK+3mSZ8MrqkB3a4q43GmpzjApOJqdR6UOHHRZB8xZsK0MzRMN+QV1JWUIOmAtI7v/ekxopZFy2IsykF6eiBQWSf0qdcc4Z1XbXubCI/vwAbxcgmZcfsUX2iLSpSPeiLb4jVNVStx2lmuA2sVma8/lF23CHNx7y3WKixCdWnDvrq00Lqso4WdDFAqwoW9z712vARfuZR37NtXL2vbHurelV/Sm9wx/wrU32h36+z3wPv0t2Vs5JFBZYSwr8kPZo0v0roOKWcbSxq6iyLPP4yOofL142+KpWkxYkqos1DtY0yiyb9B20HaxgJaBd/iHj9qongg0EwlTujMrO134HjOvfaib7FJvVewuRBv4RRKT2+fepCOJpzp5CtKLqIIg+of1oZ1Ka7bQD/Jb8hDXnk9otS6EbAxr+JjEOXV6tHEVkHKOIfn1nEBk9ytNK4sOgY1Od0qyYKJFyc+y44FWSWZ/z0PFcJ0VsdIB4v6mIBem4iGk3loETMHlwv9toc0mujHuGO/oScJCklob6YWSkU+20WKMIelibCinDXt/jx1eYYj1rWcFTRcWwvkYQLbQx1eco2GvG3bOvsLbYF/ptVjLea9z6OqMlPu80Q1k8LniNafy0QqT7sN5dAqiDl4IZKHnY+WQ6ldDk3gzq5mSMTFEF5WnIOPIYp9qxpzVtDOoVYT9FGwR90ETJLEl1Dw1YQzhvJ7S9W3UWOp0hgAyfTCYvXtRdHm5C9vPcizZAraw+axnFwS6zcucSBiABHD0Ru63ojXB5cQ9/xQWQt3DFsChaSWdL41TJ6iuImv4I6JnT0R6Q3ieRoyrLZbt64Zok3bRYsCVpagI2w+ccLrWwWkdF7rHH+1WDGAHCbGS3hQx6idlKHN5SsUonJqD1hPQQ81/6BmqzsEXWaeo90hdbUNZEi5YbWu0MITaRROHmmdZwpw3vI98a3cFP1X6kaPl7YPkPXTS7thzNeqn09hXJfi4GtmmKFjo+96D/Pu+p0dFHrAoBHwK5lve+CU41QKbO8peNQQ6fZnvSRaZ5vtC/LqTfyPgVUsele/gvgJsVPfl9BvepKeeNUUuOJ1fEQ29qpDPO45Py7hPK1Wcd72oSSh6MWJB1EGxfeBJYI2gg2yXrc68e9r8EdfSzI0fu5r+1PSQDRpHGlWrC9iXR59KGcuIzJK+JfFWD08FIKs2G/VuDGzm2j0N0vqzoT3m2Ft5zoL3sTwBYjQeTI6VubFKV+sbaQxFc2KFoMJXWAwWny4v8DiY2MvBAMnfPy9md98f/W/AFBLAwQUAAIACAA5indJ6K6h6EoAAABqAAAAGwAAAHVuaXZlcnNhbC91bml2ZXJzYWwucG5nLnhtbLOxr8jNUShLLSrOzM+zVTLUM1Cyt+PlsikoSi3LTC1XqACKGekZQICSQiUqtzwzpSTDVsnCzBAhlpGamZ5RYqtkZmIGF9QHGgkAUEsBAgAAFAACAAgAOIp3SQ5qJE5iBAAABREAAB0AAAAAAAAAAQAAAAAAAAAAAHVuaXZlcnNhbC9jb21tb25fbWVzc2FnZXMubG5nUEsBAgAAFAACAAgAOIp3SQh+CyMpAwAAhgwAACcAAAAAAAAAAQAAAAAAnQQAAHVuaXZlcnNhbC9mbGFzaF9wdWJsaXNoaW5nX3NldHRpbmdzLnhtbFBLAQIAABQAAgAIADiKd0m1/AlkugIAAFUKAAAhAAAAAAAAAAEAAAAAAAsIAAB1bml2ZXJzYWwvZmxhc2hfc2tpbl9zZXR0aW5ncy54bWxQSwECAAAUAAIACAA4indJKpYPZ/4CAACXCwAAJgAAAAAAAAABAAAAAAAECwAAdW5pdmVyc2FsL2h0bWxfcHVibGlzaGluZ19zZXR0aW5ncy54bWxQSwECAAAUAAIACAA4indJaHFSkZoBAAAfBgAAHwAAAAAAAAABAAAAAABGDgAAdW5pdmVyc2FsL2h0bWxfc2tpbl9zZXR0aW5ncy5qc1BLAQIAABQAAgAIADiKd0k9PC/RwQAAAOUBAAAaAAAAAAAAAAEAAAAAAB0QAAB1bml2ZXJzYWwvaTE4bl9wcmVzZXRzLnhtbFBLAQIAABQAAgAIADiKd0mzv7NQbQAAAHIAAAAcAAAAAAAAAAEAAAAAABYRAAB1bml2ZXJzYWwvbG9jYWxfc2V0dGluZ3MueG1sUEsBAgAAFAACAAgARJRXRyO0Tvv7AgAAsAgAABQAAAAAAAAAAQAAAAAAvREAAHVuaXZlcnNhbC9wbGF5ZXIueG1sUEsBAgAAFAACAAgAOIp3SWQx/hTMCAAA/D0AACkAAAAAAAAAAQAAAAAA6hQAAHVuaXZlcnNhbC9za2luX2N1c3RvbWl6YXRpb25fc2V0dGluZ3MueG1sUEsBAgAAFAACAAgAOYp3SeXa0CvvDAAAOhwAABcAAAAAAAAAAAAAAAAA/R0AAHVuaXZlcnNhbC91bml2ZXJzYWwucG5nUEsBAgAAFAACAAgAOYp3SeiuoehKAAAAagAAABsAAAAAAAAAAQAAAAAAISsAAHVuaXZlcnNhbC91bml2ZXJzYWwucG5nLnhtbFBLBQYAAAAACwALAEkDAACkKwAAAAA="/>
  <p:tag name="ISPRING_PRESENTATION_TITLE" val="hg000100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TotalTime>
  <Words>3342</Words>
  <Application>Microsoft Office PowerPoint</Application>
  <PresentationFormat>自定义</PresentationFormat>
  <Paragraphs>372</Paragraphs>
  <Slides>32</Slides>
  <Notes>32</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Arial Unicode MS</vt:lpstr>
      <vt:lpstr>Gill Sans</vt:lpstr>
      <vt:lpstr>方正兰亭超细黑简体</vt:lpstr>
      <vt:lpstr>方正兰亭黑_GBK</vt:lpstr>
      <vt:lpstr>宋体</vt:lpstr>
      <vt:lpstr>微软雅黑</vt:lpstr>
      <vt:lpstr>Arial</vt:lpstr>
      <vt:lpstr>Calibri</vt:lpstr>
      <vt:lpstr>Impact MT Std</vt:lpstr>
      <vt:lpstr>Lato Light</vt:lpstr>
      <vt:lpstr>Open Sans</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hg0001009</dc:title>
  <dc:creator>深度联盟http://www.deepbbs.org</dc:creator>
  <cp:lastModifiedBy>1</cp:lastModifiedBy>
  <cp:revision>52</cp:revision>
  <dcterms:created xsi:type="dcterms:W3CDTF">2016-05-04T11:42:25Z</dcterms:created>
  <dcterms:modified xsi:type="dcterms:W3CDTF">2016-12-25T07:41:58Z</dcterms:modified>
</cp:coreProperties>
</file>