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 id="2147483744" r:id="rId8"/>
    <p:sldMasterId id="2147483768" r:id="rId9"/>
    <p:sldMasterId id="2147483780" r:id="rId10"/>
    <p:sldMasterId id="2147483792" r:id="rId11"/>
    <p:sldMasterId id="2147483816" r:id="rId12"/>
    <p:sldMasterId id="2147483828" r:id="rId13"/>
  </p:sldMasterIdLst>
  <p:notesMasterIdLst>
    <p:notesMasterId r:id="rId40"/>
  </p:notesMasterIdLst>
  <p:sldIdLst>
    <p:sldId id="285" r:id="rId14"/>
    <p:sldId id="257" r:id="rId15"/>
    <p:sldId id="258" r:id="rId16"/>
    <p:sldId id="260" r:id="rId17"/>
    <p:sldId id="259" r:id="rId18"/>
    <p:sldId id="261" r:id="rId19"/>
    <p:sldId id="284" r:id="rId20"/>
    <p:sldId id="262" r:id="rId21"/>
    <p:sldId id="280" r:id="rId22"/>
    <p:sldId id="282" r:id="rId23"/>
    <p:sldId id="274" r:id="rId24"/>
    <p:sldId id="275" r:id="rId25"/>
    <p:sldId id="263" r:id="rId26"/>
    <p:sldId id="264" r:id="rId27"/>
    <p:sldId id="265" r:id="rId28"/>
    <p:sldId id="266" r:id="rId29"/>
    <p:sldId id="278" r:id="rId30"/>
    <p:sldId id="268" r:id="rId31"/>
    <p:sldId id="269" r:id="rId32"/>
    <p:sldId id="270" r:id="rId33"/>
    <p:sldId id="279" r:id="rId34"/>
    <p:sldId id="283" r:id="rId35"/>
    <p:sldId id="276" r:id="rId36"/>
    <p:sldId id="277" r:id="rId37"/>
    <p:sldId id="272" r:id="rId38"/>
    <p:sldId id="286" r:id="rId39"/>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2B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04" autoAdjust="0"/>
    <p:restoredTop sz="94660"/>
  </p:normalViewPr>
  <p:slideViewPr>
    <p:cSldViewPr snapToGrid="0">
      <p:cViewPr varScale="1">
        <p:scale>
          <a:sx n="89" d="100"/>
          <a:sy n="89" d="100"/>
        </p:scale>
        <p:origin x="187"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3.xml"/><Relationship Id="rId29"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viewProps" Target="view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20" Type="http://schemas.openxmlformats.org/officeDocument/2006/relationships/slide" Target="slides/slide7.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840E03-28B1-4E67-9513-2EF9E02D4909}" type="datetimeFigureOut">
              <a:rPr lang="zh-CN" altLang="en-US" smtClean="0"/>
              <a:t>2016/11/9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4F208F-0492-4553-AED9-712BA6278377}" type="slidenum">
              <a:rPr lang="zh-CN" altLang="en-US" smtClean="0"/>
              <a:t>‹#›</a:t>
            </a:fld>
            <a:endParaRPr lang="zh-CN" altLang="en-US"/>
          </a:p>
        </p:txBody>
      </p:sp>
    </p:spTree>
    <p:extLst>
      <p:ext uri="{BB962C8B-B14F-4D97-AF65-F5344CB8AC3E}">
        <p14:creationId xmlns:p14="http://schemas.microsoft.com/office/powerpoint/2010/main" val="58109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1</a:t>
            </a:fld>
            <a:endParaRPr lang="zh-CN" altLang="en-US"/>
          </a:p>
        </p:txBody>
      </p:sp>
    </p:spTree>
    <p:extLst>
      <p:ext uri="{BB962C8B-B14F-4D97-AF65-F5344CB8AC3E}">
        <p14:creationId xmlns:p14="http://schemas.microsoft.com/office/powerpoint/2010/main" val="958108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10</a:t>
            </a:fld>
            <a:endParaRPr lang="zh-CN" altLang="en-US"/>
          </a:p>
        </p:txBody>
      </p:sp>
    </p:spTree>
    <p:extLst>
      <p:ext uri="{BB962C8B-B14F-4D97-AF65-F5344CB8AC3E}">
        <p14:creationId xmlns:p14="http://schemas.microsoft.com/office/powerpoint/2010/main" val="39963726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11</a:t>
            </a:fld>
            <a:endParaRPr lang="zh-CN" altLang="en-US"/>
          </a:p>
        </p:txBody>
      </p:sp>
    </p:spTree>
    <p:extLst>
      <p:ext uri="{BB962C8B-B14F-4D97-AF65-F5344CB8AC3E}">
        <p14:creationId xmlns:p14="http://schemas.microsoft.com/office/powerpoint/2010/main" val="587179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12</a:t>
            </a:fld>
            <a:endParaRPr lang="zh-CN" altLang="en-US"/>
          </a:p>
        </p:txBody>
      </p:sp>
    </p:spTree>
    <p:extLst>
      <p:ext uri="{BB962C8B-B14F-4D97-AF65-F5344CB8AC3E}">
        <p14:creationId xmlns:p14="http://schemas.microsoft.com/office/powerpoint/2010/main" val="1265681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13</a:t>
            </a:fld>
            <a:endParaRPr lang="zh-CN" altLang="en-US"/>
          </a:p>
        </p:txBody>
      </p:sp>
    </p:spTree>
    <p:extLst>
      <p:ext uri="{BB962C8B-B14F-4D97-AF65-F5344CB8AC3E}">
        <p14:creationId xmlns:p14="http://schemas.microsoft.com/office/powerpoint/2010/main" val="3736754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14</a:t>
            </a:fld>
            <a:endParaRPr lang="zh-CN" altLang="en-US"/>
          </a:p>
        </p:txBody>
      </p:sp>
    </p:spTree>
    <p:extLst>
      <p:ext uri="{BB962C8B-B14F-4D97-AF65-F5344CB8AC3E}">
        <p14:creationId xmlns:p14="http://schemas.microsoft.com/office/powerpoint/2010/main" val="42001346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15</a:t>
            </a:fld>
            <a:endParaRPr lang="zh-CN" altLang="en-US"/>
          </a:p>
        </p:txBody>
      </p:sp>
    </p:spTree>
    <p:extLst>
      <p:ext uri="{BB962C8B-B14F-4D97-AF65-F5344CB8AC3E}">
        <p14:creationId xmlns:p14="http://schemas.microsoft.com/office/powerpoint/2010/main" val="871256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16</a:t>
            </a:fld>
            <a:endParaRPr lang="zh-CN" altLang="en-US"/>
          </a:p>
        </p:txBody>
      </p:sp>
    </p:spTree>
    <p:extLst>
      <p:ext uri="{BB962C8B-B14F-4D97-AF65-F5344CB8AC3E}">
        <p14:creationId xmlns:p14="http://schemas.microsoft.com/office/powerpoint/2010/main" val="3703269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17</a:t>
            </a:fld>
            <a:endParaRPr lang="zh-CN" altLang="en-US"/>
          </a:p>
        </p:txBody>
      </p:sp>
    </p:spTree>
    <p:extLst>
      <p:ext uri="{BB962C8B-B14F-4D97-AF65-F5344CB8AC3E}">
        <p14:creationId xmlns:p14="http://schemas.microsoft.com/office/powerpoint/2010/main" val="1643830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18</a:t>
            </a:fld>
            <a:endParaRPr lang="zh-CN" altLang="en-US"/>
          </a:p>
        </p:txBody>
      </p:sp>
    </p:spTree>
    <p:extLst>
      <p:ext uri="{BB962C8B-B14F-4D97-AF65-F5344CB8AC3E}">
        <p14:creationId xmlns:p14="http://schemas.microsoft.com/office/powerpoint/2010/main" val="33038336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19</a:t>
            </a:fld>
            <a:endParaRPr lang="zh-CN" altLang="en-US"/>
          </a:p>
        </p:txBody>
      </p:sp>
    </p:spTree>
    <p:extLst>
      <p:ext uri="{BB962C8B-B14F-4D97-AF65-F5344CB8AC3E}">
        <p14:creationId xmlns:p14="http://schemas.microsoft.com/office/powerpoint/2010/main" val="4252802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2</a:t>
            </a:fld>
            <a:endParaRPr lang="zh-CN" altLang="en-US"/>
          </a:p>
        </p:txBody>
      </p:sp>
    </p:spTree>
    <p:extLst>
      <p:ext uri="{BB962C8B-B14F-4D97-AF65-F5344CB8AC3E}">
        <p14:creationId xmlns:p14="http://schemas.microsoft.com/office/powerpoint/2010/main" val="11135268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20</a:t>
            </a:fld>
            <a:endParaRPr lang="zh-CN" altLang="en-US"/>
          </a:p>
        </p:txBody>
      </p:sp>
    </p:spTree>
    <p:extLst>
      <p:ext uri="{BB962C8B-B14F-4D97-AF65-F5344CB8AC3E}">
        <p14:creationId xmlns:p14="http://schemas.microsoft.com/office/powerpoint/2010/main" val="29196063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21</a:t>
            </a:fld>
            <a:endParaRPr lang="zh-CN" altLang="en-US"/>
          </a:p>
        </p:txBody>
      </p:sp>
    </p:spTree>
    <p:extLst>
      <p:ext uri="{BB962C8B-B14F-4D97-AF65-F5344CB8AC3E}">
        <p14:creationId xmlns:p14="http://schemas.microsoft.com/office/powerpoint/2010/main" val="25729001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22</a:t>
            </a:fld>
            <a:endParaRPr lang="zh-CN" altLang="en-US"/>
          </a:p>
        </p:txBody>
      </p:sp>
    </p:spTree>
    <p:extLst>
      <p:ext uri="{BB962C8B-B14F-4D97-AF65-F5344CB8AC3E}">
        <p14:creationId xmlns:p14="http://schemas.microsoft.com/office/powerpoint/2010/main" val="34374412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23</a:t>
            </a:fld>
            <a:endParaRPr lang="zh-CN" altLang="en-US"/>
          </a:p>
        </p:txBody>
      </p:sp>
    </p:spTree>
    <p:extLst>
      <p:ext uri="{BB962C8B-B14F-4D97-AF65-F5344CB8AC3E}">
        <p14:creationId xmlns:p14="http://schemas.microsoft.com/office/powerpoint/2010/main" val="34878607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24</a:t>
            </a:fld>
            <a:endParaRPr lang="zh-CN" altLang="en-US"/>
          </a:p>
        </p:txBody>
      </p:sp>
    </p:spTree>
    <p:extLst>
      <p:ext uri="{BB962C8B-B14F-4D97-AF65-F5344CB8AC3E}">
        <p14:creationId xmlns:p14="http://schemas.microsoft.com/office/powerpoint/2010/main" val="12788382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25</a:t>
            </a:fld>
            <a:endParaRPr lang="zh-CN" altLang="en-US"/>
          </a:p>
        </p:txBody>
      </p:sp>
    </p:spTree>
    <p:extLst>
      <p:ext uri="{BB962C8B-B14F-4D97-AF65-F5344CB8AC3E}">
        <p14:creationId xmlns:p14="http://schemas.microsoft.com/office/powerpoint/2010/main" val="682850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26</a:t>
            </a:fld>
            <a:endParaRPr lang="zh-CN" altLang="en-US"/>
          </a:p>
        </p:txBody>
      </p:sp>
    </p:spTree>
    <p:extLst>
      <p:ext uri="{BB962C8B-B14F-4D97-AF65-F5344CB8AC3E}">
        <p14:creationId xmlns:p14="http://schemas.microsoft.com/office/powerpoint/2010/main" val="841075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3</a:t>
            </a:fld>
            <a:endParaRPr lang="zh-CN" altLang="en-US"/>
          </a:p>
        </p:txBody>
      </p:sp>
    </p:spTree>
    <p:extLst>
      <p:ext uri="{BB962C8B-B14F-4D97-AF65-F5344CB8AC3E}">
        <p14:creationId xmlns:p14="http://schemas.microsoft.com/office/powerpoint/2010/main" val="2138670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4</a:t>
            </a:fld>
            <a:endParaRPr lang="zh-CN" altLang="en-US"/>
          </a:p>
        </p:txBody>
      </p:sp>
    </p:spTree>
    <p:extLst>
      <p:ext uri="{BB962C8B-B14F-4D97-AF65-F5344CB8AC3E}">
        <p14:creationId xmlns:p14="http://schemas.microsoft.com/office/powerpoint/2010/main" val="2233424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5</a:t>
            </a:fld>
            <a:endParaRPr lang="zh-CN" altLang="en-US"/>
          </a:p>
        </p:txBody>
      </p:sp>
    </p:spTree>
    <p:extLst>
      <p:ext uri="{BB962C8B-B14F-4D97-AF65-F5344CB8AC3E}">
        <p14:creationId xmlns:p14="http://schemas.microsoft.com/office/powerpoint/2010/main" val="4098038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6</a:t>
            </a:fld>
            <a:endParaRPr lang="zh-CN" altLang="en-US"/>
          </a:p>
        </p:txBody>
      </p:sp>
    </p:spTree>
    <p:extLst>
      <p:ext uri="{BB962C8B-B14F-4D97-AF65-F5344CB8AC3E}">
        <p14:creationId xmlns:p14="http://schemas.microsoft.com/office/powerpoint/2010/main" val="1641105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7</a:t>
            </a:fld>
            <a:endParaRPr lang="zh-CN" altLang="en-US"/>
          </a:p>
        </p:txBody>
      </p:sp>
    </p:spTree>
    <p:extLst>
      <p:ext uri="{BB962C8B-B14F-4D97-AF65-F5344CB8AC3E}">
        <p14:creationId xmlns:p14="http://schemas.microsoft.com/office/powerpoint/2010/main" val="2288575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8</a:t>
            </a:fld>
            <a:endParaRPr lang="zh-CN" altLang="en-US"/>
          </a:p>
        </p:txBody>
      </p:sp>
    </p:spTree>
    <p:extLst>
      <p:ext uri="{BB962C8B-B14F-4D97-AF65-F5344CB8AC3E}">
        <p14:creationId xmlns:p14="http://schemas.microsoft.com/office/powerpoint/2010/main" val="1245313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F208F-0492-4553-AED9-712BA6278377}" type="slidenum">
              <a:rPr lang="zh-CN" altLang="en-US" smtClean="0"/>
              <a:t>9</a:t>
            </a:fld>
            <a:endParaRPr lang="zh-CN" altLang="en-US"/>
          </a:p>
        </p:txBody>
      </p:sp>
    </p:spTree>
    <p:extLst>
      <p:ext uri="{BB962C8B-B14F-4D97-AF65-F5344CB8AC3E}">
        <p14:creationId xmlns:p14="http://schemas.microsoft.com/office/powerpoint/2010/main" val="2434261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BF2585F-F74F-4424-AB72-AE82AE995D0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9F2BF2-1407-49B6-8E40-3BDDBB4F668D}" type="slidenum">
              <a:rPr lang="zh-CN" altLang="en-US"/>
              <a:pPr/>
              <a:t>‹#›</a:t>
            </a:fld>
            <a:endParaRPr lang="en-US" altLang="zh-CN"/>
          </a:p>
        </p:txBody>
      </p:sp>
    </p:spTree>
    <p:extLst>
      <p:ext uri="{BB962C8B-B14F-4D97-AF65-F5344CB8AC3E}">
        <p14:creationId xmlns:p14="http://schemas.microsoft.com/office/powerpoint/2010/main" val="1818924043"/>
      </p:ext>
    </p:extLst>
  </p:cSld>
  <p:clrMapOvr>
    <a:masterClrMapping/>
  </p:clrMapOvr>
  <p:transition spd="med" advClick="0"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08996C4-DC47-45B3-BBCC-541BDA77D9C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8B1E96A-A9DB-442E-A60B-EC1DB1DFBB49}" type="slidenum">
              <a:rPr lang="zh-CN" altLang="en-US"/>
              <a:pPr/>
              <a:t>‹#›</a:t>
            </a:fld>
            <a:endParaRPr lang="en-US" altLang="zh-CN"/>
          </a:p>
        </p:txBody>
      </p:sp>
    </p:spTree>
    <p:extLst>
      <p:ext uri="{BB962C8B-B14F-4D97-AF65-F5344CB8AC3E}">
        <p14:creationId xmlns:p14="http://schemas.microsoft.com/office/powerpoint/2010/main" val="2939983917"/>
      </p:ext>
    </p:extLst>
  </p:cSld>
  <p:clrMapOvr>
    <a:masterClrMapping/>
  </p:clrMapOvr>
  <p:transition spd="med" advClick="0" advTm="0">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BF2585F-F74F-4424-AB72-AE82AE995D0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9F2BF2-1407-49B6-8E40-3BDDBB4F668D}" type="slidenum">
              <a:rPr lang="zh-CN" altLang="en-US"/>
              <a:pPr/>
              <a:t>‹#›</a:t>
            </a:fld>
            <a:endParaRPr lang="en-US" altLang="zh-CN"/>
          </a:p>
        </p:txBody>
      </p:sp>
    </p:spTree>
    <p:extLst>
      <p:ext uri="{BB962C8B-B14F-4D97-AF65-F5344CB8AC3E}">
        <p14:creationId xmlns:p14="http://schemas.microsoft.com/office/powerpoint/2010/main" val="2035634167"/>
      </p:ext>
    </p:extLst>
  </p:cSld>
  <p:clrMapOvr>
    <a:masterClrMapping/>
  </p:clrMapOvr>
  <p:transition spd="med" advClick="0" advTm="0">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18314B-25C5-40C5-8098-2F262DB5FB4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F68E281-8957-4A1C-ADCF-CA7F5D35AF86}" type="slidenum">
              <a:rPr lang="zh-CN" altLang="en-US"/>
              <a:pPr/>
              <a:t>‹#›</a:t>
            </a:fld>
            <a:endParaRPr lang="en-US" altLang="zh-CN"/>
          </a:p>
        </p:txBody>
      </p:sp>
    </p:spTree>
    <p:extLst>
      <p:ext uri="{BB962C8B-B14F-4D97-AF65-F5344CB8AC3E}">
        <p14:creationId xmlns:p14="http://schemas.microsoft.com/office/powerpoint/2010/main" val="34624378"/>
      </p:ext>
    </p:extLst>
  </p:cSld>
  <p:clrMapOvr>
    <a:masterClrMapping/>
  </p:clrMapOvr>
  <p:transition spd="med" advClick="0" advTm="0">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0906B7-BBA1-49A5-ACAC-88D68003C4B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39001A8-792B-42D6-8697-D4E11DDFE0D5}" type="slidenum">
              <a:rPr lang="zh-CN" altLang="en-US"/>
              <a:pPr/>
              <a:t>‹#›</a:t>
            </a:fld>
            <a:endParaRPr lang="en-US" altLang="zh-CN"/>
          </a:p>
        </p:txBody>
      </p:sp>
    </p:spTree>
    <p:extLst>
      <p:ext uri="{BB962C8B-B14F-4D97-AF65-F5344CB8AC3E}">
        <p14:creationId xmlns:p14="http://schemas.microsoft.com/office/powerpoint/2010/main" val="1236655798"/>
      </p:ext>
    </p:extLst>
  </p:cSld>
  <p:clrMapOvr>
    <a:masterClrMapping/>
  </p:clrMapOvr>
  <p:transition spd="med" advClick="0" advTm="0">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6179F0-31F1-4DC3-BAFD-16526DB698C8}"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FF744818-4380-4F2C-9E9E-558A462C321C}" type="slidenum">
              <a:rPr lang="zh-CN" altLang="en-US"/>
              <a:pPr/>
              <a:t>‹#›</a:t>
            </a:fld>
            <a:endParaRPr lang="en-US" altLang="zh-CN"/>
          </a:p>
        </p:txBody>
      </p:sp>
    </p:spTree>
    <p:extLst>
      <p:ext uri="{BB962C8B-B14F-4D97-AF65-F5344CB8AC3E}">
        <p14:creationId xmlns:p14="http://schemas.microsoft.com/office/powerpoint/2010/main" val="3240249315"/>
      </p:ext>
    </p:extLst>
  </p:cSld>
  <p:clrMapOvr>
    <a:masterClrMapping/>
  </p:clrMapOvr>
  <p:transition spd="med" advClick="0" advTm="0">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A4C2F69-FF2B-43A4-BEC9-3D9AE01D086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F347B9A-96BC-43E5-8FF7-A433670508BD}" type="slidenum">
              <a:rPr lang="zh-CN" altLang="en-US"/>
              <a:pPr/>
              <a:t>‹#›</a:t>
            </a:fld>
            <a:endParaRPr lang="en-US" altLang="zh-CN"/>
          </a:p>
        </p:txBody>
      </p:sp>
    </p:spTree>
    <p:extLst>
      <p:ext uri="{BB962C8B-B14F-4D97-AF65-F5344CB8AC3E}">
        <p14:creationId xmlns:p14="http://schemas.microsoft.com/office/powerpoint/2010/main" val="2960860043"/>
      </p:ext>
    </p:extLst>
  </p:cSld>
  <p:clrMapOvr>
    <a:masterClrMapping/>
  </p:clrMapOvr>
  <p:transition spd="med" advClick="0" advTm="0">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0F76606-0F8E-4DE0-A7D5-06BC4524517E}"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403BA64D-99AB-4338-B632-E23970ACCCDC}" type="slidenum">
              <a:rPr lang="zh-CN" altLang="en-US"/>
              <a:pPr/>
              <a:t>‹#›</a:t>
            </a:fld>
            <a:endParaRPr lang="en-US" altLang="zh-CN"/>
          </a:p>
        </p:txBody>
      </p:sp>
    </p:spTree>
    <p:extLst>
      <p:ext uri="{BB962C8B-B14F-4D97-AF65-F5344CB8AC3E}">
        <p14:creationId xmlns:p14="http://schemas.microsoft.com/office/powerpoint/2010/main" val="2425622763"/>
      </p:ext>
    </p:extLst>
  </p:cSld>
  <p:clrMapOvr>
    <a:masterClrMapping/>
  </p:clrMapOvr>
  <p:transition spd="med" advClick="0" advTm="0">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64046C2-B22A-4EB6-A67F-45280CE757C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D8F816EE-2DB2-4D81-BFA3-74F37CD11CA9}" type="slidenum">
              <a:rPr lang="zh-CN" altLang="en-US"/>
              <a:pPr/>
              <a:t>‹#›</a:t>
            </a:fld>
            <a:endParaRPr lang="en-US" altLang="zh-CN"/>
          </a:p>
        </p:txBody>
      </p:sp>
    </p:spTree>
    <p:extLst>
      <p:ext uri="{BB962C8B-B14F-4D97-AF65-F5344CB8AC3E}">
        <p14:creationId xmlns:p14="http://schemas.microsoft.com/office/powerpoint/2010/main" val="371006389"/>
      </p:ext>
    </p:extLst>
  </p:cSld>
  <p:clrMapOvr>
    <a:masterClrMapping/>
  </p:clrMapOvr>
  <p:transition spd="med" advClick="0" advTm="0">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A4026A-6DC2-4AE5-A87D-599670D54F10}"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FFEBE52-F09B-4293-ABA8-8F5A8896EEC4}" type="slidenum">
              <a:rPr lang="zh-CN" altLang="en-US"/>
              <a:pPr/>
              <a:t>‹#›</a:t>
            </a:fld>
            <a:endParaRPr lang="en-US" altLang="zh-CN"/>
          </a:p>
        </p:txBody>
      </p:sp>
    </p:spTree>
    <p:extLst>
      <p:ext uri="{BB962C8B-B14F-4D97-AF65-F5344CB8AC3E}">
        <p14:creationId xmlns:p14="http://schemas.microsoft.com/office/powerpoint/2010/main" val="1011556842"/>
      </p:ext>
    </p:extLst>
  </p:cSld>
  <p:clrMapOvr>
    <a:masterClrMapping/>
  </p:clrMapOvr>
  <p:transition spd="med" advClick="0" advTm="0">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C0B14E-C0C3-4F69-9601-5D2B0C2D86D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E1C2750-F4A5-4E9F-BB76-B8C432D12131}" type="slidenum">
              <a:rPr lang="zh-CN" altLang="en-US"/>
              <a:pPr/>
              <a:t>‹#›</a:t>
            </a:fld>
            <a:endParaRPr lang="en-US" altLang="zh-CN"/>
          </a:p>
        </p:txBody>
      </p:sp>
    </p:spTree>
    <p:extLst>
      <p:ext uri="{BB962C8B-B14F-4D97-AF65-F5344CB8AC3E}">
        <p14:creationId xmlns:p14="http://schemas.microsoft.com/office/powerpoint/2010/main" val="338786151"/>
      </p:ext>
    </p:extLst>
  </p:cSld>
  <p:clrMapOvr>
    <a:masterClrMapping/>
  </p:clrMapOvr>
  <p:transition spd="med" advClick="0" advTm="0">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08996C4-DC47-45B3-BBCC-541BDA77D9C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8B1E96A-A9DB-442E-A60B-EC1DB1DFBB49}" type="slidenum">
              <a:rPr lang="zh-CN" altLang="en-US"/>
              <a:pPr/>
              <a:t>‹#›</a:t>
            </a:fld>
            <a:endParaRPr lang="en-US" altLang="zh-CN"/>
          </a:p>
        </p:txBody>
      </p:sp>
    </p:spTree>
    <p:extLst>
      <p:ext uri="{BB962C8B-B14F-4D97-AF65-F5344CB8AC3E}">
        <p14:creationId xmlns:p14="http://schemas.microsoft.com/office/powerpoint/2010/main" val="4187334491"/>
      </p:ext>
    </p:extLst>
  </p:cSld>
  <p:clrMapOvr>
    <a:masterClrMapping/>
  </p:clrMapOvr>
  <p:transition spd="med"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62AA7C-D517-4BB3-A570-0F72F93E2DE3}"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5012FD4-5D87-4975-B0CE-0F5C1DF7E7A9}" type="slidenum">
              <a:rPr lang="zh-CN" altLang="en-US"/>
              <a:pPr/>
              <a:t>‹#›</a:t>
            </a:fld>
            <a:endParaRPr lang="en-US" altLang="zh-CN"/>
          </a:p>
        </p:txBody>
      </p:sp>
    </p:spTree>
    <p:extLst>
      <p:ext uri="{BB962C8B-B14F-4D97-AF65-F5344CB8AC3E}">
        <p14:creationId xmlns:p14="http://schemas.microsoft.com/office/powerpoint/2010/main" val="3198959050"/>
      </p:ext>
    </p:extLst>
  </p:cSld>
  <p:clrMapOvr>
    <a:masterClrMapping/>
  </p:clrMapOvr>
  <p:transition spd="med" advClick="0" advTm="0">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62AA7C-D517-4BB3-A570-0F72F93E2DE3}"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5012FD4-5D87-4975-B0CE-0F5C1DF7E7A9}" type="slidenum">
              <a:rPr lang="zh-CN" altLang="en-US"/>
              <a:pPr/>
              <a:t>‹#›</a:t>
            </a:fld>
            <a:endParaRPr lang="en-US" altLang="zh-CN"/>
          </a:p>
        </p:txBody>
      </p:sp>
    </p:spTree>
    <p:extLst>
      <p:ext uri="{BB962C8B-B14F-4D97-AF65-F5344CB8AC3E}">
        <p14:creationId xmlns:p14="http://schemas.microsoft.com/office/powerpoint/2010/main" val="4007016274"/>
      </p:ext>
    </p:extLst>
  </p:cSld>
  <p:clrMapOvr>
    <a:masterClrMapping/>
  </p:clrMapOvr>
  <p:transition spd="med" advClick="0" advTm="0">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BF2585F-F74F-4424-AB72-AE82AE995D0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9F2BF2-1407-49B6-8E40-3BDDBB4F668D}" type="slidenum">
              <a:rPr lang="zh-CN" altLang="en-US"/>
              <a:pPr/>
              <a:t>‹#›</a:t>
            </a:fld>
            <a:endParaRPr lang="en-US" altLang="zh-CN"/>
          </a:p>
        </p:txBody>
      </p:sp>
    </p:spTree>
    <p:extLst>
      <p:ext uri="{BB962C8B-B14F-4D97-AF65-F5344CB8AC3E}">
        <p14:creationId xmlns:p14="http://schemas.microsoft.com/office/powerpoint/2010/main" val="501744301"/>
      </p:ext>
    </p:extLst>
  </p:cSld>
  <p:clrMapOvr>
    <a:masterClrMapping/>
  </p:clrMapOvr>
  <p:transition spd="med" advClick="0" advTm="0">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18314B-25C5-40C5-8098-2F262DB5FB4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F68E281-8957-4A1C-ADCF-CA7F5D35AF86}" type="slidenum">
              <a:rPr lang="zh-CN" altLang="en-US"/>
              <a:pPr/>
              <a:t>‹#›</a:t>
            </a:fld>
            <a:endParaRPr lang="en-US" altLang="zh-CN"/>
          </a:p>
        </p:txBody>
      </p:sp>
    </p:spTree>
    <p:extLst>
      <p:ext uri="{BB962C8B-B14F-4D97-AF65-F5344CB8AC3E}">
        <p14:creationId xmlns:p14="http://schemas.microsoft.com/office/powerpoint/2010/main" val="2733631247"/>
      </p:ext>
    </p:extLst>
  </p:cSld>
  <p:clrMapOvr>
    <a:masterClrMapping/>
  </p:clrMapOvr>
  <p:transition spd="med" advClick="0" advTm="0">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0906B7-BBA1-49A5-ACAC-88D68003C4B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39001A8-792B-42D6-8697-D4E11DDFE0D5}" type="slidenum">
              <a:rPr lang="zh-CN" altLang="en-US"/>
              <a:pPr/>
              <a:t>‹#›</a:t>
            </a:fld>
            <a:endParaRPr lang="en-US" altLang="zh-CN"/>
          </a:p>
        </p:txBody>
      </p:sp>
    </p:spTree>
    <p:extLst>
      <p:ext uri="{BB962C8B-B14F-4D97-AF65-F5344CB8AC3E}">
        <p14:creationId xmlns:p14="http://schemas.microsoft.com/office/powerpoint/2010/main" val="1024706472"/>
      </p:ext>
    </p:extLst>
  </p:cSld>
  <p:clrMapOvr>
    <a:masterClrMapping/>
  </p:clrMapOvr>
  <p:transition spd="med" advClick="0" advTm="0">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6179F0-31F1-4DC3-BAFD-16526DB698C8}"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FF744818-4380-4F2C-9E9E-558A462C321C}" type="slidenum">
              <a:rPr lang="zh-CN" altLang="en-US"/>
              <a:pPr/>
              <a:t>‹#›</a:t>
            </a:fld>
            <a:endParaRPr lang="en-US" altLang="zh-CN"/>
          </a:p>
        </p:txBody>
      </p:sp>
    </p:spTree>
    <p:extLst>
      <p:ext uri="{BB962C8B-B14F-4D97-AF65-F5344CB8AC3E}">
        <p14:creationId xmlns:p14="http://schemas.microsoft.com/office/powerpoint/2010/main" val="1017162963"/>
      </p:ext>
    </p:extLst>
  </p:cSld>
  <p:clrMapOvr>
    <a:masterClrMapping/>
  </p:clrMapOvr>
  <p:transition spd="med" advClick="0" advTm="0">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A4C2F69-FF2B-43A4-BEC9-3D9AE01D086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F347B9A-96BC-43E5-8FF7-A433670508BD}" type="slidenum">
              <a:rPr lang="zh-CN" altLang="en-US"/>
              <a:pPr/>
              <a:t>‹#›</a:t>
            </a:fld>
            <a:endParaRPr lang="en-US" altLang="zh-CN"/>
          </a:p>
        </p:txBody>
      </p:sp>
    </p:spTree>
    <p:extLst>
      <p:ext uri="{BB962C8B-B14F-4D97-AF65-F5344CB8AC3E}">
        <p14:creationId xmlns:p14="http://schemas.microsoft.com/office/powerpoint/2010/main" val="4217208775"/>
      </p:ext>
    </p:extLst>
  </p:cSld>
  <p:clrMapOvr>
    <a:masterClrMapping/>
  </p:clrMapOvr>
  <p:transition spd="med" advClick="0" advTm="0">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0F76606-0F8E-4DE0-A7D5-06BC4524517E}"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403BA64D-99AB-4338-B632-E23970ACCCDC}" type="slidenum">
              <a:rPr lang="zh-CN" altLang="en-US"/>
              <a:pPr/>
              <a:t>‹#›</a:t>
            </a:fld>
            <a:endParaRPr lang="en-US" altLang="zh-CN"/>
          </a:p>
        </p:txBody>
      </p:sp>
    </p:spTree>
    <p:extLst>
      <p:ext uri="{BB962C8B-B14F-4D97-AF65-F5344CB8AC3E}">
        <p14:creationId xmlns:p14="http://schemas.microsoft.com/office/powerpoint/2010/main" val="3904486769"/>
      </p:ext>
    </p:extLst>
  </p:cSld>
  <p:clrMapOvr>
    <a:masterClrMapping/>
  </p:clrMapOvr>
  <p:transition spd="med" advClick="0" advTm="0">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64046C2-B22A-4EB6-A67F-45280CE757C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D8F816EE-2DB2-4D81-BFA3-74F37CD11CA9}" type="slidenum">
              <a:rPr lang="zh-CN" altLang="en-US"/>
              <a:pPr/>
              <a:t>‹#›</a:t>
            </a:fld>
            <a:endParaRPr lang="en-US" altLang="zh-CN"/>
          </a:p>
        </p:txBody>
      </p:sp>
    </p:spTree>
    <p:extLst>
      <p:ext uri="{BB962C8B-B14F-4D97-AF65-F5344CB8AC3E}">
        <p14:creationId xmlns:p14="http://schemas.microsoft.com/office/powerpoint/2010/main" val="1914752127"/>
      </p:ext>
    </p:extLst>
  </p:cSld>
  <p:clrMapOvr>
    <a:masterClrMapping/>
  </p:clrMapOvr>
  <p:transition spd="med" advClick="0" advTm="0">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A4026A-6DC2-4AE5-A87D-599670D54F10}"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FFEBE52-F09B-4293-ABA8-8F5A8896EEC4}" type="slidenum">
              <a:rPr lang="zh-CN" altLang="en-US"/>
              <a:pPr/>
              <a:t>‹#›</a:t>
            </a:fld>
            <a:endParaRPr lang="en-US" altLang="zh-CN"/>
          </a:p>
        </p:txBody>
      </p:sp>
    </p:spTree>
    <p:extLst>
      <p:ext uri="{BB962C8B-B14F-4D97-AF65-F5344CB8AC3E}">
        <p14:creationId xmlns:p14="http://schemas.microsoft.com/office/powerpoint/2010/main" val="2184434042"/>
      </p:ext>
    </p:extLst>
  </p:cSld>
  <p:clrMapOvr>
    <a:masterClrMapping/>
  </p:clrMapOvr>
  <p:transition spd="med" advClick="0" advTm="0">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C0B14E-C0C3-4F69-9601-5D2B0C2D86D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E1C2750-F4A5-4E9F-BB76-B8C432D12131}" type="slidenum">
              <a:rPr lang="zh-CN" altLang="en-US"/>
              <a:pPr/>
              <a:t>‹#›</a:t>
            </a:fld>
            <a:endParaRPr lang="en-US" altLang="zh-CN"/>
          </a:p>
        </p:txBody>
      </p:sp>
    </p:spTree>
    <p:extLst>
      <p:ext uri="{BB962C8B-B14F-4D97-AF65-F5344CB8AC3E}">
        <p14:creationId xmlns:p14="http://schemas.microsoft.com/office/powerpoint/2010/main" val="2550469005"/>
      </p:ext>
    </p:extLst>
  </p:cSld>
  <p:clrMapOvr>
    <a:masterClrMapping/>
  </p:clrMapOvr>
  <p:transition spd="med" advClick="0"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BF2585F-F74F-4424-AB72-AE82AE995D0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9F2BF2-1407-49B6-8E40-3BDDBB4F668D}" type="slidenum">
              <a:rPr lang="zh-CN" altLang="en-US"/>
              <a:pPr/>
              <a:t>‹#›</a:t>
            </a:fld>
            <a:endParaRPr lang="en-US" altLang="zh-CN"/>
          </a:p>
        </p:txBody>
      </p:sp>
    </p:spTree>
    <p:extLst>
      <p:ext uri="{BB962C8B-B14F-4D97-AF65-F5344CB8AC3E}">
        <p14:creationId xmlns:p14="http://schemas.microsoft.com/office/powerpoint/2010/main" val="2179688729"/>
      </p:ext>
    </p:extLst>
  </p:cSld>
  <p:clrMapOvr>
    <a:masterClrMapping/>
  </p:clrMapOvr>
  <p:transition spd="med" advClick="0" advTm="0">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08996C4-DC47-45B3-BBCC-541BDA77D9C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8B1E96A-A9DB-442E-A60B-EC1DB1DFBB49}" type="slidenum">
              <a:rPr lang="zh-CN" altLang="en-US"/>
              <a:pPr/>
              <a:t>‹#›</a:t>
            </a:fld>
            <a:endParaRPr lang="en-US" altLang="zh-CN"/>
          </a:p>
        </p:txBody>
      </p:sp>
    </p:spTree>
    <p:extLst>
      <p:ext uri="{BB962C8B-B14F-4D97-AF65-F5344CB8AC3E}">
        <p14:creationId xmlns:p14="http://schemas.microsoft.com/office/powerpoint/2010/main" val="1514426809"/>
      </p:ext>
    </p:extLst>
  </p:cSld>
  <p:clrMapOvr>
    <a:masterClrMapping/>
  </p:clrMapOvr>
  <p:transition spd="med" advClick="0" advTm="0">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62AA7C-D517-4BB3-A570-0F72F93E2DE3}"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5012FD4-5D87-4975-B0CE-0F5C1DF7E7A9}" type="slidenum">
              <a:rPr lang="zh-CN" altLang="en-US"/>
              <a:pPr/>
              <a:t>‹#›</a:t>
            </a:fld>
            <a:endParaRPr lang="en-US" altLang="zh-CN"/>
          </a:p>
        </p:txBody>
      </p:sp>
    </p:spTree>
    <p:extLst>
      <p:ext uri="{BB962C8B-B14F-4D97-AF65-F5344CB8AC3E}">
        <p14:creationId xmlns:p14="http://schemas.microsoft.com/office/powerpoint/2010/main" val="2165630432"/>
      </p:ext>
    </p:extLst>
  </p:cSld>
  <p:clrMapOvr>
    <a:masterClrMapping/>
  </p:clrMapOvr>
  <p:transition spd="med" advClick="0" advTm="0">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BF2585F-F74F-4424-AB72-AE82AE995D0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9F2BF2-1407-49B6-8E40-3BDDBB4F668D}" type="slidenum">
              <a:rPr lang="zh-CN" altLang="en-US"/>
              <a:pPr/>
              <a:t>‹#›</a:t>
            </a:fld>
            <a:endParaRPr lang="en-US" altLang="zh-CN"/>
          </a:p>
        </p:txBody>
      </p:sp>
    </p:spTree>
    <p:extLst>
      <p:ext uri="{BB962C8B-B14F-4D97-AF65-F5344CB8AC3E}">
        <p14:creationId xmlns:p14="http://schemas.microsoft.com/office/powerpoint/2010/main" val="3182397056"/>
      </p:ext>
    </p:extLst>
  </p:cSld>
  <p:clrMapOvr>
    <a:masterClrMapping/>
  </p:clrMapOvr>
  <p:transition spd="med" advClick="0" advTm="0">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18314B-25C5-40C5-8098-2F262DB5FB4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F68E281-8957-4A1C-ADCF-CA7F5D35AF86}" type="slidenum">
              <a:rPr lang="zh-CN" altLang="en-US"/>
              <a:pPr/>
              <a:t>‹#›</a:t>
            </a:fld>
            <a:endParaRPr lang="en-US" altLang="zh-CN"/>
          </a:p>
        </p:txBody>
      </p:sp>
    </p:spTree>
    <p:extLst>
      <p:ext uri="{BB962C8B-B14F-4D97-AF65-F5344CB8AC3E}">
        <p14:creationId xmlns:p14="http://schemas.microsoft.com/office/powerpoint/2010/main" val="1675213950"/>
      </p:ext>
    </p:extLst>
  </p:cSld>
  <p:clrMapOvr>
    <a:masterClrMapping/>
  </p:clrMapOvr>
  <p:transition spd="med" advClick="0" advTm="0">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0906B7-BBA1-49A5-ACAC-88D68003C4B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39001A8-792B-42D6-8697-D4E11DDFE0D5}" type="slidenum">
              <a:rPr lang="zh-CN" altLang="en-US"/>
              <a:pPr/>
              <a:t>‹#›</a:t>
            </a:fld>
            <a:endParaRPr lang="en-US" altLang="zh-CN"/>
          </a:p>
        </p:txBody>
      </p:sp>
    </p:spTree>
    <p:extLst>
      <p:ext uri="{BB962C8B-B14F-4D97-AF65-F5344CB8AC3E}">
        <p14:creationId xmlns:p14="http://schemas.microsoft.com/office/powerpoint/2010/main" val="1090756942"/>
      </p:ext>
    </p:extLst>
  </p:cSld>
  <p:clrMapOvr>
    <a:masterClrMapping/>
  </p:clrMapOvr>
  <p:transition spd="med" advClick="0" advTm="0">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6179F0-31F1-4DC3-BAFD-16526DB698C8}"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FF744818-4380-4F2C-9E9E-558A462C321C}" type="slidenum">
              <a:rPr lang="zh-CN" altLang="en-US"/>
              <a:pPr/>
              <a:t>‹#›</a:t>
            </a:fld>
            <a:endParaRPr lang="en-US" altLang="zh-CN"/>
          </a:p>
        </p:txBody>
      </p:sp>
    </p:spTree>
    <p:extLst>
      <p:ext uri="{BB962C8B-B14F-4D97-AF65-F5344CB8AC3E}">
        <p14:creationId xmlns:p14="http://schemas.microsoft.com/office/powerpoint/2010/main" val="2194421355"/>
      </p:ext>
    </p:extLst>
  </p:cSld>
  <p:clrMapOvr>
    <a:masterClrMapping/>
  </p:clrMapOvr>
  <p:transition spd="med" advClick="0" advTm="0">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A4C2F69-FF2B-43A4-BEC9-3D9AE01D086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F347B9A-96BC-43E5-8FF7-A433670508BD}" type="slidenum">
              <a:rPr lang="zh-CN" altLang="en-US"/>
              <a:pPr/>
              <a:t>‹#›</a:t>
            </a:fld>
            <a:endParaRPr lang="en-US" altLang="zh-CN"/>
          </a:p>
        </p:txBody>
      </p:sp>
    </p:spTree>
    <p:extLst>
      <p:ext uri="{BB962C8B-B14F-4D97-AF65-F5344CB8AC3E}">
        <p14:creationId xmlns:p14="http://schemas.microsoft.com/office/powerpoint/2010/main" val="894801840"/>
      </p:ext>
    </p:extLst>
  </p:cSld>
  <p:clrMapOvr>
    <a:masterClrMapping/>
  </p:clrMapOvr>
  <p:transition spd="med" advClick="0" advTm="0">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0F76606-0F8E-4DE0-A7D5-06BC4524517E}"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403BA64D-99AB-4338-B632-E23970ACCCDC}" type="slidenum">
              <a:rPr lang="zh-CN" altLang="en-US"/>
              <a:pPr/>
              <a:t>‹#›</a:t>
            </a:fld>
            <a:endParaRPr lang="en-US" altLang="zh-CN"/>
          </a:p>
        </p:txBody>
      </p:sp>
    </p:spTree>
    <p:extLst>
      <p:ext uri="{BB962C8B-B14F-4D97-AF65-F5344CB8AC3E}">
        <p14:creationId xmlns:p14="http://schemas.microsoft.com/office/powerpoint/2010/main" val="4157167632"/>
      </p:ext>
    </p:extLst>
  </p:cSld>
  <p:clrMapOvr>
    <a:masterClrMapping/>
  </p:clrMapOvr>
  <p:transition spd="med" advClick="0" advTm="0">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64046C2-B22A-4EB6-A67F-45280CE757C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D8F816EE-2DB2-4D81-BFA3-74F37CD11CA9}" type="slidenum">
              <a:rPr lang="zh-CN" altLang="en-US"/>
              <a:pPr/>
              <a:t>‹#›</a:t>
            </a:fld>
            <a:endParaRPr lang="en-US" altLang="zh-CN"/>
          </a:p>
        </p:txBody>
      </p:sp>
    </p:spTree>
    <p:extLst>
      <p:ext uri="{BB962C8B-B14F-4D97-AF65-F5344CB8AC3E}">
        <p14:creationId xmlns:p14="http://schemas.microsoft.com/office/powerpoint/2010/main" val="1568422228"/>
      </p:ext>
    </p:extLst>
  </p:cSld>
  <p:clrMapOvr>
    <a:masterClrMapping/>
  </p:clrMapOvr>
  <p:transition spd="med" advClick="0" advTm="0">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A4026A-6DC2-4AE5-A87D-599670D54F10}"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FFEBE52-F09B-4293-ABA8-8F5A8896EEC4}" type="slidenum">
              <a:rPr lang="zh-CN" altLang="en-US"/>
              <a:pPr/>
              <a:t>‹#›</a:t>
            </a:fld>
            <a:endParaRPr lang="en-US" altLang="zh-CN"/>
          </a:p>
        </p:txBody>
      </p:sp>
    </p:spTree>
    <p:extLst>
      <p:ext uri="{BB962C8B-B14F-4D97-AF65-F5344CB8AC3E}">
        <p14:creationId xmlns:p14="http://schemas.microsoft.com/office/powerpoint/2010/main" val="1984347570"/>
      </p:ext>
    </p:extLst>
  </p:cSld>
  <p:clrMapOvr>
    <a:masterClrMapping/>
  </p:clrMapOvr>
  <p:transition spd="med" advClick="0"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18314B-25C5-40C5-8098-2F262DB5FB4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F68E281-8957-4A1C-ADCF-CA7F5D35AF86}" type="slidenum">
              <a:rPr lang="zh-CN" altLang="en-US"/>
              <a:pPr/>
              <a:t>‹#›</a:t>
            </a:fld>
            <a:endParaRPr lang="en-US" altLang="zh-CN"/>
          </a:p>
        </p:txBody>
      </p:sp>
    </p:spTree>
    <p:extLst>
      <p:ext uri="{BB962C8B-B14F-4D97-AF65-F5344CB8AC3E}">
        <p14:creationId xmlns:p14="http://schemas.microsoft.com/office/powerpoint/2010/main" val="100851139"/>
      </p:ext>
    </p:extLst>
  </p:cSld>
  <p:clrMapOvr>
    <a:masterClrMapping/>
  </p:clrMapOvr>
  <p:transition spd="med" advClick="0" advTm="0">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C0B14E-C0C3-4F69-9601-5D2B0C2D86D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E1C2750-F4A5-4E9F-BB76-B8C432D12131}" type="slidenum">
              <a:rPr lang="zh-CN" altLang="en-US"/>
              <a:pPr/>
              <a:t>‹#›</a:t>
            </a:fld>
            <a:endParaRPr lang="en-US" altLang="zh-CN"/>
          </a:p>
        </p:txBody>
      </p:sp>
    </p:spTree>
    <p:extLst>
      <p:ext uri="{BB962C8B-B14F-4D97-AF65-F5344CB8AC3E}">
        <p14:creationId xmlns:p14="http://schemas.microsoft.com/office/powerpoint/2010/main" val="483390994"/>
      </p:ext>
    </p:extLst>
  </p:cSld>
  <p:clrMapOvr>
    <a:masterClrMapping/>
  </p:clrMapOvr>
  <p:transition spd="med" advClick="0" advTm="0">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08996C4-DC47-45B3-BBCC-541BDA77D9C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8B1E96A-A9DB-442E-A60B-EC1DB1DFBB49}" type="slidenum">
              <a:rPr lang="zh-CN" altLang="en-US"/>
              <a:pPr/>
              <a:t>‹#›</a:t>
            </a:fld>
            <a:endParaRPr lang="en-US" altLang="zh-CN"/>
          </a:p>
        </p:txBody>
      </p:sp>
    </p:spTree>
    <p:extLst>
      <p:ext uri="{BB962C8B-B14F-4D97-AF65-F5344CB8AC3E}">
        <p14:creationId xmlns:p14="http://schemas.microsoft.com/office/powerpoint/2010/main" val="1072342994"/>
      </p:ext>
    </p:extLst>
  </p:cSld>
  <p:clrMapOvr>
    <a:masterClrMapping/>
  </p:clrMapOvr>
  <p:transition spd="med" advClick="0" advTm="0">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62AA7C-D517-4BB3-A570-0F72F93E2DE3}"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5012FD4-5D87-4975-B0CE-0F5C1DF7E7A9}" type="slidenum">
              <a:rPr lang="zh-CN" altLang="en-US"/>
              <a:pPr/>
              <a:t>‹#›</a:t>
            </a:fld>
            <a:endParaRPr lang="en-US" altLang="zh-CN"/>
          </a:p>
        </p:txBody>
      </p:sp>
    </p:spTree>
    <p:extLst>
      <p:ext uri="{BB962C8B-B14F-4D97-AF65-F5344CB8AC3E}">
        <p14:creationId xmlns:p14="http://schemas.microsoft.com/office/powerpoint/2010/main" val="1046582204"/>
      </p:ext>
    </p:extLst>
  </p:cSld>
  <p:clrMapOvr>
    <a:masterClrMapping/>
  </p:clrMapOvr>
  <p:transition spd="med" advClick="0" advTm="0">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8"/>
            <a:ext cx="1036320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2"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6633BD4-2AC8-48E4-853A-1FDA0C57337A}"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61BC1D0-4AE0-4CA0-BD1D-5B89170BC9F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4971670"/>
      </p:ext>
    </p:extLst>
  </p:cSld>
  <p:clrMapOvr>
    <a:masterClrMapping/>
  </p:clrMapOvr>
  <p:transition spd="med" advClick="0" advTm="0">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633BD4-2AC8-48E4-853A-1FDA0C57337A}"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61BC1D0-4AE0-4CA0-BD1D-5B89170BC9F7}"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p:blipFill>
        <p:spPr bwMode="auto">
          <a:xfrm>
            <a:off x="0" y="3267580"/>
            <a:ext cx="12171029" cy="3617804"/>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a:xfrm>
            <a:off x="1" y="0"/>
            <a:ext cx="12192000"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9" name="组合 8"/>
          <p:cNvGrpSpPr/>
          <p:nvPr userDrawn="1"/>
        </p:nvGrpSpPr>
        <p:grpSpPr>
          <a:xfrm>
            <a:off x="4871386" y="2046100"/>
            <a:ext cx="2449229" cy="2448272"/>
            <a:chOff x="6897738" y="2060848"/>
            <a:chExt cx="2448272" cy="2448272"/>
          </a:xfrm>
        </p:grpSpPr>
        <p:sp>
          <p:nvSpPr>
            <p:cNvPr id="10" name="空心弧 9"/>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solidFill>
                <a:latin typeface="微软雅黑" pitchFamily="34" charset="-122"/>
                <a:ea typeface="微软雅黑" pitchFamily="34" charset="-122"/>
              </a:endParaRPr>
            </a:p>
          </p:txBody>
        </p:sp>
        <p:sp>
          <p:nvSpPr>
            <p:cNvPr id="11" name="空心弧 10"/>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solidFill>
                <a:latin typeface="微软雅黑" pitchFamily="34" charset="-122"/>
                <a:ea typeface="微软雅黑" pitchFamily="34" charset="-122"/>
              </a:endParaRPr>
            </a:p>
          </p:txBody>
        </p:sp>
      </p:grpSp>
      <p:sp>
        <p:nvSpPr>
          <p:cNvPr id="12" name="TextBox 11"/>
          <p:cNvSpPr txBox="1"/>
          <p:nvPr userDrawn="1"/>
        </p:nvSpPr>
        <p:spPr>
          <a:xfrm>
            <a:off x="5396269" y="2628202"/>
            <a:ext cx="1358200" cy="584775"/>
          </a:xfrm>
          <a:prstGeom prst="rect">
            <a:avLst/>
          </a:prstGeom>
          <a:noFill/>
        </p:spPr>
        <p:txBody>
          <a:bodyPr wrap="square" rtlCol="0">
            <a:spAutoFit/>
          </a:bodyPr>
          <a:lstStyle/>
          <a:p>
            <a:pPr algn="ctr"/>
            <a:r>
              <a:rPr lang="en-US" altLang="zh-CN" sz="3200" b="1" dirty="0" smtClean="0">
                <a:solidFill>
                  <a:prstClr val="white"/>
                </a:solidFill>
                <a:latin typeface="微软雅黑" pitchFamily="34" charset="-122"/>
                <a:ea typeface="微软雅黑" pitchFamily="34" charset="-122"/>
              </a:rPr>
              <a:t>Part</a:t>
            </a:r>
            <a:endParaRPr lang="zh-CN" altLang="en-US" sz="3200" b="1" dirty="0">
              <a:solidFill>
                <a:prstClr val="white"/>
              </a:solidFill>
              <a:latin typeface="微软雅黑" pitchFamily="34" charset="-122"/>
              <a:ea typeface="微软雅黑" pitchFamily="34" charset="-122"/>
            </a:endParaRPr>
          </a:p>
        </p:txBody>
      </p:sp>
      <p:sp>
        <p:nvSpPr>
          <p:cNvPr id="13" name="TextBox 12"/>
          <p:cNvSpPr txBox="1"/>
          <p:nvPr userDrawn="1"/>
        </p:nvSpPr>
        <p:spPr>
          <a:xfrm>
            <a:off x="5396269" y="3284984"/>
            <a:ext cx="1358200" cy="707886"/>
          </a:xfrm>
          <a:prstGeom prst="rect">
            <a:avLst/>
          </a:prstGeom>
          <a:noFill/>
        </p:spPr>
        <p:txBody>
          <a:bodyPr wrap="square" rtlCol="0">
            <a:spAutoFit/>
          </a:bodyPr>
          <a:lstStyle/>
          <a:p>
            <a:pPr algn="ctr"/>
            <a:r>
              <a:rPr lang="en-US" altLang="zh-CN" sz="4000" b="1" dirty="0" smtClean="0">
                <a:solidFill>
                  <a:srgbClr val="4BACC6">
                    <a:lumMod val="75000"/>
                  </a:srgbClr>
                </a:solidFill>
                <a:latin typeface="微软雅黑" pitchFamily="34" charset="-122"/>
                <a:ea typeface="微软雅黑" pitchFamily="34" charset="-122"/>
              </a:rPr>
              <a:t>1</a:t>
            </a:r>
            <a:endParaRPr lang="zh-CN" altLang="en-US" sz="4000" b="1" dirty="0">
              <a:solidFill>
                <a:srgbClr val="4BACC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907437989"/>
      </p:ext>
    </p:extLst>
  </p:cSld>
  <p:clrMapOvr>
    <a:masterClrMapping/>
  </p:clrMapOvr>
  <p:transition spd="med" advClick="0" advTm="0">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5" y="4406903"/>
            <a:ext cx="1036320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5" y="2906713"/>
            <a:ext cx="103632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6633BD4-2AC8-48E4-853A-1FDA0C57337A}"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61BC1D0-4AE0-4CA0-BD1D-5B89170BC9F7}" type="slidenum">
              <a:rPr lang="zh-CN" altLang="en-US" smtClean="0">
                <a:solidFill>
                  <a:prstClr val="black">
                    <a:tint val="75000"/>
                  </a:prstClr>
                </a:solidFill>
              </a:rPr>
              <a:pPr/>
              <a:t>‹#›</a:t>
            </a:fld>
            <a:endParaRPr lang="zh-CN" altLang="en-US" dirty="0">
              <a:solidFill>
                <a:prstClr val="black">
                  <a:tint val="75000"/>
                </a:prstClr>
              </a:solidFill>
            </a:endParaRPr>
          </a:p>
        </p:txBody>
      </p:sp>
      <p:sp>
        <p:nvSpPr>
          <p:cNvPr id="7" name="矩形 6"/>
          <p:cNvSpPr/>
          <p:nvPr userDrawn="1"/>
        </p:nvSpPr>
        <p:spPr>
          <a:xfrm>
            <a:off x="0" y="0"/>
            <a:ext cx="1701796" cy="8367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prstClr val="white"/>
                </a:solidFill>
                <a:latin typeface="微软雅黑" pitchFamily="34" charset="-122"/>
                <a:ea typeface="微软雅黑" pitchFamily="34" charset="-122"/>
              </a:rPr>
              <a:t>Part 1</a:t>
            </a:r>
            <a:endParaRPr lang="zh-CN" altLang="en-US" sz="2800" b="1" dirty="0">
              <a:solidFill>
                <a:prstClr val="white"/>
              </a:solidFill>
              <a:latin typeface="微软雅黑" pitchFamily="34" charset="-122"/>
              <a:ea typeface="微软雅黑" pitchFamily="34" charset="-122"/>
            </a:endParaRPr>
          </a:p>
        </p:txBody>
      </p:sp>
      <p:sp>
        <p:nvSpPr>
          <p:cNvPr id="8" name="矩形 7"/>
          <p:cNvSpPr/>
          <p:nvPr userDrawn="1"/>
        </p:nvSpPr>
        <p:spPr>
          <a:xfrm>
            <a:off x="1721600" y="0"/>
            <a:ext cx="1701796"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prstClr val="white"/>
                </a:solidFill>
                <a:latin typeface="微软雅黑" pitchFamily="34" charset="-122"/>
                <a:ea typeface="微软雅黑" pitchFamily="34" charset="-122"/>
              </a:rPr>
              <a:t>Part 2</a:t>
            </a:r>
            <a:endParaRPr lang="zh-CN" altLang="en-US" sz="2000" dirty="0">
              <a:solidFill>
                <a:prstClr val="white"/>
              </a:solidFill>
              <a:latin typeface="微软雅黑" pitchFamily="34" charset="-122"/>
              <a:ea typeface="微软雅黑" pitchFamily="34" charset="-122"/>
            </a:endParaRPr>
          </a:p>
        </p:txBody>
      </p:sp>
      <p:sp>
        <p:nvSpPr>
          <p:cNvPr id="9" name="矩形 8"/>
          <p:cNvSpPr/>
          <p:nvPr userDrawn="1"/>
        </p:nvSpPr>
        <p:spPr>
          <a:xfrm>
            <a:off x="3443199" y="0"/>
            <a:ext cx="1701796"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prstClr val="white"/>
                </a:solidFill>
                <a:latin typeface="微软雅黑" pitchFamily="34" charset="-122"/>
                <a:ea typeface="微软雅黑" pitchFamily="34" charset="-122"/>
              </a:rPr>
              <a:t>Part 3</a:t>
            </a:r>
            <a:endParaRPr lang="zh-CN" altLang="en-US" sz="2000" dirty="0">
              <a:solidFill>
                <a:prstClr val="white"/>
              </a:solidFill>
              <a:latin typeface="微软雅黑" pitchFamily="34" charset="-122"/>
              <a:ea typeface="微软雅黑" pitchFamily="34" charset="-122"/>
            </a:endParaRPr>
          </a:p>
        </p:txBody>
      </p:sp>
      <p:sp>
        <p:nvSpPr>
          <p:cNvPr id="10" name="矩形 9"/>
          <p:cNvSpPr/>
          <p:nvPr userDrawn="1"/>
        </p:nvSpPr>
        <p:spPr>
          <a:xfrm>
            <a:off x="5164799" y="0"/>
            <a:ext cx="1701796"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prstClr val="white"/>
                </a:solidFill>
                <a:latin typeface="微软雅黑" pitchFamily="34" charset="-122"/>
                <a:ea typeface="微软雅黑" pitchFamily="34" charset="-122"/>
              </a:rPr>
              <a:t>Part 4</a:t>
            </a:r>
            <a:endParaRPr lang="zh-CN" altLang="en-US" sz="2000" dirty="0">
              <a:solidFill>
                <a:prstClr val="white"/>
              </a:solidFill>
              <a:latin typeface="微软雅黑" pitchFamily="34" charset="-122"/>
              <a:ea typeface="微软雅黑" pitchFamily="34" charset="-122"/>
            </a:endParaRPr>
          </a:p>
        </p:txBody>
      </p:sp>
      <p:sp>
        <p:nvSpPr>
          <p:cNvPr id="11" name="矩形 10"/>
          <p:cNvSpPr/>
          <p:nvPr userDrawn="1"/>
        </p:nvSpPr>
        <p:spPr>
          <a:xfrm>
            <a:off x="12015847" y="0"/>
            <a:ext cx="182195" cy="5486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endParaRPr>
          </a:p>
        </p:txBody>
      </p:sp>
      <p:sp>
        <p:nvSpPr>
          <p:cNvPr id="12" name="矩形 11"/>
          <p:cNvSpPr/>
          <p:nvPr userDrawn="1"/>
        </p:nvSpPr>
        <p:spPr>
          <a:xfrm>
            <a:off x="1" y="6597352"/>
            <a:ext cx="12185158" cy="2606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3" name="椭圆 12"/>
          <p:cNvSpPr/>
          <p:nvPr userDrawn="1"/>
        </p:nvSpPr>
        <p:spPr>
          <a:xfrm>
            <a:off x="5843874" y="6470436"/>
            <a:ext cx="504253" cy="504056"/>
          </a:xfrm>
          <a:prstGeom prst="ellipse">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61BC1D0-4AE0-4CA0-BD1D-5B89170BC9F7}" type="slidenum">
              <a:rPr lang="zh-CN" altLang="en-US" sz="1100" smtClean="0">
                <a:solidFill>
                  <a:srgbClr val="4BACC6">
                    <a:lumMod val="75000"/>
                  </a:srgbClr>
                </a:solidFill>
              </a:rPr>
              <a:pPr algn="ctr"/>
              <a:t>‹#›</a:t>
            </a:fld>
            <a:endParaRPr lang="zh-CN" altLang="en-US" sz="1800" dirty="0">
              <a:solidFill>
                <a:srgbClr val="4BACC6">
                  <a:lumMod val="75000"/>
                </a:srgbClr>
              </a:solidFill>
            </a:endParaRPr>
          </a:p>
        </p:txBody>
      </p:sp>
      <p:cxnSp>
        <p:nvCxnSpPr>
          <p:cNvPr id="15" name="直接连接符 14"/>
          <p:cNvCxnSpPr/>
          <p:nvPr userDrawn="1"/>
        </p:nvCxnSpPr>
        <p:spPr>
          <a:xfrm flipH="1">
            <a:off x="7104506" y="534166"/>
            <a:ext cx="5002439"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4460319"/>
      </p:ext>
    </p:extLst>
  </p:cSld>
  <p:clrMapOvr>
    <a:masterClrMapping/>
  </p:clrMapOvr>
  <p:transition spd="med" advClick="0" advTm="0">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19667" y="1600203"/>
            <a:ext cx="637963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7302501" y="1600203"/>
            <a:ext cx="637963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6633BD4-2AC8-48E4-853A-1FDA0C57337A}"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61BC1D0-4AE0-4CA0-BD1D-5B89170BC9F7}"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8"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p:blipFill>
        <p:spPr bwMode="auto">
          <a:xfrm>
            <a:off x="0" y="3267580"/>
            <a:ext cx="12171029" cy="3617804"/>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1" y="0"/>
            <a:ext cx="12192000"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10" name="组合 9"/>
          <p:cNvGrpSpPr/>
          <p:nvPr userDrawn="1"/>
        </p:nvGrpSpPr>
        <p:grpSpPr>
          <a:xfrm>
            <a:off x="4871386" y="2046100"/>
            <a:ext cx="2449229" cy="2448272"/>
            <a:chOff x="6897738" y="2060848"/>
            <a:chExt cx="2448272" cy="2448272"/>
          </a:xfrm>
        </p:grpSpPr>
        <p:sp>
          <p:nvSpPr>
            <p:cNvPr id="11" name="空心弧 10"/>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solidFill>
                <a:latin typeface="微软雅黑" pitchFamily="34" charset="-122"/>
                <a:ea typeface="微软雅黑" pitchFamily="34" charset="-122"/>
              </a:endParaRPr>
            </a:p>
          </p:txBody>
        </p:sp>
        <p:sp>
          <p:nvSpPr>
            <p:cNvPr id="12" name="空心弧 11"/>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solidFill>
                <a:latin typeface="微软雅黑" pitchFamily="34" charset="-122"/>
                <a:ea typeface="微软雅黑" pitchFamily="34" charset="-122"/>
              </a:endParaRPr>
            </a:p>
          </p:txBody>
        </p:sp>
      </p:grpSp>
      <p:sp>
        <p:nvSpPr>
          <p:cNvPr id="13" name="TextBox 12"/>
          <p:cNvSpPr txBox="1"/>
          <p:nvPr userDrawn="1"/>
        </p:nvSpPr>
        <p:spPr>
          <a:xfrm>
            <a:off x="5396269" y="2628202"/>
            <a:ext cx="1358200" cy="584775"/>
          </a:xfrm>
          <a:prstGeom prst="rect">
            <a:avLst/>
          </a:prstGeom>
          <a:noFill/>
        </p:spPr>
        <p:txBody>
          <a:bodyPr wrap="square" rtlCol="0">
            <a:spAutoFit/>
          </a:bodyPr>
          <a:lstStyle/>
          <a:p>
            <a:pPr algn="ctr"/>
            <a:r>
              <a:rPr lang="en-US" altLang="zh-CN" sz="3200" b="1" dirty="0" smtClean="0">
                <a:solidFill>
                  <a:prstClr val="white"/>
                </a:solidFill>
                <a:latin typeface="微软雅黑" pitchFamily="34" charset="-122"/>
                <a:ea typeface="微软雅黑" pitchFamily="34" charset="-122"/>
              </a:rPr>
              <a:t>Part</a:t>
            </a:r>
            <a:endParaRPr lang="zh-CN" altLang="en-US" sz="3200" b="1" dirty="0">
              <a:solidFill>
                <a:prstClr val="white"/>
              </a:solidFill>
              <a:latin typeface="微软雅黑" pitchFamily="34" charset="-122"/>
              <a:ea typeface="微软雅黑" pitchFamily="34" charset="-122"/>
            </a:endParaRPr>
          </a:p>
        </p:txBody>
      </p:sp>
      <p:sp>
        <p:nvSpPr>
          <p:cNvPr id="14" name="TextBox 13"/>
          <p:cNvSpPr txBox="1"/>
          <p:nvPr userDrawn="1"/>
        </p:nvSpPr>
        <p:spPr>
          <a:xfrm>
            <a:off x="5396269" y="3284984"/>
            <a:ext cx="1358200" cy="707886"/>
          </a:xfrm>
          <a:prstGeom prst="rect">
            <a:avLst/>
          </a:prstGeom>
          <a:noFill/>
        </p:spPr>
        <p:txBody>
          <a:bodyPr wrap="square" rtlCol="0">
            <a:spAutoFit/>
          </a:bodyPr>
          <a:lstStyle/>
          <a:p>
            <a:pPr algn="ctr"/>
            <a:r>
              <a:rPr lang="en-US" altLang="zh-CN" sz="4000" b="1" dirty="0" smtClean="0">
                <a:solidFill>
                  <a:srgbClr val="4BACC6">
                    <a:lumMod val="75000"/>
                  </a:srgbClr>
                </a:solidFill>
                <a:latin typeface="微软雅黑" pitchFamily="34" charset="-122"/>
                <a:ea typeface="微软雅黑" pitchFamily="34" charset="-122"/>
              </a:rPr>
              <a:t>2</a:t>
            </a:r>
            <a:endParaRPr lang="zh-CN" altLang="en-US" sz="4000" b="1" dirty="0">
              <a:solidFill>
                <a:srgbClr val="4BACC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1756262555"/>
      </p:ext>
    </p:extLst>
  </p:cSld>
  <p:clrMapOvr>
    <a:masterClrMapping/>
  </p:clrMapOvr>
  <p:transition spd="med" advClick="0" advTm="0">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2"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7" y="2174875"/>
            <a:ext cx="538903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6633BD4-2AC8-48E4-853A-1FDA0C57337A}"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D61BC1D0-4AE0-4CA0-BD1D-5B89170BC9F7}"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矩形 9"/>
          <p:cNvSpPr/>
          <p:nvPr userDrawn="1"/>
        </p:nvSpPr>
        <p:spPr>
          <a:xfrm>
            <a:off x="0" y="0"/>
            <a:ext cx="1701796"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prstClr val="white"/>
                </a:solidFill>
                <a:latin typeface="微软雅黑" pitchFamily="34" charset="-122"/>
                <a:ea typeface="微软雅黑" pitchFamily="34" charset="-122"/>
              </a:rPr>
              <a:t>Part 1</a:t>
            </a:r>
            <a:endParaRPr lang="zh-CN" altLang="en-US" sz="2000" dirty="0">
              <a:solidFill>
                <a:prstClr val="white"/>
              </a:solidFill>
              <a:latin typeface="微软雅黑" pitchFamily="34" charset="-122"/>
              <a:ea typeface="微软雅黑" pitchFamily="34" charset="-122"/>
            </a:endParaRPr>
          </a:p>
        </p:txBody>
      </p:sp>
      <p:sp>
        <p:nvSpPr>
          <p:cNvPr id="11" name="矩形 10"/>
          <p:cNvSpPr/>
          <p:nvPr userDrawn="1"/>
        </p:nvSpPr>
        <p:spPr>
          <a:xfrm>
            <a:off x="1721600" y="0"/>
            <a:ext cx="1701796" cy="8367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prstClr val="white"/>
                </a:solidFill>
                <a:latin typeface="微软雅黑" pitchFamily="34" charset="-122"/>
                <a:ea typeface="微软雅黑" pitchFamily="34" charset="-122"/>
              </a:rPr>
              <a:t>Part 2</a:t>
            </a:r>
            <a:endParaRPr lang="zh-CN" altLang="en-US" sz="2800" b="1" dirty="0">
              <a:solidFill>
                <a:prstClr val="white"/>
              </a:solidFill>
              <a:latin typeface="微软雅黑" pitchFamily="34" charset="-122"/>
              <a:ea typeface="微软雅黑" pitchFamily="34" charset="-122"/>
            </a:endParaRPr>
          </a:p>
        </p:txBody>
      </p:sp>
      <p:sp>
        <p:nvSpPr>
          <p:cNvPr id="12" name="矩形 11"/>
          <p:cNvSpPr/>
          <p:nvPr userDrawn="1"/>
        </p:nvSpPr>
        <p:spPr>
          <a:xfrm>
            <a:off x="3443199" y="0"/>
            <a:ext cx="1701796"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prstClr val="white"/>
                </a:solidFill>
                <a:latin typeface="微软雅黑" pitchFamily="34" charset="-122"/>
                <a:ea typeface="微软雅黑" pitchFamily="34" charset="-122"/>
              </a:rPr>
              <a:t>Part 3</a:t>
            </a:r>
            <a:endParaRPr lang="zh-CN" altLang="en-US" sz="2000" dirty="0">
              <a:solidFill>
                <a:prstClr val="white"/>
              </a:solidFill>
              <a:latin typeface="微软雅黑" pitchFamily="34" charset="-122"/>
              <a:ea typeface="微软雅黑" pitchFamily="34" charset="-122"/>
            </a:endParaRPr>
          </a:p>
        </p:txBody>
      </p:sp>
      <p:sp>
        <p:nvSpPr>
          <p:cNvPr id="13" name="矩形 12"/>
          <p:cNvSpPr/>
          <p:nvPr userDrawn="1"/>
        </p:nvSpPr>
        <p:spPr>
          <a:xfrm>
            <a:off x="5164799" y="0"/>
            <a:ext cx="1701796"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prstClr val="white"/>
                </a:solidFill>
                <a:latin typeface="微软雅黑" pitchFamily="34" charset="-122"/>
                <a:ea typeface="微软雅黑" pitchFamily="34" charset="-122"/>
              </a:rPr>
              <a:t>Part 4</a:t>
            </a:r>
            <a:endParaRPr lang="zh-CN" altLang="en-US" sz="2000" dirty="0">
              <a:solidFill>
                <a:prstClr val="white"/>
              </a:solidFill>
              <a:latin typeface="微软雅黑" pitchFamily="34" charset="-122"/>
              <a:ea typeface="微软雅黑" pitchFamily="34" charset="-122"/>
            </a:endParaRPr>
          </a:p>
        </p:txBody>
      </p:sp>
      <p:sp>
        <p:nvSpPr>
          <p:cNvPr id="14" name="矩形 13"/>
          <p:cNvSpPr/>
          <p:nvPr userDrawn="1"/>
        </p:nvSpPr>
        <p:spPr>
          <a:xfrm>
            <a:off x="12015847" y="0"/>
            <a:ext cx="182195" cy="5486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endParaRPr>
          </a:p>
        </p:txBody>
      </p:sp>
      <p:sp>
        <p:nvSpPr>
          <p:cNvPr id="16" name="矩形 15"/>
          <p:cNvSpPr/>
          <p:nvPr userDrawn="1"/>
        </p:nvSpPr>
        <p:spPr>
          <a:xfrm>
            <a:off x="1" y="6597352"/>
            <a:ext cx="12185158" cy="2606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7" name="椭圆 16"/>
          <p:cNvSpPr/>
          <p:nvPr userDrawn="1"/>
        </p:nvSpPr>
        <p:spPr>
          <a:xfrm>
            <a:off x="5843874" y="6470436"/>
            <a:ext cx="504253" cy="504056"/>
          </a:xfrm>
          <a:prstGeom prst="ellipse">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61BC1D0-4AE0-4CA0-BD1D-5B89170BC9F7}" type="slidenum">
              <a:rPr lang="zh-CN" altLang="en-US" sz="1100" smtClean="0">
                <a:solidFill>
                  <a:srgbClr val="4BACC6">
                    <a:lumMod val="75000"/>
                  </a:srgbClr>
                </a:solidFill>
              </a:rPr>
              <a:pPr algn="ctr"/>
              <a:t>‹#›</a:t>
            </a:fld>
            <a:endParaRPr lang="zh-CN" altLang="en-US" sz="1800" dirty="0">
              <a:solidFill>
                <a:srgbClr val="4BACC6">
                  <a:lumMod val="75000"/>
                </a:srgbClr>
              </a:solidFill>
            </a:endParaRPr>
          </a:p>
        </p:txBody>
      </p:sp>
      <p:cxnSp>
        <p:nvCxnSpPr>
          <p:cNvPr id="18" name="直接连接符 17"/>
          <p:cNvCxnSpPr/>
          <p:nvPr userDrawn="1"/>
        </p:nvCxnSpPr>
        <p:spPr>
          <a:xfrm flipH="1">
            <a:off x="7104506" y="534166"/>
            <a:ext cx="5002439"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6796760"/>
      </p:ext>
    </p:extLst>
  </p:cSld>
  <p:clrMapOvr>
    <a:masterClrMapping/>
  </p:clrMapOvr>
  <p:transition spd="med" advClick="0" advTm="0">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6633BD4-2AC8-48E4-853A-1FDA0C57337A}"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61BC1D0-4AE0-4CA0-BD1D-5B89170BC9F7}"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6"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p:blipFill>
        <p:spPr bwMode="auto">
          <a:xfrm>
            <a:off x="0" y="3267580"/>
            <a:ext cx="12171029" cy="3617804"/>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userDrawn="1"/>
        </p:nvSpPr>
        <p:spPr>
          <a:xfrm>
            <a:off x="1" y="0"/>
            <a:ext cx="12192000"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8" name="组合 7"/>
          <p:cNvGrpSpPr/>
          <p:nvPr userDrawn="1"/>
        </p:nvGrpSpPr>
        <p:grpSpPr>
          <a:xfrm>
            <a:off x="4871386" y="2046100"/>
            <a:ext cx="2449229" cy="2448272"/>
            <a:chOff x="6897738" y="2060848"/>
            <a:chExt cx="2448272" cy="2448272"/>
          </a:xfrm>
        </p:grpSpPr>
        <p:sp>
          <p:nvSpPr>
            <p:cNvPr id="9" name="空心弧 8"/>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solidFill>
                <a:latin typeface="微软雅黑" pitchFamily="34" charset="-122"/>
                <a:ea typeface="微软雅黑" pitchFamily="34" charset="-122"/>
              </a:endParaRPr>
            </a:p>
          </p:txBody>
        </p:sp>
        <p:sp>
          <p:nvSpPr>
            <p:cNvPr id="10" name="空心弧 9"/>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solidFill>
                <a:latin typeface="微软雅黑" pitchFamily="34" charset="-122"/>
                <a:ea typeface="微软雅黑" pitchFamily="34" charset="-122"/>
              </a:endParaRPr>
            </a:p>
          </p:txBody>
        </p:sp>
      </p:grpSp>
      <p:sp>
        <p:nvSpPr>
          <p:cNvPr id="11" name="TextBox 10"/>
          <p:cNvSpPr txBox="1"/>
          <p:nvPr userDrawn="1"/>
        </p:nvSpPr>
        <p:spPr>
          <a:xfrm>
            <a:off x="5396269" y="2628202"/>
            <a:ext cx="1358200" cy="584775"/>
          </a:xfrm>
          <a:prstGeom prst="rect">
            <a:avLst/>
          </a:prstGeom>
          <a:noFill/>
        </p:spPr>
        <p:txBody>
          <a:bodyPr wrap="square" rtlCol="0">
            <a:spAutoFit/>
          </a:bodyPr>
          <a:lstStyle/>
          <a:p>
            <a:pPr algn="ctr"/>
            <a:r>
              <a:rPr lang="en-US" altLang="zh-CN" sz="3200" b="1" dirty="0" smtClean="0">
                <a:solidFill>
                  <a:prstClr val="white"/>
                </a:solidFill>
                <a:latin typeface="微软雅黑" pitchFamily="34" charset="-122"/>
                <a:ea typeface="微软雅黑" pitchFamily="34" charset="-122"/>
              </a:rPr>
              <a:t>Part</a:t>
            </a:r>
            <a:endParaRPr lang="zh-CN" altLang="en-US" sz="3200" b="1" dirty="0">
              <a:solidFill>
                <a:prstClr val="white"/>
              </a:solidFill>
              <a:latin typeface="微软雅黑" pitchFamily="34" charset="-122"/>
              <a:ea typeface="微软雅黑" pitchFamily="34" charset="-122"/>
            </a:endParaRPr>
          </a:p>
        </p:txBody>
      </p:sp>
      <p:sp>
        <p:nvSpPr>
          <p:cNvPr id="12" name="TextBox 11"/>
          <p:cNvSpPr txBox="1"/>
          <p:nvPr userDrawn="1"/>
        </p:nvSpPr>
        <p:spPr>
          <a:xfrm>
            <a:off x="5396269" y="3284984"/>
            <a:ext cx="1358200" cy="707886"/>
          </a:xfrm>
          <a:prstGeom prst="rect">
            <a:avLst/>
          </a:prstGeom>
          <a:noFill/>
        </p:spPr>
        <p:txBody>
          <a:bodyPr wrap="square" rtlCol="0">
            <a:spAutoFit/>
          </a:bodyPr>
          <a:lstStyle/>
          <a:p>
            <a:pPr algn="ctr"/>
            <a:r>
              <a:rPr lang="en-US" altLang="zh-CN" sz="4000" b="1" dirty="0" smtClean="0">
                <a:solidFill>
                  <a:srgbClr val="4BACC6">
                    <a:lumMod val="75000"/>
                  </a:srgbClr>
                </a:solidFill>
                <a:latin typeface="微软雅黑" pitchFamily="34" charset="-122"/>
                <a:ea typeface="微软雅黑" pitchFamily="34" charset="-122"/>
              </a:rPr>
              <a:t>3</a:t>
            </a:r>
            <a:endParaRPr lang="zh-CN" altLang="en-US" sz="4000" b="1" dirty="0">
              <a:solidFill>
                <a:srgbClr val="4BACC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4081683620"/>
      </p:ext>
    </p:extLst>
  </p:cSld>
  <p:clrMapOvr>
    <a:masterClrMapping/>
  </p:clrMapOvr>
  <p:transition spd="med" advClick="0" advTm="0">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633BD4-2AC8-48E4-853A-1FDA0C57337A}"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61BC1D0-4AE0-4CA0-BD1D-5B89170BC9F7}"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矩形 4"/>
          <p:cNvSpPr/>
          <p:nvPr userDrawn="1"/>
        </p:nvSpPr>
        <p:spPr>
          <a:xfrm>
            <a:off x="0" y="0"/>
            <a:ext cx="1701796"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prstClr val="white"/>
                </a:solidFill>
                <a:latin typeface="微软雅黑" pitchFamily="34" charset="-122"/>
                <a:ea typeface="微软雅黑" pitchFamily="34" charset="-122"/>
              </a:rPr>
              <a:t>Part 1</a:t>
            </a:r>
            <a:endParaRPr lang="zh-CN" altLang="en-US" sz="2000" dirty="0">
              <a:solidFill>
                <a:prstClr val="white"/>
              </a:solidFill>
              <a:latin typeface="微软雅黑" pitchFamily="34" charset="-122"/>
              <a:ea typeface="微软雅黑" pitchFamily="34" charset="-122"/>
            </a:endParaRPr>
          </a:p>
        </p:txBody>
      </p:sp>
      <p:sp>
        <p:nvSpPr>
          <p:cNvPr id="6" name="矩形 5"/>
          <p:cNvSpPr/>
          <p:nvPr userDrawn="1"/>
        </p:nvSpPr>
        <p:spPr>
          <a:xfrm>
            <a:off x="1721600" y="0"/>
            <a:ext cx="1701796"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prstClr val="white"/>
                </a:solidFill>
                <a:latin typeface="微软雅黑" pitchFamily="34" charset="-122"/>
                <a:ea typeface="微软雅黑" pitchFamily="34" charset="-122"/>
              </a:rPr>
              <a:t>Part 2</a:t>
            </a:r>
            <a:endParaRPr lang="zh-CN" altLang="en-US" sz="2000" dirty="0">
              <a:solidFill>
                <a:prstClr val="white"/>
              </a:solidFill>
              <a:latin typeface="微软雅黑" pitchFamily="34" charset="-122"/>
              <a:ea typeface="微软雅黑" pitchFamily="34" charset="-122"/>
            </a:endParaRPr>
          </a:p>
        </p:txBody>
      </p:sp>
      <p:sp>
        <p:nvSpPr>
          <p:cNvPr id="7" name="矩形 6"/>
          <p:cNvSpPr/>
          <p:nvPr userDrawn="1"/>
        </p:nvSpPr>
        <p:spPr>
          <a:xfrm>
            <a:off x="3443199" y="0"/>
            <a:ext cx="1701796" cy="8367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prstClr val="white"/>
                </a:solidFill>
                <a:latin typeface="微软雅黑" pitchFamily="34" charset="-122"/>
                <a:ea typeface="微软雅黑" pitchFamily="34" charset="-122"/>
              </a:rPr>
              <a:t>Part 3</a:t>
            </a:r>
            <a:endParaRPr lang="zh-CN" altLang="en-US" sz="2800" b="1" dirty="0">
              <a:solidFill>
                <a:prstClr val="white"/>
              </a:solidFill>
              <a:latin typeface="微软雅黑" pitchFamily="34" charset="-122"/>
              <a:ea typeface="微软雅黑" pitchFamily="34" charset="-122"/>
            </a:endParaRPr>
          </a:p>
        </p:txBody>
      </p:sp>
      <p:sp>
        <p:nvSpPr>
          <p:cNvPr id="8" name="矩形 7"/>
          <p:cNvSpPr/>
          <p:nvPr userDrawn="1"/>
        </p:nvSpPr>
        <p:spPr>
          <a:xfrm>
            <a:off x="5164799" y="0"/>
            <a:ext cx="1701796"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prstClr val="white"/>
                </a:solidFill>
                <a:latin typeface="微软雅黑" pitchFamily="34" charset="-122"/>
                <a:ea typeface="微软雅黑" pitchFamily="34" charset="-122"/>
              </a:rPr>
              <a:t>Part 4</a:t>
            </a:r>
            <a:endParaRPr lang="zh-CN" altLang="en-US" sz="2000" dirty="0">
              <a:solidFill>
                <a:prstClr val="white"/>
              </a:solidFill>
              <a:latin typeface="微软雅黑" pitchFamily="34" charset="-122"/>
              <a:ea typeface="微软雅黑" pitchFamily="34" charset="-122"/>
            </a:endParaRPr>
          </a:p>
        </p:txBody>
      </p:sp>
      <p:sp>
        <p:nvSpPr>
          <p:cNvPr id="9" name="矩形 8"/>
          <p:cNvSpPr/>
          <p:nvPr userDrawn="1"/>
        </p:nvSpPr>
        <p:spPr>
          <a:xfrm>
            <a:off x="12015847" y="0"/>
            <a:ext cx="182195" cy="5486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endParaRPr>
          </a:p>
        </p:txBody>
      </p:sp>
      <p:sp>
        <p:nvSpPr>
          <p:cNvPr id="11" name="矩形 10"/>
          <p:cNvSpPr/>
          <p:nvPr userDrawn="1"/>
        </p:nvSpPr>
        <p:spPr>
          <a:xfrm>
            <a:off x="1" y="6597352"/>
            <a:ext cx="12185158" cy="2606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2" name="椭圆 11"/>
          <p:cNvSpPr/>
          <p:nvPr userDrawn="1"/>
        </p:nvSpPr>
        <p:spPr>
          <a:xfrm>
            <a:off x="5843874" y="6470436"/>
            <a:ext cx="504253" cy="504056"/>
          </a:xfrm>
          <a:prstGeom prst="ellipse">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61BC1D0-4AE0-4CA0-BD1D-5B89170BC9F7}" type="slidenum">
              <a:rPr lang="zh-CN" altLang="en-US" sz="1100" smtClean="0">
                <a:solidFill>
                  <a:srgbClr val="4BACC6">
                    <a:lumMod val="75000"/>
                  </a:srgbClr>
                </a:solidFill>
              </a:rPr>
              <a:pPr algn="ctr"/>
              <a:t>‹#›</a:t>
            </a:fld>
            <a:endParaRPr lang="zh-CN" altLang="en-US" sz="1800" dirty="0">
              <a:solidFill>
                <a:srgbClr val="4BACC6">
                  <a:lumMod val="75000"/>
                </a:srgbClr>
              </a:solidFill>
            </a:endParaRPr>
          </a:p>
        </p:txBody>
      </p:sp>
      <p:cxnSp>
        <p:nvCxnSpPr>
          <p:cNvPr id="13" name="直接连接符 12"/>
          <p:cNvCxnSpPr/>
          <p:nvPr userDrawn="1"/>
        </p:nvCxnSpPr>
        <p:spPr>
          <a:xfrm flipH="1">
            <a:off x="7104506" y="534166"/>
            <a:ext cx="5002439"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4098922"/>
      </p:ext>
    </p:extLst>
  </p:cSld>
  <p:clrMapOvr>
    <a:masterClrMapping/>
  </p:clrMapOvr>
  <p:transition spd="med" advClick="0"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0906B7-BBA1-49A5-ACAC-88D68003C4B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39001A8-792B-42D6-8697-D4E11DDFE0D5}" type="slidenum">
              <a:rPr lang="zh-CN" altLang="en-US"/>
              <a:pPr/>
              <a:t>‹#›</a:t>
            </a:fld>
            <a:endParaRPr lang="en-US" altLang="zh-CN"/>
          </a:p>
        </p:txBody>
      </p:sp>
    </p:spTree>
    <p:extLst>
      <p:ext uri="{BB962C8B-B14F-4D97-AF65-F5344CB8AC3E}">
        <p14:creationId xmlns:p14="http://schemas.microsoft.com/office/powerpoint/2010/main" val="1764186133"/>
      </p:ext>
    </p:extLst>
  </p:cSld>
  <p:clrMapOvr>
    <a:masterClrMapping/>
  </p:clrMapOvr>
  <p:transition spd="med" advClick="0" advTm="0">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4"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3"/>
            <a:ext cx="401108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6633BD4-2AC8-48E4-853A-1FDA0C57337A}"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61BC1D0-4AE0-4CA0-BD1D-5B89170BC9F7}"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8"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p:blipFill>
        <p:spPr bwMode="auto">
          <a:xfrm>
            <a:off x="0" y="3267580"/>
            <a:ext cx="12171029" cy="3617804"/>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1" y="0"/>
            <a:ext cx="12192000"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10" name="组合 9"/>
          <p:cNvGrpSpPr/>
          <p:nvPr userDrawn="1"/>
        </p:nvGrpSpPr>
        <p:grpSpPr>
          <a:xfrm>
            <a:off x="4871386" y="2046100"/>
            <a:ext cx="2449229" cy="2448272"/>
            <a:chOff x="6897738" y="2060848"/>
            <a:chExt cx="2448272" cy="2448272"/>
          </a:xfrm>
        </p:grpSpPr>
        <p:sp>
          <p:nvSpPr>
            <p:cNvPr id="11" name="空心弧 10"/>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solidFill>
                <a:latin typeface="微软雅黑" pitchFamily="34" charset="-122"/>
                <a:ea typeface="微软雅黑" pitchFamily="34" charset="-122"/>
              </a:endParaRPr>
            </a:p>
          </p:txBody>
        </p:sp>
        <p:sp>
          <p:nvSpPr>
            <p:cNvPr id="12" name="空心弧 11"/>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solidFill>
                <a:latin typeface="微软雅黑" pitchFamily="34" charset="-122"/>
                <a:ea typeface="微软雅黑" pitchFamily="34" charset="-122"/>
              </a:endParaRPr>
            </a:p>
          </p:txBody>
        </p:sp>
      </p:grpSp>
      <p:sp>
        <p:nvSpPr>
          <p:cNvPr id="13" name="TextBox 12"/>
          <p:cNvSpPr txBox="1"/>
          <p:nvPr userDrawn="1"/>
        </p:nvSpPr>
        <p:spPr>
          <a:xfrm>
            <a:off x="5396269" y="2628202"/>
            <a:ext cx="1358200" cy="584775"/>
          </a:xfrm>
          <a:prstGeom prst="rect">
            <a:avLst/>
          </a:prstGeom>
          <a:noFill/>
        </p:spPr>
        <p:txBody>
          <a:bodyPr wrap="square" rtlCol="0">
            <a:spAutoFit/>
          </a:bodyPr>
          <a:lstStyle/>
          <a:p>
            <a:pPr algn="ctr"/>
            <a:r>
              <a:rPr lang="en-US" altLang="zh-CN" sz="3200" b="1" dirty="0" smtClean="0">
                <a:solidFill>
                  <a:prstClr val="white"/>
                </a:solidFill>
                <a:latin typeface="微软雅黑" pitchFamily="34" charset="-122"/>
                <a:ea typeface="微软雅黑" pitchFamily="34" charset="-122"/>
              </a:rPr>
              <a:t>Part</a:t>
            </a:r>
            <a:endParaRPr lang="zh-CN" altLang="en-US" sz="3200" b="1" dirty="0">
              <a:solidFill>
                <a:prstClr val="white"/>
              </a:solidFill>
              <a:latin typeface="微软雅黑" pitchFamily="34" charset="-122"/>
              <a:ea typeface="微软雅黑" pitchFamily="34" charset="-122"/>
            </a:endParaRPr>
          </a:p>
        </p:txBody>
      </p:sp>
      <p:sp>
        <p:nvSpPr>
          <p:cNvPr id="14" name="TextBox 13"/>
          <p:cNvSpPr txBox="1"/>
          <p:nvPr userDrawn="1"/>
        </p:nvSpPr>
        <p:spPr>
          <a:xfrm>
            <a:off x="5396269" y="3284984"/>
            <a:ext cx="1358200" cy="707886"/>
          </a:xfrm>
          <a:prstGeom prst="rect">
            <a:avLst/>
          </a:prstGeom>
          <a:noFill/>
        </p:spPr>
        <p:txBody>
          <a:bodyPr wrap="square" rtlCol="0">
            <a:spAutoFit/>
          </a:bodyPr>
          <a:lstStyle/>
          <a:p>
            <a:pPr algn="ctr"/>
            <a:r>
              <a:rPr lang="en-US" altLang="zh-CN" sz="4000" b="1" dirty="0" smtClean="0">
                <a:solidFill>
                  <a:srgbClr val="4BACC6">
                    <a:lumMod val="75000"/>
                  </a:srgbClr>
                </a:solidFill>
                <a:latin typeface="微软雅黑" pitchFamily="34" charset="-122"/>
                <a:ea typeface="微软雅黑" pitchFamily="34" charset="-122"/>
              </a:rPr>
              <a:t>4</a:t>
            </a:r>
            <a:endParaRPr lang="zh-CN" altLang="en-US" sz="4000" b="1" dirty="0">
              <a:solidFill>
                <a:srgbClr val="4BACC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965339615"/>
      </p:ext>
    </p:extLst>
  </p:cSld>
  <p:clrMapOvr>
    <a:masterClrMapping/>
  </p:clrMapOvr>
  <p:transition spd="med" advClick="0" advTm="0">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6633BD4-2AC8-48E4-853A-1FDA0C57337A}"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dirty="0">
              <a:solidFill>
                <a:prstClr val="black">
                  <a:tint val="75000"/>
                </a:prstClr>
              </a:solidFill>
            </a:endParaRPr>
          </a:p>
        </p:txBody>
      </p:sp>
      <p:sp>
        <p:nvSpPr>
          <p:cNvPr id="7" name="灯片编号占位符 6"/>
          <p:cNvSpPr>
            <a:spLocks noGrp="1"/>
          </p:cNvSpPr>
          <p:nvPr>
            <p:ph type="sldNum" sz="quarter" idx="12"/>
          </p:nvPr>
        </p:nvSpPr>
        <p:spPr/>
        <p:txBody>
          <a:bodyPr/>
          <a:lstStyle/>
          <a:p>
            <a:fld id="{D61BC1D0-4AE0-4CA0-BD1D-5B89170BC9F7}" type="slidenum">
              <a:rPr lang="zh-CN" altLang="en-US" smtClean="0">
                <a:solidFill>
                  <a:prstClr val="black">
                    <a:tint val="75000"/>
                  </a:prstClr>
                </a:solidFill>
              </a:rPr>
              <a:pPr/>
              <a:t>‹#›</a:t>
            </a:fld>
            <a:endParaRPr lang="zh-CN" altLang="en-US">
              <a:solidFill>
                <a:prstClr val="black">
                  <a:tint val="75000"/>
                </a:prstClr>
              </a:solidFill>
            </a:endParaRPr>
          </a:p>
        </p:txBody>
      </p:sp>
      <p:sp>
        <p:nvSpPr>
          <p:cNvPr id="8" name="矩形 7"/>
          <p:cNvSpPr/>
          <p:nvPr userDrawn="1"/>
        </p:nvSpPr>
        <p:spPr>
          <a:xfrm>
            <a:off x="0" y="0"/>
            <a:ext cx="1701796"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prstClr val="white"/>
                </a:solidFill>
                <a:latin typeface="微软雅黑" pitchFamily="34" charset="-122"/>
                <a:ea typeface="微软雅黑" pitchFamily="34" charset="-122"/>
              </a:rPr>
              <a:t>Part 1</a:t>
            </a:r>
            <a:endParaRPr lang="zh-CN" altLang="en-US" sz="2000" dirty="0">
              <a:solidFill>
                <a:prstClr val="white"/>
              </a:solidFill>
              <a:latin typeface="微软雅黑" pitchFamily="34" charset="-122"/>
              <a:ea typeface="微软雅黑" pitchFamily="34" charset="-122"/>
            </a:endParaRPr>
          </a:p>
        </p:txBody>
      </p:sp>
      <p:sp>
        <p:nvSpPr>
          <p:cNvPr id="9" name="矩形 8"/>
          <p:cNvSpPr/>
          <p:nvPr userDrawn="1"/>
        </p:nvSpPr>
        <p:spPr>
          <a:xfrm>
            <a:off x="1721600" y="0"/>
            <a:ext cx="1701796"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prstClr val="white"/>
                </a:solidFill>
                <a:latin typeface="微软雅黑" pitchFamily="34" charset="-122"/>
                <a:ea typeface="微软雅黑" pitchFamily="34" charset="-122"/>
              </a:rPr>
              <a:t>Part 2</a:t>
            </a:r>
            <a:endParaRPr lang="zh-CN" altLang="en-US" sz="2000" dirty="0">
              <a:solidFill>
                <a:prstClr val="white"/>
              </a:solidFill>
              <a:latin typeface="微软雅黑" pitchFamily="34" charset="-122"/>
              <a:ea typeface="微软雅黑" pitchFamily="34" charset="-122"/>
            </a:endParaRPr>
          </a:p>
        </p:txBody>
      </p:sp>
      <p:sp>
        <p:nvSpPr>
          <p:cNvPr id="10" name="矩形 9"/>
          <p:cNvSpPr/>
          <p:nvPr userDrawn="1"/>
        </p:nvSpPr>
        <p:spPr>
          <a:xfrm>
            <a:off x="3443199" y="0"/>
            <a:ext cx="1701796" cy="5486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prstClr val="white"/>
                </a:solidFill>
                <a:latin typeface="微软雅黑" pitchFamily="34" charset="-122"/>
                <a:ea typeface="微软雅黑" pitchFamily="34" charset="-122"/>
              </a:rPr>
              <a:t>Part 3</a:t>
            </a:r>
            <a:endParaRPr lang="zh-CN" altLang="en-US" sz="2000" dirty="0">
              <a:solidFill>
                <a:prstClr val="white"/>
              </a:solidFill>
              <a:latin typeface="微软雅黑" pitchFamily="34" charset="-122"/>
              <a:ea typeface="微软雅黑" pitchFamily="34" charset="-122"/>
            </a:endParaRPr>
          </a:p>
        </p:txBody>
      </p:sp>
      <p:sp>
        <p:nvSpPr>
          <p:cNvPr id="11" name="矩形 10"/>
          <p:cNvSpPr/>
          <p:nvPr userDrawn="1"/>
        </p:nvSpPr>
        <p:spPr>
          <a:xfrm>
            <a:off x="5164799" y="0"/>
            <a:ext cx="1701796" cy="836712"/>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prstClr val="white"/>
                </a:solidFill>
                <a:latin typeface="微软雅黑" pitchFamily="34" charset="-122"/>
                <a:ea typeface="微软雅黑" pitchFamily="34" charset="-122"/>
              </a:rPr>
              <a:t>Part 4</a:t>
            </a:r>
            <a:endParaRPr lang="zh-CN" altLang="en-US" sz="2800" b="1" dirty="0">
              <a:solidFill>
                <a:prstClr val="white"/>
              </a:solidFill>
              <a:latin typeface="微软雅黑" pitchFamily="34" charset="-122"/>
              <a:ea typeface="微软雅黑" pitchFamily="34" charset="-122"/>
            </a:endParaRPr>
          </a:p>
        </p:txBody>
      </p:sp>
      <p:sp>
        <p:nvSpPr>
          <p:cNvPr id="12" name="矩形 11"/>
          <p:cNvSpPr/>
          <p:nvPr userDrawn="1"/>
        </p:nvSpPr>
        <p:spPr>
          <a:xfrm>
            <a:off x="12015847" y="0"/>
            <a:ext cx="182195" cy="5486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endParaRPr>
          </a:p>
        </p:txBody>
      </p:sp>
      <p:sp>
        <p:nvSpPr>
          <p:cNvPr id="14" name="矩形 13"/>
          <p:cNvSpPr/>
          <p:nvPr userDrawn="1"/>
        </p:nvSpPr>
        <p:spPr>
          <a:xfrm>
            <a:off x="1" y="6597352"/>
            <a:ext cx="12185158" cy="260648"/>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5" name="椭圆 14"/>
          <p:cNvSpPr/>
          <p:nvPr userDrawn="1"/>
        </p:nvSpPr>
        <p:spPr>
          <a:xfrm>
            <a:off x="5843874" y="6470436"/>
            <a:ext cx="504253" cy="504056"/>
          </a:xfrm>
          <a:prstGeom prst="ellipse">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D61BC1D0-4AE0-4CA0-BD1D-5B89170BC9F7}" type="slidenum">
              <a:rPr lang="zh-CN" altLang="en-US" sz="1100" smtClean="0">
                <a:solidFill>
                  <a:srgbClr val="4BACC6">
                    <a:lumMod val="75000"/>
                  </a:srgbClr>
                </a:solidFill>
              </a:rPr>
              <a:pPr algn="ctr"/>
              <a:t>‹#›</a:t>
            </a:fld>
            <a:endParaRPr lang="zh-CN" altLang="en-US" sz="1800" dirty="0">
              <a:solidFill>
                <a:srgbClr val="4BACC6">
                  <a:lumMod val="75000"/>
                </a:srgbClr>
              </a:solidFill>
            </a:endParaRPr>
          </a:p>
        </p:txBody>
      </p:sp>
      <p:cxnSp>
        <p:nvCxnSpPr>
          <p:cNvPr id="16" name="直接连接符 15"/>
          <p:cNvCxnSpPr/>
          <p:nvPr userDrawn="1"/>
        </p:nvCxnSpPr>
        <p:spPr>
          <a:xfrm flipH="1">
            <a:off x="7104506" y="534166"/>
            <a:ext cx="5002439"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4962553"/>
      </p:ext>
    </p:extLst>
  </p:cSld>
  <p:clrMapOvr>
    <a:masterClrMapping/>
  </p:clrMapOvr>
  <p:transition spd="med" advClick="0" advTm="0">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633BD4-2AC8-48E4-853A-1FDA0C57337A}"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61BC1D0-4AE0-4CA0-BD1D-5B89170BC9F7}"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7" name="Picture 2" descr="http://pic17.nipic.com/20110914/7807978_105643065000_2.jpg"/>
          <p:cNvPicPr>
            <a:picLocks noChangeAspect="1" noChangeArrowheads="1"/>
          </p:cNvPicPr>
          <p:nvPr userDrawn="1"/>
        </p:nvPicPr>
        <p:blipFill rotWithShape="1">
          <a:blip r:embed="rId2">
            <a:duotone>
              <a:prstClr val="black"/>
              <a:srgbClr val="D9C3A5">
                <a:tint val="50000"/>
                <a:satMod val="180000"/>
              </a:srgbClr>
            </a:duotone>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t="47291" b="8126"/>
          <a:stretch/>
        </p:blipFill>
        <p:spPr bwMode="auto">
          <a:xfrm>
            <a:off x="0" y="3267580"/>
            <a:ext cx="12171029" cy="3617804"/>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a:xfrm>
            <a:off x="1" y="0"/>
            <a:ext cx="12192000" cy="326758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9" name="组合 8"/>
          <p:cNvGrpSpPr/>
          <p:nvPr userDrawn="1"/>
        </p:nvGrpSpPr>
        <p:grpSpPr>
          <a:xfrm>
            <a:off x="4871386" y="2046100"/>
            <a:ext cx="2449229" cy="2448272"/>
            <a:chOff x="6897738" y="2060848"/>
            <a:chExt cx="2448272" cy="2448272"/>
          </a:xfrm>
        </p:grpSpPr>
        <p:sp>
          <p:nvSpPr>
            <p:cNvPr id="10" name="空心弧 9"/>
            <p:cNvSpPr/>
            <p:nvPr/>
          </p:nvSpPr>
          <p:spPr>
            <a:xfrm>
              <a:off x="6897738" y="2060848"/>
              <a:ext cx="2448272" cy="2448272"/>
            </a:xfrm>
            <a:prstGeom prst="blockArc">
              <a:avLst>
                <a:gd name="adj1" fmla="val 13344530"/>
                <a:gd name="adj2" fmla="val 8861204"/>
                <a:gd name="adj3" fmla="val 12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solidFill>
                <a:latin typeface="微软雅黑" pitchFamily="34" charset="-122"/>
                <a:ea typeface="微软雅黑" pitchFamily="34" charset="-122"/>
              </a:endParaRPr>
            </a:p>
          </p:txBody>
        </p:sp>
        <p:sp>
          <p:nvSpPr>
            <p:cNvPr id="11" name="空心弧 10"/>
            <p:cNvSpPr/>
            <p:nvPr/>
          </p:nvSpPr>
          <p:spPr>
            <a:xfrm rot="15949199">
              <a:off x="6897738" y="2060848"/>
              <a:ext cx="2448272" cy="2448272"/>
            </a:xfrm>
            <a:prstGeom prst="blockArc">
              <a:avLst>
                <a:gd name="adj1" fmla="val 13344530"/>
                <a:gd name="adj2" fmla="val 7902189"/>
                <a:gd name="adj3" fmla="val 12088"/>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solidFill>
                <a:latin typeface="微软雅黑" pitchFamily="34" charset="-122"/>
                <a:ea typeface="微软雅黑" pitchFamily="34" charset="-122"/>
              </a:endParaRPr>
            </a:p>
          </p:txBody>
        </p:sp>
      </p:grpSp>
      <p:sp>
        <p:nvSpPr>
          <p:cNvPr id="12" name="TextBox 11"/>
          <p:cNvSpPr txBox="1"/>
          <p:nvPr userDrawn="1"/>
        </p:nvSpPr>
        <p:spPr>
          <a:xfrm>
            <a:off x="5396269" y="2628202"/>
            <a:ext cx="1358200" cy="584775"/>
          </a:xfrm>
          <a:prstGeom prst="rect">
            <a:avLst/>
          </a:prstGeom>
          <a:noFill/>
        </p:spPr>
        <p:txBody>
          <a:bodyPr wrap="square" rtlCol="0">
            <a:spAutoFit/>
          </a:bodyPr>
          <a:lstStyle/>
          <a:p>
            <a:pPr algn="ctr"/>
            <a:r>
              <a:rPr lang="en-US" altLang="zh-CN" sz="3200" b="1" dirty="0" smtClean="0">
                <a:solidFill>
                  <a:prstClr val="white"/>
                </a:solidFill>
                <a:latin typeface="微软雅黑" pitchFamily="34" charset="-122"/>
                <a:ea typeface="微软雅黑" pitchFamily="34" charset="-122"/>
              </a:rPr>
              <a:t>Part</a:t>
            </a:r>
            <a:endParaRPr lang="zh-CN" altLang="en-US" sz="3200" b="1" dirty="0">
              <a:solidFill>
                <a:prstClr val="white"/>
              </a:solidFill>
              <a:latin typeface="微软雅黑" pitchFamily="34" charset="-122"/>
              <a:ea typeface="微软雅黑" pitchFamily="34" charset="-122"/>
            </a:endParaRPr>
          </a:p>
        </p:txBody>
      </p:sp>
      <p:sp>
        <p:nvSpPr>
          <p:cNvPr id="13" name="TextBox 12"/>
          <p:cNvSpPr txBox="1"/>
          <p:nvPr userDrawn="1"/>
        </p:nvSpPr>
        <p:spPr>
          <a:xfrm>
            <a:off x="5396269" y="3284984"/>
            <a:ext cx="1358200" cy="707886"/>
          </a:xfrm>
          <a:prstGeom prst="rect">
            <a:avLst/>
          </a:prstGeom>
          <a:noFill/>
        </p:spPr>
        <p:txBody>
          <a:bodyPr wrap="square" rtlCol="0">
            <a:spAutoFit/>
          </a:bodyPr>
          <a:lstStyle/>
          <a:p>
            <a:pPr algn="ctr"/>
            <a:r>
              <a:rPr lang="en-US" altLang="zh-CN" sz="4000" b="1" dirty="0" smtClean="0">
                <a:solidFill>
                  <a:srgbClr val="4BACC6">
                    <a:lumMod val="75000"/>
                  </a:srgbClr>
                </a:solidFill>
                <a:latin typeface="微软雅黑" pitchFamily="34" charset="-122"/>
                <a:ea typeface="微软雅黑" pitchFamily="34" charset="-122"/>
              </a:rPr>
              <a:t>5</a:t>
            </a:r>
            <a:endParaRPr lang="zh-CN" altLang="en-US" sz="4000" b="1" dirty="0">
              <a:solidFill>
                <a:srgbClr val="4BACC6">
                  <a:lumMod val="75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1092261960"/>
      </p:ext>
    </p:extLst>
  </p:cSld>
  <p:clrMapOvr>
    <a:masterClrMapping/>
  </p:clrMapOvr>
  <p:transition spd="med" advClick="0" advTm="0">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441518" y="274641"/>
            <a:ext cx="3240616"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19667" y="274641"/>
            <a:ext cx="9518651"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633BD4-2AC8-48E4-853A-1FDA0C57337A}"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61BC1D0-4AE0-4CA0-BD1D-5B89170BC9F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628433"/>
      </p:ext>
    </p:extLst>
  </p:cSld>
  <p:clrMapOvr>
    <a:masterClrMapping/>
  </p:clrMapOvr>
  <p:transition spd="med" advClick="0" advTm="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6179F0-31F1-4DC3-BAFD-16526DB698C8}"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FF744818-4380-4F2C-9E9E-558A462C321C}" type="slidenum">
              <a:rPr lang="zh-CN" altLang="en-US"/>
              <a:pPr/>
              <a:t>‹#›</a:t>
            </a:fld>
            <a:endParaRPr lang="en-US" altLang="zh-CN"/>
          </a:p>
        </p:txBody>
      </p:sp>
    </p:spTree>
    <p:extLst>
      <p:ext uri="{BB962C8B-B14F-4D97-AF65-F5344CB8AC3E}">
        <p14:creationId xmlns:p14="http://schemas.microsoft.com/office/powerpoint/2010/main" val="1687502611"/>
      </p:ext>
    </p:extLst>
  </p:cSld>
  <p:clrMapOvr>
    <a:masterClrMapping/>
  </p:clrMapOvr>
  <p:transition spd="med" advClick="0" advTm="0">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A4C2F69-FF2B-43A4-BEC9-3D9AE01D086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F347B9A-96BC-43E5-8FF7-A433670508BD}" type="slidenum">
              <a:rPr lang="zh-CN" altLang="en-US"/>
              <a:pPr/>
              <a:t>‹#›</a:t>
            </a:fld>
            <a:endParaRPr lang="en-US" altLang="zh-CN"/>
          </a:p>
        </p:txBody>
      </p:sp>
    </p:spTree>
    <p:extLst>
      <p:ext uri="{BB962C8B-B14F-4D97-AF65-F5344CB8AC3E}">
        <p14:creationId xmlns:p14="http://schemas.microsoft.com/office/powerpoint/2010/main" val="2573992124"/>
      </p:ext>
    </p:extLst>
  </p:cSld>
  <p:clrMapOvr>
    <a:masterClrMapping/>
  </p:clrMapOvr>
  <p:transition spd="med" advClick="0" advTm="0">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0F76606-0F8E-4DE0-A7D5-06BC4524517E}"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403BA64D-99AB-4338-B632-E23970ACCCDC}" type="slidenum">
              <a:rPr lang="zh-CN" altLang="en-US"/>
              <a:pPr/>
              <a:t>‹#›</a:t>
            </a:fld>
            <a:endParaRPr lang="en-US" altLang="zh-CN"/>
          </a:p>
        </p:txBody>
      </p:sp>
    </p:spTree>
    <p:extLst>
      <p:ext uri="{BB962C8B-B14F-4D97-AF65-F5344CB8AC3E}">
        <p14:creationId xmlns:p14="http://schemas.microsoft.com/office/powerpoint/2010/main" val="553110773"/>
      </p:ext>
    </p:extLst>
  </p:cSld>
  <p:clrMapOvr>
    <a:masterClrMapping/>
  </p:clrMapOvr>
  <p:transition spd="med" advClick="0" advTm="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64046C2-B22A-4EB6-A67F-45280CE757C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D8F816EE-2DB2-4D81-BFA3-74F37CD11CA9}" type="slidenum">
              <a:rPr lang="zh-CN" altLang="en-US"/>
              <a:pPr/>
              <a:t>‹#›</a:t>
            </a:fld>
            <a:endParaRPr lang="en-US" altLang="zh-CN"/>
          </a:p>
        </p:txBody>
      </p:sp>
    </p:spTree>
    <p:extLst>
      <p:ext uri="{BB962C8B-B14F-4D97-AF65-F5344CB8AC3E}">
        <p14:creationId xmlns:p14="http://schemas.microsoft.com/office/powerpoint/2010/main" val="1485073077"/>
      </p:ext>
    </p:extLst>
  </p:cSld>
  <p:clrMapOvr>
    <a:masterClrMapping/>
  </p:clrMapOvr>
  <p:transition spd="med" advClick="0" advTm="0">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A4026A-6DC2-4AE5-A87D-599670D54F10}"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FFEBE52-F09B-4293-ABA8-8F5A8896EEC4}" type="slidenum">
              <a:rPr lang="zh-CN" altLang="en-US"/>
              <a:pPr/>
              <a:t>‹#›</a:t>
            </a:fld>
            <a:endParaRPr lang="en-US" altLang="zh-CN"/>
          </a:p>
        </p:txBody>
      </p:sp>
    </p:spTree>
    <p:extLst>
      <p:ext uri="{BB962C8B-B14F-4D97-AF65-F5344CB8AC3E}">
        <p14:creationId xmlns:p14="http://schemas.microsoft.com/office/powerpoint/2010/main" val="2432703312"/>
      </p:ext>
    </p:extLst>
  </p:cSld>
  <p:clrMapOvr>
    <a:masterClrMapping/>
  </p:clrMapOvr>
  <p:transition spd="med" advClick="0"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18314B-25C5-40C5-8098-2F262DB5FB4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F68E281-8957-4A1C-ADCF-CA7F5D35AF86}" type="slidenum">
              <a:rPr lang="zh-CN" altLang="en-US"/>
              <a:pPr/>
              <a:t>‹#›</a:t>
            </a:fld>
            <a:endParaRPr lang="en-US" altLang="zh-CN"/>
          </a:p>
        </p:txBody>
      </p:sp>
    </p:spTree>
    <p:extLst>
      <p:ext uri="{BB962C8B-B14F-4D97-AF65-F5344CB8AC3E}">
        <p14:creationId xmlns:p14="http://schemas.microsoft.com/office/powerpoint/2010/main" val="1728321508"/>
      </p:ext>
    </p:extLst>
  </p:cSld>
  <p:clrMapOvr>
    <a:masterClrMapping/>
  </p:clrMapOvr>
  <p:transition spd="med" advClick="0" advTm="0">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C0B14E-C0C3-4F69-9601-5D2B0C2D86D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E1C2750-F4A5-4E9F-BB76-B8C432D12131}" type="slidenum">
              <a:rPr lang="zh-CN" altLang="en-US"/>
              <a:pPr/>
              <a:t>‹#›</a:t>
            </a:fld>
            <a:endParaRPr lang="en-US" altLang="zh-CN"/>
          </a:p>
        </p:txBody>
      </p:sp>
    </p:spTree>
    <p:extLst>
      <p:ext uri="{BB962C8B-B14F-4D97-AF65-F5344CB8AC3E}">
        <p14:creationId xmlns:p14="http://schemas.microsoft.com/office/powerpoint/2010/main" val="3290500044"/>
      </p:ext>
    </p:extLst>
  </p:cSld>
  <p:clrMapOvr>
    <a:masterClrMapping/>
  </p:clrMapOvr>
  <p:transition spd="med" advClick="0" advTm="0">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08996C4-DC47-45B3-BBCC-541BDA77D9C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8B1E96A-A9DB-442E-A60B-EC1DB1DFBB49}" type="slidenum">
              <a:rPr lang="zh-CN" altLang="en-US"/>
              <a:pPr/>
              <a:t>‹#›</a:t>
            </a:fld>
            <a:endParaRPr lang="en-US" altLang="zh-CN"/>
          </a:p>
        </p:txBody>
      </p:sp>
    </p:spTree>
    <p:extLst>
      <p:ext uri="{BB962C8B-B14F-4D97-AF65-F5344CB8AC3E}">
        <p14:creationId xmlns:p14="http://schemas.microsoft.com/office/powerpoint/2010/main" val="184138345"/>
      </p:ext>
    </p:extLst>
  </p:cSld>
  <p:clrMapOvr>
    <a:masterClrMapping/>
  </p:clrMapOvr>
  <p:transition spd="med" advClick="0" advTm="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62AA7C-D517-4BB3-A570-0F72F93E2DE3}"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5012FD4-5D87-4975-B0CE-0F5C1DF7E7A9}" type="slidenum">
              <a:rPr lang="zh-CN" altLang="en-US"/>
              <a:pPr/>
              <a:t>‹#›</a:t>
            </a:fld>
            <a:endParaRPr lang="en-US" altLang="zh-CN"/>
          </a:p>
        </p:txBody>
      </p:sp>
    </p:spTree>
    <p:extLst>
      <p:ext uri="{BB962C8B-B14F-4D97-AF65-F5344CB8AC3E}">
        <p14:creationId xmlns:p14="http://schemas.microsoft.com/office/powerpoint/2010/main" val="1225471765"/>
      </p:ext>
    </p:extLst>
  </p:cSld>
  <p:clrMapOvr>
    <a:masterClrMapping/>
  </p:clrMapOvr>
  <p:transition spd="med" advClick="0" advTm="0">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BF2585F-F74F-4424-AB72-AE82AE995D0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9F2BF2-1407-49B6-8E40-3BDDBB4F668D}" type="slidenum">
              <a:rPr lang="zh-CN" altLang="en-US"/>
              <a:pPr/>
              <a:t>‹#›</a:t>
            </a:fld>
            <a:endParaRPr lang="en-US" altLang="zh-CN"/>
          </a:p>
        </p:txBody>
      </p:sp>
    </p:spTree>
    <p:extLst>
      <p:ext uri="{BB962C8B-B14F-4D97-AF65-F5344CB8AC3E}">
        <p14:creationId xmlns:p14="http://schemas.microsoft.com/office/powerpoint/2010/main" val="88781129"/>
      </p:ext>
    </p:extLst>
  </p:cSld>
  <p:clrMapOvr>
    <a:masterClrMapping/>
  </p:clrMapOvr>
  <p:transition spd="med" advClick="0" advTm="0">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18314B-25C5-40C5-8098-2F262DB5FB4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F68E281-8957-4A1C-ADCF-CA7F5D35AF86}" type="slidenum">
              <a:rPr lang="zh-CN" altLang="en-US"/>
              <a:pPr/>
              <a:t>‹#›</a:t>
            </a:fld>
            <a:endParaRPr lang="en-US" altLang="zh-CN"/>
          </a:p>
        </p:txBody>
      </p:sp>
    </p:spTree>
    <p:extLst>
      <p:ext uri="{BB962C8B-B14F-4D97-AF65-F5344CB8AC3E}">
        <p14:creationId xmlns:p14="http://schemas.microsoft.com/office/powerpoint/2010/main" val="1342142242"/>
      </p:ext>
    </p:extLst>
  </p:cSld>
  <p:clrMapOvr>
    <a:masterClrMapping/>
  </p:clrMapOvr>
  <p:transition spd="med" advClick="0" advTm="0">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0906B7-BBA1-49A5-ACAC-88D68003C4B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39001A8-792B-42D6-8697-D4E11DDFE0D5}" type="slidenum">
              <a:rPr lang="zh-CN" altLang="en-US"/>
              <a:pPr/>
              <a:t>‹#›</a:t>
            </a:fld>
            <a:endParaRPr lang="en-US" altLang="zh-CN"/>
          </a:p>
        </p:txBody>
      </p:sp>
    </p:spTree>
    <p:extLst>
      <p:ext uri="{BB962C8B-B14F-4D97-AF65-F5344CB8AC3E}">
        <p14:creationId xmlns:p14="http://schemas.microsoft.com/office/powerpoint/2010/main" val="3508622152"/>
      </p:ext>
    </p:extLst>
  </p:cSld>
  <p:clrMapOvr>
    <a:masterClrMapping/>
  </p:clrMapOvr>
  <p:transition spd="med" advClick="0" advTm="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6179F0-31F1-4DC3-BAFD-16526DB698C8}"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FF744818-4380-4F2C-9E9E-558A462C321C}" type="slidenum">
              <a:rPr lang="zh-CN" altLang="en-US"/>
              <a:pPr/>
              <a:t>‹#›</a:t>
            </a:fld>
            <a:endParaRPr lang="en-US" altLang="zh-CN"/>
          </a:p>
        </p:txBody>
      </p:sp>
    </p:spTree>
    <p:extLst>
      <p:ext uri="{BB962C8B-B14F-4D97-AF65-F5344CB8AC3E}">
        <p14:creationId xmlns:p14="http://schemas.microsoft.com/office/powerpoint/2010/main" val="3953449046"/>
      </p:ext>
    </p:extLst>
  </p:cSld>
  <p:clrMapOvr>
    <a:masterClrMapping/>
  </p:clrMapOvr>
  <p:transition spd="med" advClick="0" advTm="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A4C2F69-FF2B-43A4-BEC9-3D9AE01D086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F347B9A-96BC-43E5-8FF7-A433670508BD}" type="slidenum">
              <a:rPr lang="zh-CN" altLang="en-US"/>
              <a:pPr/>
              <a:t>‹#›</a:t>
            </a:fld>
            <a:endParaRPr lang="en-US" altLang="zh-CN"/>
          </a:p>
        </p:txBody>
      </p:sp>
    </p:spTree>
    <p:extLst>
      <p:ext uri="{BB962C8B-B14F-4D97-AF65-F5344CB8AC3E}">
        <p14:creationId xmlns:p14="http://schemas.microsoft.com/office/powerpoint/2010/main" val="4172838100"/>
      </p:ext>
    </p:extLst>
  </p:cSld>
  <p:clrMapOvr>
    <a:masterClrMapping/>
  </p:clrMapOvr>
  <p:transition spd="med" advClick="0" advTm="0">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0F76606-0F8E-4DE0-A7D5-06BC4524517E}"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403BA64D-99AB-4338-B632-E23970ACCCDC}" type="slidenum">
              <a:rPr lang="zh-CN" altLang="en-US"/>
              <a:pPr/>
              <a:t>‹#›</a:t>
            </a:fld>
            <a:endParaRPr lang="en-US" altLang="zh-CN"/>
          </a:p>
        </p:txBody>
      </p:sp>
    </p:spTree>
    <p:extLst>
      <p:ext uri="{BB962C8B-B14F-4D97-AF65-F5344CB8AC3E}">
        <p14:creationId xmlns:p14="http://schemas.microsoft.com/office/powerpoint/2010/main" val="2845704761"/>
      </p:ext>
    </p:extLst>
  </p:cSld>
  <p:clrMapOvr>
    <a:masterClrMapping/>
  </p:clrMapOvr>
  <p:transition spd="med" advClick="0" advTm="0">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64046C2-B22A-4EB6-A67F-45280CE757C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D8F816EE-2DB2-4D81-BFA3-74F37CD11CA9}" type="slidenum">
              <a:rPr lang="zh-CN" altLang="en-US"/>
              <a:pPr/>
              <a:t>‹#›</a:t>
            </a:fld>
            <a:endParaRPr lang="en-US" altLang="zh-CN"/>
          </a:p>
        </p:txBody>
      </p:sp>
    </p:spTree>
    <p:extLst>
      <p:ext uri="{BB962C8B-B14F-4D97-AF65-F5344CB8AC3E}">
        <p14:creationId xmlns:p14="http://schemas.microsoft.com/office/powerpoint/2010/main" val="858606284"/>
      </p:ext>
    </p:extLst>
  </p:cSld>
  <p:clrMapOvr>
    <a:masterClrMapping/>
  </p:clrMapOvr>
  <p:transition spd="med" advClick="0" advTm="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0906B7-BBA1-49A5-ACAC-88D68003C4B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39001A8-792B-42D6-8697-D4E11DDFE0D5}" type="slidenum">
              <a:rPr lang="zh-CN" altLang="en-US"/>
              <a:pPr/>
              <a:t>‹#›</a:t>
            </a:fld>
            <a:endParaRPr lang="en-US" altLang="zh-CN"/>
          </a:p>
        </p:txBody>
      </p:sp>
    </p:spTree>
    <p:extLst>
      <p:ext uri="{BB962C8B-B14F-4D97-AF65-F5344CB8AC3E}">
        <p14:creationId xmlns:p14="http://schemas.microsoft.com/office/powerpoint/2010/main" val="2666798826"/>
      </p:ext>
    </p:extLst>
  </p:cSld>
  <p:clrMapOvr>
    <a:masterClrMapping/>
  </p:clrMapOvr>
  <p:transition spd="med" advClick="0" advTm="0">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A4026A-6DC2-4AE5-A87D-599670D54F10}"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FFEBE52-F09B-4293-ABA8-8F5A8896EEC4}" type="slidenum">
              <a:rPr lang="zh-CN" altLang="en-US"/>
              <a:pPr/>
              <a:t>‹#›</a:t>
            </a:fld>
            <a:endParaRPr lang="en-US" altLang="zh-CN"/>
          </a:p>
        </p:txBody>
      </p:sp>
    </p:spTree>
    <p:extLst>
      <p:ext uri="{BB962C8B-B14F-4D97-AF65-F5344CB8AC3E}">
        <p14:creationId xmlns:p14="http://schemas.microsoft.com/office/powerpoint/2010/main" val="1322068405"/>
      </p:ext>
    </p:extLst>
  </p:cSld>
  <p:clrMapOvr>
    <a:masterClrMapping/>
  </p:clrMapOvr>
  <p:transition spd="med" advClick="0" advTm="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C0B14E-C0C3-4F69-9601-5D2B0C2D86D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E1C2750-F4A5-4E9F-BB76-B8C432D12131}" type="slidenum">
              <a:rPr lang="zh-CN" altLang="en-US"/>
              <a:pPr/>
              <a:t>‹#›</a:t>
            </a:fld>
            <a:endParaRPr lang="en-US" altLang="zh-CN"/>
          </a:p>
        </p:txBody>
      </p:sp>
    </p:spTree>
    <p:extLst>
      <p:ext uri="{BB962C8B-B14F-4D97-AF65-F5344CB8AC3E}">
        <p14:creationId xmlns:p14="http://schemas.microsoft.com/office/powerpoint/2010/main" val="2123942781"/>
      </p:ext>
    </p:extLst>
  </p:cSld>
  <p:clrMapOvr>
    <a:masterClrMapping/>
  </p:clrMapOvr>
  <p:transition spd="med" advClick="0" advTm="0">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08996C4-DC47-45B3-BBCC-541BDA77D9C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8B1E96A-A9DB-442E-A60B-EC1DB1DFBB49}" type="slidenum">
              <a:rPr lang="zh-CN" altLang="en-US"/>
              <a:pPr/>
              <a:t>‹#›</a:t>
            </a:fld>
            <a:endParaRPr lang="en-US" altLang="zh-CN"/>
          </a:p>
        </p:txBody>
      </p:sp>
    </p:spTree>
    <p:extLst>
      <p:ext uri="{BB962C8B-B14F-4D97-AF65-F5344CB8AC3E}">
        <p14:creationId xmlns:p14="http://schemas.microsoft.com/office/powerpoint/2010/main" val="1952623020"/>
      </p:ext>
    </p:extLst>
  </p:cSld>
  <p:clrMapOvr>
    <a:masterClrMapping/>
  </p:clrMapOvr>
  <p:transition spd="med" advClick="0" advTm="0">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62AA7C-D517-4BB3-A570-0F72F93E2DE3}"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5012FD4-5D87-4975-B0CE-0F5C1DF7E7A9}" type="slidenum">
              <a:rPr lang="zh-CN" altLang="en-US"/>
              <a:pPr/>
              <a:t>‹#›</a:t>
            </a:fld>
            <a:endParaRPr lang="en-US" altLang="zh-CN"/>
          </a:p>
        </p:txBody>
      </p:sp>
    </p:spTree>
    <p:extLst>
      <p:ext uri="{BB962C8B-B14F-4D97-AF65-F5344CB8AC3E}">
        <p14:creationId xmlns:p14="http://schemas.microsoft.com/office/powerpoint/2010/main" val="4075745791"/>
      </p:ext>
    </p:extLst>
  </p:cSld>
  <p:clrMapOvr>
    <a:masterClrMapping/>
  </p:clrMapOvr>
  <p:transition spd="med" advClick="0" advTm="0">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BF2585F-F74F-4424-AB72-AE82AE995D0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9F2BF2-1407-49B6-8E40-3BDDBB4F668D}" type="slidenum">
              <a:rPr lang="zh-CN" altLang="en-US"/>
              <a:pPr/>
              <a:t>‹#›</a:t>
            </a:fld>
            <a:endParaRPr lang="en-US" altLang="zh-CN"/>
          </a:p>
        </p:txBody>
      </p:sp>
    </p:spTree>
    <p:extLst>
      <p:ext uri="{BB962C8B-B14F-4D97-AF65-F5344CB8AC3E}">
        <p14:creationId xmlns:p14="http://schemas.microsoft.com/office/powerpoint/2010/main" val="374853436"/>
      </p:ext>
    </p:extLst>
  </p:cSld>
  <p:clrMapOvr>
    <a:masterClrMapping/>
  </p:clrMapOvr>
  <p:transition spd="med" advClick="0" advTm="0">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18314B-25C5-40C5-8098-2F262DB5FB4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F68E281-8957-4A1C-ADCF-CA7F5D35AF86}" type="slidenum">
              <a:rPr lang="zh-CN" altLang="en-US"/>
              <a:pPr/>
              <a:t>‹#›</a:t>
            </a:fld>
            <a:endParaRPr lang="en-US" altLang="zh-CN"/>
          </a:p>
        </p:txBody>
      </p:sp>
    </p:spTree>
    <p:extLst>
      <p:ext uri="{BB962C8B-B14F-4D97-AF65-F5344CB8AC3E}">
        <p14:creationId xmlns:p14="http://schemas.microsoft.com/office/powerpoint/2010/main" val="2763458554"/>
      </p:ext>
    </p:extLst>
  </p:cSld>
  <p:clrMapOvr>
    <a:masterClrMapping/>
  </p:clrMapOvr>
  <p:transition spd="med" advClick="0" advTm="0">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0906B7-BBA1-49A5-ACAC-88D68003C4B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39001A8-792B-42D6-8697-D4E11DDFE0D5}" type="slidenum">
              <a:rPr lang="zh-CN" altLang="en-US"/>
              <a:pPr/>
              <a:t>‹#›</a:t>
            </a:fld>
            <a:endParaRPr lang="en-US" altLang="zh-CN"/>
          </a:p>
        </p:txBody>
      </p:sp>
    </p:spTree>
    <p:extLst>
      <p:ext uri="{BB962C8B-B14F-4D97-AF65-F5344CB8AC3E}">
        <p14:creationId xmlns:p14="http://schemas.microsoft.com/office/powerpoint/2010/main" val="1220660629"/>
      </p:ext>
    </p:extLst>
  </p:cSld>
  <p:clrMapOvr>
    <a:masterClrMapping/>
  </p:clrMapOvr>
  <p:transition spd="med" advClick="0" advTm="0">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6179F0-31F1-4DC3-BAFD-16526DB698C8}"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FF744818-4380-4F2C-9E9E-558A462C321C}" type="slidenum">
              <a:rPr lang="zh-CN" altLang="en-US"/>
              <a:pPr/>
              <a:t>‹#›</a:t>
            </a:fld>
            <a:endParaRPr lang="en-US" altLang="zh-CN"/>
          </a:p>
        </p:txBody>
      </p:sp>
    </p:spTree>
    <p:extLst>
      <p:ext uri="{BB962C8B-B14F-4D97-AF65-F5344CB8AC3E}">
        <p14:creationId xmlns:p14="http://schemas.microsoft.com/office/powerpoint/2010/main" val="1369130706"/>
      </p:ext>
    </p:extLst>
  </p:cSld>
  <p:clrMapOvr>
    <a:masterClrMapping/>
  </p:clrMapOvr>
  <p:transition spd="med" advClick="0" advTm="0">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A4C2F69-FF2B-43A4-BEC9-3D9AE01D086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F347B9A-96BC-43E5-8FF7-A433670508BD}" type="slidenum">
              <a:rPr lang="zh-CN" altLang="en-US"/>
              <a:pPr/>
              <a:t>‹#›</a:t>
            </a:fld>
            <a:endParaRPr lang="en-US" altLang="zh-CN"/>
          </a:p>
        </p:txBody>
      </p:sp>
    </p:spTree>
    <p:extLst>
      <p:ext uri="{BB962C8B-B14F-4D97-AF65-F5344CB8AC3E}">
        <p14:creationId xmlns:p14="http://schemas.microsoft.com/office/powerpoint/2010/main" val="1069892531"/>
      </p:ext>
    </p:extLst>
  </p:cSld>
  <p:clrMapOvr>
    <a:masterClrMapping/>
  </p:clrMapOvr>
  <p:transition spd="med" advClick="0" advTm="0">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0F76606-0F8E-4DE0-A7D5-06BC4524517E}"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403BA64D-99AB-4338-B632-E23970ACCCDC}" type="slidenum">
              <a:rPr lang="zh-CN" altLang="en-US"/>
              <a:pPr/>
              <a:t>‹#›</a:t>
            </a:fld>
            <a:endParaRPr lang="en-US" altLang="zh-CN"/>
          </a:p>
        </p:txBody>
      </p:sp>
    </p:spTree>
    <p:extLst>
      <p:ext uri="{BB962C8B-B14F-4D97-AF65-F5344CB8AC3E}">
        <p14:creationId xmlns:p14="http://schemas.microsoft.com/office/powerpoint/2010/main" val="4076748375"/>
      </p:ext>
    </p:extLst>
  </p:cSld>
  <p:clrMapOvr>
    <a:masterClrMapping/>
  </p:clrMapOvr>
  <p:transition spd="med"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6179F0-31F1-4DC3-BAFD-16526DB698C8}"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FF744818-4380-4F2C-9E9E-558A462C321C}" type="slidenum">
              <a:rPr lang="zh-CN" altLang="en-US"/>
              <a:pPr/>
              <a:t>‹#›</a:t>
            </a:fld>
            <a:endParaRPr lang="en-US" altLang="zh-CN"/>
          </a:p>
        </p:txBody>
      </p:sp>
    </p:spTree>
    <p:extLst>
      <p:ext uri="{BB962C8B-B14F-4D97-AF65-F5344CB8AC3E}">
        <p14:creationId xmlns:p14="http://schemas.microsoft.com/office/powerpoint/2010/main" val="1602955366"/>
      </p:ext>
    </p:extLst>
  </p:cSld>
  <p:clrMapOvr>
    <a:masterClrMapping/>
  </p:clrMapOvr>
  <p:transition spd="med" advClick="0" advTm="0">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64046C2-B22A-4EB6-A67F-45280CE757C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D8F816EE-2DB2-4D81-BFA3-74F37CD11CA9}" type="slidenum">
              <a:rPr lang="zh-CN" altLang="en-US"/>
              <a:pPr/>
              <a:t>‹#›</a:t>
            </a:fld>
            <a:endParaRPr lang="en-US" altLang="zh-CN"/>
          </a:p>
        </p:txBody>
      </p:sp>
    </p:spTree>
    <p:extLst>
      <p:ext uri="{BB962C8B-B14F-4D97-AF65-F5344CB8AC3E}">
        <p14:creationId xmlns:p14="http://schemas.microsoft.com/office/powerpoint/2010/main" val="4050647550"/>
      </p:ext>
    </p:extLst>
  </p:cSld>
  <p:clrMapOvr>
    <a:masterClrMapping/>
  </p:clrMapOvr>
  <p:transition spd="med" advClick="0" advTm="0">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A4026A-6DC2-4AE5-A87D-599670D54F10}"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FFEBE52-F09B-4293-ABA8-8F5A8896EEC4}" type="slidenum">
              <a:rPr lang="zh-CN" altLang="en-US"/>
              <a:pPr/>
              <a:t>‹#›</a:t>
            </a:fld>
            <a:endParaRPr lang="en-US" altLang="zh-CN"/>
          </a:p>
        </p:txBody>
      </p:sp>
    </p:spTree>
    <p:extLst>
      <p:ext uri="{BB962C8B-B14F-4D97-AF65-F5344CB8AC3E}">
        <p14:creationId xmlns:p14="http://schemas.microsoft.com/office/powerpoint/2010/main" val="2901220542"/>
      </p:ext>
    </p:extLst>
  </p:cSld>
  <p:clrMapOvr>
    <a:masterClrMapping/>
  </p:clrMapOvr>
  <p:transition spd="med" advClick="0" advTm="0">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C0B14E-C0C3-4F69-9601-5D2B0C2D86D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E1C2750-F4A5-4E9F-BB76-B8C432D12131}" type="slidenum">
              <a:rPr lang="zh-CN" altLang="en-US"/>
              <a:pPr/>
              <a:t>‹#›</a:t>
            </a:fld>
            <a:endParaRPr lang="en-US" altLang="zh-CN"/>
          </a:p>
        </p:txBody>
      </p:sp>
    </p:spTree>
    <p:extLst>
      <p:ext uri="{BB962C8B-B14F-4D97-AF65-F5344CB8AC3E}">
        <p14:creationId xmlns:p14="http://schemas.microsoft.com/office/powerpoint/2010/main" val="899472148"/>
      </p:ext>
    </p:extLst>
  </p:cSld>
  <p:clrMapOvr>
    <a:masterClrMapping/>
  </p:clrMapOvr>
  <p:transition spd="med" advClick="0" advTm="0">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08996C4-DC47-45B3-BBCC-541BDA77D9C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8B1E96A-A9DB-442E-A60B-EC1DB1DFBB49}" type="slidenum">
              <a:rPr lang="zh-CN" altLang="en-US"/>
              <a:pPr/>
              <a:t>‹#›</a:t>
            </a:fld>
            <a:endParaRPr lang="en-US" altLang="zh-CN"/>
          </a:p>
        </p:txBody>
      </p:sp>
    </p:spTree>
    <p:extLst>
      <p:ext uri="{BB962C8B-B14F-4D97-AF65-F5344CB8AC3E}">
        <p14:creationId xmlns:p14="http://schemas.microsoft.com/office/powerpoint/2010/main" val="4229004535"/>
      </p:ext>
    </p:extLst>
  </p:cSld>
  <p:clrMapOvr>
    <a:masterClrMapping/>
  </p:clrMapOvr>
  <p:transition spd="med" advClick="0" advTm="0">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62AA7C-D517-4BB3-A570-0F72F93E2DE3}"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5012FD4-5D87-4975-B0CE-0F5C1DF7E7A9}" type="slidenum">
              <a:rPr lang="zh-CN" altLang="en-US"/>
              <a:pPr/>
              <a:t>‹#›</a:t>
            </a:fld>
            <a:endParaRPr lang="en-US" altLang="zh-CN"/>
          </a:p>
        </p:txBody>
      </p:sp>
    </p:spTree>
    <p:extLst>
      <p:ext uri="{BB962C8B-B14F-4D97-AF65-F5344CB8AC3E}">
        <p14:creationId xmlns:p14="http://schemas.microsoft.com/office/powerpoint/2010/main" val="4119966273"/>
      </p:ext>
    </p:extLst>
  </p:cSld>
  <p:clrMapOvr>
    <a:masterClrMapping/>
  </p:clrMapOvr>
  <p:transition spd="med" advClick="0" advTm="0">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BF2585F-F74F-4424-AB72-AE82AE995D0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9F2BF2-1407-49B6-8E40-3BDDBB4F668D}" type="slidenum">
              <a:rPr lang="zh-CN" altLang="en-US"/>
              <a:pPr/>
              <a:t>‹#›</a:t>
            </a:fld>
            <a:endParaRPr lang="en-US" altLang="zh-CN"/>
          </a:p>
        </p:txBody>
      </p:sp>
    </p:spTree>
    <p:extLst>
      <p:ext uri="{BB962C8B-B14F-4D97-AF65-F5344CB8AC3E}">
        <p14:creationId xmlns:p14="http://schemas.microsoft.com/office/powerpoint/2010/main" val="2434534435"/>
      </p:ext>
    </p:extLst>
  </p:cSld>
  <p:clrMapOvr>
    <a:masterClrMapping/>
  </p:clrMapOvr>
  <p:transition spd="med" advClick="0" advTm="0">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18314B-25C5-40C5-8098-2F262DB5FB4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F68E281-8957-4A1C-ADCF-CA7F5D35AF86}" type="slidenum">
              <a:rPr lang="zh-CN" altLang="en-US"/>
              <a:pPr/>
              <a:t>‹#›</a:t>
            </a:fld>
            <a:endParaRPr lang="en-US" altLang="zh-CN"/>
          </a:p>
        </p:txBody>
      </p:sp>
    </p:spTree>
    <p:extLst>
      <p:ext uri="{BB962C8B-B14F-4D97-AF65-F5344CB8AC3E}">
        <p14:creationId xmlns:p14="http://schemas.microsoft.com/office/powerpoint/2010/main" val="2128526733"/>
      </p:ext>
    </p:extLst>
  </p:cSld>
  <p:clrMapOvr>
    <a:masterClrMapping/>
  </p:clrMapOvr>
  <p:transition spd="med" advClick="0" advTm="0">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0906B7-BBA1-49A5-ACAC-88D68003C4B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39001A8-792B-42D6-8697-D4E11DDFE0D5}" type="slidenum">
              <a:rPr lang="zh-CN" altLang="en-US"/>
              <a:pPr/>
              <a:t>‹#›</a:t>
            </a:fld>
            <a:endParaRPr lang="en-US" altLang="zh-CN"/>
          </a:p>
        </p:txBody>
      </p:sp>
    </p:spTree>
    <p:extLst>
      <p:ext uri="{BB962C8B-B14F-4D97-AF65-F5344CB8AC3E}">
        <p14:creationId xmlns:p14="http://schemas.microsoft.com/office/powerpoint/2010/main" val="1803490658"/>
      </p:ext>
    </p:extLst>
  </p:cSld>
  <p:clrMapOvr>
    <a:masterClrMapping/>
  </p:clrMapOvr>
  <p:transition spd="med" advClick="0" advTm="0">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6179F0-31F1-4DC3-BAFD-16526DB698C8}"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FF744818-4380-4F2C-9E9E-558A462C321C}" type="slidenum">
              <a:rPr lang="zh-CN" altLang="en-US"/>
              <a:pPr/>
              <a:t>‹#›</a:t>
            </a:fld>
            <a:endParaRPr lang="en-US" altLang="zh-CN"/>
          </a:p>
        </p:txBody>
      </p:sp>
    </p:spTree>
    <p:extLst>
      <p:ext uri="{BB962C8B-B14F-4D97-AF65-F5344CB8AC3E}">
        <p14:creationId xmlns:p14="http://schemas.microsoft.com/office/powerpoint/2010/main" val="280649616"/>
      </p:ext>
    </p:extLst>
  </p:cSld>
  <p:clrMapOvr>
    <a:masterClrMapping/>
  </p:clrMapOvr>
  <p:transition spd="med" advClick="0" advTm="0">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A4C2F69-FF2B-43A4-BEC9-3D9AE01D086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F347B9A-96BC-43E5-8FF7-A433670508BD}" type="slidenum">
              <a:rPr lang="zh-CN" altLang="en-US"/>
              <a:pPr/>
              <a:t>‹#›</a:t>
            </a:fld>
            <a:endParaRPr lang="en-US" altLang="zh-CN"/>
          </a:p>
        </p:txBody>
      </p:sp>
    </p:spTree>
    <p:extLst>
      <p:ext uri="{BB962C8B-B14F-4D97-AF65-F5344CB8AC3E}">
        <p14:creationId xmlns:p14="http://schemas.microsoft.com/office/powerpoint/2010/main" val="311529479"/>
      </p:ext>
    </p:extLst>
  </p:cSld>
  <p:clrMapOvr>
    <a:masterClrMapping/>
  </p:clrMapOvr>
  <p:transition spd="med"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A4C2F69-FF2B-43A4-BEC9-3D9AE01D086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F347B9A-96BC-43E5-8FF7-A433670508BD}" type="slidenum">
              <a:rPr lang="zh-CN" altLang="en-US"/>
              <a:pPr/>
              <a:t>‹#›</a:t>
            </a:fld>
            <a:endParaRPr lang="en-US" altLang="zh-CN"/>
          </a:p>
        </p:txBody>
      </p:sp>
    </p:spTree>
    <p:extLst>
      <p:ext uri="{BB962C8B-B14F-4D97-AF65-F5344CB8AC3E}">
        <p14:creationId xmlns:p14="http://schemas.microsoft.com/office/powerpoint/2010/main" val="3471189657"/>
      </p:ext>
    </p:extLst>
  </p:cSld>
  <p:clrMapOvr>
    <a:masterClrMapping/>
  </p:clrMapOvr>
  <p:transition spd="med" advClick="0" advTm="0">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0F76606-0F8E-4DE0-A7D5-06BC4524517E}"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403BA64D-99AB-4338-B632-E23970ACCCDC}" type="slidenum">
              <a:rPr lang="zh-CN" altLang="en-US"/>
              <a:pPr/>
              <a:t>‹#›</a:t>
            </a:fld>
            <a:endParaRPr lang="en-US" altLang="zh-CN"/>
          </a:p>
        </p:txBody>
      </p:sp>
    </p:spTree>
    <p:extLst>
      <p:ext uri="{BB962C8B-B14F-4D97-AF65-F5344CB8AC3E}">
        <p14:creationId xmlns:p14="http://schemas.microsoft.com/office/powerpoint/2010/main" val="529062146"/>
      </p:ext>
    </p:extLst>
  </p:cSld>
  <p:clrMapOvr>
    <a:masterClrMapping/>
  </p:clrMapOvr>
  <p:transition spd="med" advClick="0" advTm="0">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64046C2-B22A-4EB6-A67F-45280CE757C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D8F816EE-2DB2-4D81-BFA3-74F37CD11CA9}" type="slidenum">
              <a:rPr lang="zh-CN" altLang="en-US"/>
              <a:pPr/>
              <a:t>‹#›</a:t>
            </a:fld>
            <a:endParaRPr lang="en-US" altLang="zh-CN"/>
          </a:p>
        </p:txBody>
      </p:sp>
    </p:spTree>
    <p:extLst>
      <p:ext uri="{BB962C8B-B14F-4D97-AF65-F5344CB8AC3E}">
        <p14:creationId xmlns:p14="http://schemas.microsoft.com/office/powerpoint/2010/main" val="1135509811"/>
      </p:ext>
    </p:extLst>
  </p:cSld>
  <p:clrMapOvr>
    <a:masterClrMapping/>
  </p:clrMapOvr>
  <p:transition spd="med" advClick="0" advTm="0">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A4026A-6DC2-4AE5-A87D-599670D54F10}"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FFEBE52-F09B-4293-ABA8-8F5A8896EEC4}" type="slidenum">
              <a:rPr lang="zh-CN" altLang="en-US"/>
              <a:pPr/>
              <a:t>‹#›</a:t>
            </a:fld>
            <a:endParaRPr lang="en-US" altLang="zh-CN"/>
          </a:p>
        </p:txBody>
      </p:sp>
    </p:spTree>
    <p:extLst>
      <p:ext uri="{BB962C8B-B14F-4D97-AF65-F5344CB8AC3E}">
        <p14:creationId xmlns:p14="http://schemas.microsoft.com/office/powerpoint/2010/main" val="652162821"/>
      </p:ext>
    </p:extLst>
  </p:cSld>
  <p:clrMapOvr>
    <a:masterClrMapping/>
  </p:clrMapOvr>
  <p:transition spd="med" advClick="0" advTm="0">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C0B14E-C0C3-4F69-9601-5D2B0C2D86D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E1C2750-F4A5-4E9F-BB76-B8C432D12131}" type="slidenum">
              <a:rPr lang="zh-CN" altLang="en-US"/>
              <a:pPr/>
              <a:t>‹#›</a:t>
            </a:fld>
            <a:endParaRPr lang="en-US" altLang="zh-CN"/>
          </a:p>
        </p:txBody>
      </p:sp>
    </p:spTree>
    <p:extLst>
      <p:ext uri="{BB962C8B-B14F-4D97-AF65-F5344CB8AC3E}">
        <p14:creationId xmlns:p14="http://schemas.microsoft.com/office/powerpoint/2010/main" val="4179597762"/>
      </p:ext>
    </p:extLst>
  </p:cSld>
  <p:clrMapOvr>
    <a:masterClrMapping/>
  </p:clrMapOvr>
  <p:transition spd="med" advClick="0" advTm="0">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08996C4-DC47-45B3-BBCC-541BDA77D9C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8B1E96A-A9DB-442E-A60B-EC1DB1DFBB49}" type="slidenum">
              <a:rPr lang="zh-CN" altLang="en-US"/>
              <a:pPr/>
              <a:t>‹#›</a:t>
            </a:fld>
            <a:endParaRPr lang="en-US" altLang="zh-CN"/>
          </a:p>
        </p:txBody>
      </p:sp>
    </p:spTree>
    <p:extLst>
      <p:ext uri="{BB962C8B-B14F-4D97-AF65-F5344CB8AC3E}">
        <p14:creationId xmlns:p14="http://schemas.microsoft.com/office/powerpoint/2010/main" val="2565711599"/>
      </p:ext>
    </p:extLst>
  </p:cSld>
  <p:clrMapOvr>
    <a:masterClrMapping/>
  </p:clrMapOvr>
  <p:transition spd="med" advClick="0" advTm="0">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62AA7C-D517-4BB3-A570-0F72F93E2DE3}"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5012FD4-5D87-4975-B0CE-0F5C1DF7E7A9}" type="slidenum">
              <a:rPr lang="zh-CN" altLang="en-US"/>
              <a:pPr/>
              <a:t>‹#›</a:t>
            </a:fld>
            <a:endParaRPr lang="en-US" altLang="zh-CN"/>
          </a:p>
        </p:txBody>
      </p:sp>
    </p:spTree>
    <p:extLst>
      <p:ext uri="{BB962C8B-B14F-4D97-AF65-F5344CB8AC3E}">
        <p14:creationId xmlns:p14="http://schemas.microsoft.com/office/powerpoint/2010/main" val="2813717308"/>
      </p:ext>
    </p:extLst>
  </p:cSld>
  <p:clrMapOvr>
    <a:masterClrMapping/>
  </p:clrMapOvr>
  <p:transition spd="med" advClick="0" advTm="0">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BF2585F-F74F-4424-AB72-AE82AE995D0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9F2BF2-1407-49B6-8E40-3BDDBB4F668D}" type="slidenum">
              <a:rPr lang="zh-CN" altLang="en-US"/>
              <a:pPr/>
              <a:t>‹#›</a:t>
            </a:fld>
            <a:endParaRPr lang="en-US" altLang="zh-CN"/>
          </a:p>
        </p:txBody>
      </p:sp>
    </p:spTree>
    <p:extLst>
      <p:ext uri="{BB962C8B-B14F-4D97-AF65-F5344CB8AC3E}">
        <p14:creationId xmlns:p14="http://schemas.microsoft.com/office/powerpoint/2010/main" val="2365142204"/>
      </p:ext>
    </p:extLst>
  </p:cSld>
  <p:clrMapOvr>
    <a:masterClrMapping/>
  </p:clrMapOvr>
  <p:transition spd="med" advClick="0" advTm="0">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18314B-25C5-40C5-8098-2F262DB5FB4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F68E281-8957-4A1C-ADCF-CA7F5D35AF86}" type="slidenum">
              <a:rPr lang="zh-CN" altLang="en-US"/>
              <a:pPr/>
              <a:t>‹#›</a:t>
            </a:fld>
            <a:endParaRPr lang="en-US" altLang="zh-CN"/>
          </a:p>
        </p:txBody>
      </p:sp>
    </p:spTree>
    <p:extLst>
      <p:ext uri="{BB962C8B-B14F-4D97-AF65-F5344CB8AC3E}">
        <p14:creationId xmlns:p14="http://schemas.microsoft.com/office/powerpoint/2010/main" val="3857587519"/>
      </p:ext>
    </p:extLst>
  </p:cSld>
  <p:clrMapOvr>
    <a:masterClrMapping/>
  </p:clrMapOvr>
  <p:transition spd="med" advClick="0" advTm="0">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0906B7-BBA1-49A5-ACAC-88D68003C4B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39001A8-792B-42D6-8697-D4E11DDFE0D5}" type="slidenum">
              <a:rPr lang="zh-CN" altLang="en-US"/>
              <a:pPr/>
              <a:t>‹#›</a:t>
            </a:fld>
            <a:endParaRPr lang="en-US" altLang="zh-CN"/>
          </a:p>
        </p:txBody>
      </p:sp>
    </p:spTree>
    <p:extLst>
      <p:ext uri="{BB962C8B-B14F-4D97-AF65-F5344CB8AC3E}">
        <p14:creationId xmlns:p14="http://schemas.microsoft.com/office/powerpoint/2010/main" val="3547929513"/>
      </p:ext>
    </p:extLst>
  </p:cSld>
  <p:clrMapOvr>
    <a:masterClrMapping/>
  </p:clrMapOvr>
  <p:transition spd="med" advClick="0" advTm="0">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6179F0-31F1-4DC3-BAFD-16526DB698C8}"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FF744818-4380-4F2C-9E9E-558A462C321C}" type="slidenum">
              <a:rPr lang="zh-CN" altLang="en-US"/>
              <a:pPr/>
              <a:t>‹#›</a:t>
            </a:fld>
            <a:endParaRPr lang="en-US" altLang="zh-CN"/>
          </a:p>
        </p:txBody>
      </p:sp>
    </p:spTree>
    <p:extLst>
      <p:ext uri="{BB962C8B-B14F-4D97-AF65-F5344CB8AC3E}">
        <p14:creationId xmlns:p14="http://schemas.microsoft.com/office/powerpoint/2010/main" val="393749646"/>
      </p:ext>
    </p:extLst>
  </p:cSld>
  <p:clrMapOvr>
    <a:masterClrMapping/>
  </p:clrMapOvr>
  <p:transition spd="med"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0F76606-0F8E-4DE0-A7D5-06BC4524517E}"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403BA64D-99AB-4338-B632-E23970ACCCDC}" type="slidenum">
              <a:rPr lang="zh-CN" altLang="en-US"/>
              <a:pPr/>
              <a:t>‹#›</a:t>
            </a:fld>
            <a:endParaRPr lang="en-US" altLang="zh-CN"/>
          </a:p>
        </p:txBody>
      </p:sp>
    </p:spTree>
    <p:extLst>
      <p:ext uri="{BB962C8B-B14F-4D97-AF65-F5344CB8AC3E}">
        <p14:creationId xmlns:p14="http://schemas.microsoft.com/office/powerpoint/2010/main" val="2267412330"/>
      </p:ext>
    </p:extLst>
  </p:cSld>
  <p:clrMapOvr>
    <a:masterClrMapping/>
  </p:clrMapOvr>
  <p:transition spd="med" advClick="0" advTm="0">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A4C2F69-FF2B-43A4-BEC9-3D9AE01D086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F347B9A-96BC-43E5-8FF7-A433670508BD}" type="slidenum">
              <a:rPr lang="zh-CN" altLang="en-US"/>
              <a:pPr/>
              <a:t>‹#›</a:t>
            </a:fld>
            <a:endParaRPr lang="en-US" altLang="zh-CN"/>
          </a:p>
        </p:txBody>
      </p:sp>
    </p:spTree>
    <p:extLst>
      <p:ext uri="{BB962C8B-B14F-4D97-AF65-F5344CB8AC3E}">
        <p14:creationId xmlns:p14="http://schemas.microsoft.com/office/powerpoint/2010/main" val="1109370028"/>
      </p:ext>
    </p:extLst>
  </p:cSld>
  <p:clrMapOvr>
    <a:masterClrMapping/>
  </p:clrMapOvr>
  <p:transition spd="med" advClick="0" advTm="0">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0F76606-0F8E-4DE0-A7D5-06BC4524517E}"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403BA64D-99AB-4338-B632-E23970ACCCDC}" type="slidenum">
              <a:rPr lang="zh-CN" altLang="en-US"/>
              <a:pPr/>
              <a:t>‹#›</a:t>
            </a:fld>
            <a:endParaRPr lang="en-US" altLang="zh-CN"/>
          </a:p>
        </p:txBody>
      </p:sp>
    </p:spTree>
    <p:extLst>
      <p:ext uri="{BB962C8B-B14F-4D97-AF65-F5344CB8AC3E}">
        <p14:creationId xmlns:p14="http://schemas.microsoft.com/office/powerpoint/2010/main" val="1994744949"/>
      </p:ext>
    </p:extLst>
  </p:cSld>
  <p:clrMapOvr>
    <a:masterClrMapping/>
  </p:clrMapOvr>
  <p:transition spd="med" advClick="0" advTm="0">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64046C2-B22A-4EB6-A67F-45280CE757C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D8F816EE-2DB2-4D81-BFA3-74F37CD11CA9}" type="slidenum">
              <a:rPr lang="zh-CN" altLang="en-US"/>
              <a:pPr/>
              <a:t>‹#›</a:t>
            </a:fld>
            <a:endParaRPr lang="en-US" altLang="zh-CN"/>
          </a:p>
        </p:txBody>
      </p:sp>
    </p:spTree>
    <p:extLst>
      <p:ext uri="{BB962C8B-B14F-4D97-AF65-F5344CB8AC3E}">
        <p14:creationId xmlns:p14="http://schemas.microsoft.com/office/powerpoint/2010/main" val="3084718791"/>
      </p:ext>
    </p:extLst>
  </p:cSld>
  <p:clrMapOvr>
    <a:masterClrMapping/>
  </p:clrMapOvr>
  <p:transition spd="med" advClick="0" advTm="0">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A4026A-6DC2-4AE5-A87D-599670D54F10}"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FFEBE52-F09B-4293-ABA8-8F5A8896EEC4}" type="slidenum">
              <a:rPr lang="zh-CN" altLang="en-US"/>
              <a:pPr/>
              <a:t>‹#›</a:t>
            </a:fld>
            <a:endParaRPr lang="en-US" altLang="zh-CN"/>
          </a:p>
        </p:txBody>
      </p:sp>
    </p:spTree>
    <p:extLst>
      <p:ext uri="{BB962C8B-B14F-4D97-AF65-F5344CB8AC3E}">
        <p14:creationId xmlns:p14="http://schemas.microsoft.com/office/powerpoint/2010/main" val="2282284419"/>
      </p:ext>
    </p:extLst>
  </p:cSld>
  <p:clrMapOvr>
    <a:masterClrMapping/>
  </p:clrMapOvr>
  <p:transition spd="med" advClick="0" advTm="0">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C0B14E-C0C3-4F69-9601-5D2B0C2D86D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E1C2750-F4A5-4E9F-BB76-B8C432D12131}" type="slidenum">
              <a:rPr lang="zh-CN" altLang="en-US"/>
              <a:pPr/>
              <a:t>‹#›</a:t>
            </a:fld>
            <a:endParaRPr lang="en-US" altLang="zh-CN"/>
          </a:p>
        </p:txBody>
      </p:sp>
    </p:spTree>
    <p:extLst>
      <p:ext uri="{BB962C8B-B14F-4D97-AF65-F5344CB8AC3E}">
        <p14:creationId xmlns:p14="http://schemas.microsoft.com/office/powerpoint/2010/main" val="1328936368"/>
      </p:ext>
    </p:extLst>
  </p:cSld>
  <p:clrMapOvr>
    <a:masterClrMapping/>
  </p:clrMapOvr>
  <p:transition spd="med" advClick="0" advTm="0">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08996C4-DC47-45B3-BBCC-541BDA77D9C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8B1E96A-A9DB-442E-A60B-EC1DB1DFBB49}" type="slidenum">
              <a:rPr lang="zh-CN" altLang="en-US"/>
              <a:pPr/>
              <a:t>‹#›</a:t>
            </a:fld>
            <a:endParaRPr lang="en-US" altLang="zh-CN"/>
          </a:p>
        </p:txBody>
      </p:sp>
    </p:spTree>
    <p:extLst>
      <p:ext uri="{BB962C8B-B14F-4D97-AF65-F5344CB8AC3E}">
        <p14:creationId xmlns:p14="http://schemas.microsoft.com/office/powerpoint/2010/main" val="4236090720"/>
      </p:ext>
    </p:extLst>
  </p:cSld>
  <p:clrMapOvr>
    <a:masterClrMapping/>
  </p:clrMapOvr>
  <p:transition spd="med" advClick="0" advTm="0">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62AA7C-D517-4BB3-A570-0F72F93E2DE3}"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5012FD4-5D87-4975-B0CE-0F5C1DF7E7A9}" type="slidenum">
              <a:rPr lang="zh-CN" altLang="en-US"/>
              <a:pPr/>
              <a:t>‹#›</a:t>
            </a:fld>
            <a:endParaRPr lang="en-US" altLang="zh-CN"/>
          </a:p>
        </p:txBody>
      </p:sp>
    </p:spTree>
    <p:extLst>
      <p:ext uri="{BB962C8B-B14F-4D97-AF65-F5344CB8AC3E}">
        <p14:creationId xmlns:p14="http://schemas.microsoft.com/office/powerpoint/2010/main" val="3760358162"/>
      </p:ext>
    </p:extLst>
  </p:cSld>
  <p:clrMapOvr>
    <a:masterClrMapping/>
  </p:clrMapOvr>
  <p:transition spd="med" advClick="0" advTm="0">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BF2585F-F74F-4424-AB72-AE82AE995D0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9F2BF2-1407-49B6-8E40-3BDDBB4F668D}" type="slidenum">
              <a:rPr lang="zh-CN" altLang="en-US"/>
              <a:pPr/>
              <a:t>‹#›</a:t>
            </a:fld>
            <a:endParaRPr lang="en-US" altLang="zh-CN"/>
          </a:p>
        </p:txBody>
      </p:sp>
    </p:spTree>
    <p:extLst>
      <p:ext uri="{BB962C8B-B14F-4D97-AF65-F5344CB8AC3E}">
        <p14:creationId xmlns:p14="http://schemas.microsoft.com/office/powerpoint/2010/main" val="4204886341"/>
      </p:ext>
    </p:extLst>
  </p:cSld>
  <p:clrMapOvr>
    <a:masterClrMapping/>
  </p:clrMapOvr>
  <p:transition spd="med" advClick="0" advTm="0">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18314B-25C5-40C5-8098-2F262DB5FB4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F68E281-8957-4A1C-ADCF-CA7F5D35AF86}" type="slidenum">
              <a:rPr lang="zh-CN" altLang="en-US"/>
              <a:pPr/>
              <a:t>‹#›</a:t>
            </a:fld>
            <a:endParaRPr lang="en-US" altLang="zh-CN"/>
          </a:p>
        </p:txBody>
      </p:sp>
    </p:spTree>
    <p:extLst>
      <p:ext uri="{BB962C8B-B14F-4D97-AF65-F5344CB8AC3E}">
        <p14:creationId xmlns:p14="http://schemas.microsoft.com/office/powerpoint/2010/main" val="2520663055"/>
      </p:ext>
    </p:extLst>
  </p:cSld>
  <p:clrMapOvr>
    <a:masterClrMapping/>
  </p:clrMapOvr>
  <p:transition spd="med" advClick="0" advTm="0">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0906B7-BBA1-49A5-ACAC-88D68003C4B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39001A8-792B-42D6-8697-D4E11DDFE0D5}" type="slidenum">
              <a:rPr lang="zh-CN" altLang="en-US"/>
              <a:pPr/>
              <a:t>‹#›</a:t>
            </a:fld>
            <a:endParaRPr lang="en-US" altLang="zh-CN"/>
          </a:p>
        </p:txBody>
      </p:sp>
    </p:spTree>
    <p:extLst>
      <p:ext uri="{BB962C8B-B14F-4D97-AF65-F5344CB8AC3E}">
        <p14:creationId xmlns:p14="http://schemas.microsoft.com/office/powerpoint/2010/main" val="3018734670"/>
      </p:ext>
    </p:extLst>
  </p:cSld>
  <p:clrMapOvr>
    <a:masterClrMapping/>
  </p:clrMapOvr>
  <p:transition spd="med"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64046C2-B22A-4EB6-A67F-45280CE757C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D8F816EE-2DB2-4D81-BFA3-74F37CD11CA9}" type="slidenum">
              <a:rPr lang="zh-CN" altLang="en-US"/>
              <a:pPr/>
              <a:t>‹#›</a:t>
            </a:fld>
            <a:endParaRPr lang="en-US" altLang="zh-CN"/>
          </a:p>
        </p:txBody>
      </p:sp>
    </p:spTree>
    <p:extLst>
      <p:ext uri="{BB962C8B-B14F-4D97-AF65-F5344CB8AC3E}">
        <p14:creationId xmlns:p14="http://schemas.microsoft.com/office/powerpoint/2010/main" val="2485934597"/>
      </p:ext>
    </p:extLst>
  </p:cSld>
  <p:clrMapOvr>
    <a:masterClrMapping/>
  </p:clrMapOvr>
  <p:transition spd="med" advClick="0" advTm="0">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6179F0-31F1-4DC3-BAFD-16526DB698C8}"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FF744818-4380-4F2C-9E9E-558A462C321C}" type="slidenum">
              <a:rPr lang="zh-CN" altLang="en-US"/>
              <a:pPr/>
              <a:t>‹#›</a:t>
            </a:fld>
            <a:endParaRPr lang="en-US" altLang="zh-CN"/>
          </a:p>
        </p:txBody>
      </p:sp>
    </p:spTree>
    <p:extLst>
      <p:ext uri="{BB962C8B-B14F-4D97-AF65-F5344CB8AC3E}">
        <p14:creationId xmlns:p14="http://schemas.microsoft.com/office/powerpoint/2010/main" val="3068091431"/>
      </p:ext>
    </p:extLst>
  </p:cSld>
  <p:clrMapOvr>
    <a:masterClrMapping/>
  </p:clrMapOvr>
  <p:transition spd="med" advClick="0" advTm="0">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A4C2F69-FF2B-43A4-BEC9-3D9AE01D086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F347B9A-96BC-43E5-8FF7-A433670508BD}" type="slidenum">
              <a:rPr lang="zh-CN" altLang="en-US"/>
              <a:pPr/>
              <a:t>‹#›</a:t>
            </a:fld>
            <a:endParaRPr lang="en-US" altLang="zh-CN"/>
          </a:p>
        </p:txBody>
      </p:sp>
    </p:spTree>
    <p:extLst>
      <p:ext uri="{BB962C8B-B14F-4D97-AF65-F5344CB8AC3E}">
        <p14:creationId xmlns:p14="http://schemas.microsoft.com/office/powerpoint/2010/main" val="1262101182"/>
      </p:ext>
    </p:extLst>
  </p:cSld>
  <p:clrMapOvr>
    <a:masterClrMapping/>
  </p:clrMapOvr>
  <p:transition spd="med" advClick="0" advTm="0">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0F76606-0F8E-4DE0-A7D5-06BC4524517E}"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403BA64D-99AB-4338-B632-E23970ACCCDC}" type="slidenum">
              <a:rPr lang="zh-CN" altLang="en-US"/>
              <a:pPr/>
              <a:t>‹#›</a:t>
            </a:fld>
            <a:endParaRPr lang="en-US" altLang="zh-CN"/>
          </a:p>
        </p:txBody>
      </p:sp>
    </p:spTree>
    <p:extLst>
      <p:ext uri="{BB962C8B-B14F-4D97-AF65-F5344CB8AC3E}">
        <p14:creationId xmlns:p14="http://schemas.microsoft.com/office/powerpoint/2010/main" val="893847676"/>
      </p:ext>
    </p:extLst>
  </p:cSld>
  <p:clrMapOvr>
    <a:masterClrMapping/>
  </p:clrMapOvr>
  <p:transition spd="med" advClick="0" advTm="0">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64046C2-B22A-4EB6-A67F-45280CE757C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D8F816EE-2DB2-4D81-BFA3-74F37CD11CA9}" type="slidenum">
              <a:rPr lang="zh-CN" altLang="en-US"/>
              <a:pPr/>
              <a:t>‹#›</a:t>
            </a:fld>
            <a:endParaRPr lang="en-US" altLang="zh-CN"/>
          </a:p>
        </p:txBody>
      </p:sp>
    </p:spTree>
    <p:extLst>
      <p:ext uri="{BB962C8B-B14F-4D97-AF65-F5344CB8AC3E}">
        <p14:creationId xmlns:p14="http://schemas.microsoft.com/office/powerpoint/2010/main" val="1326815418"/>
      </p:ext>
    </p:extLst>
  </p:cSld>
  <p:clrMapOvr>
    <a:masterClrMapping/>
  </p:clrMapOvr>
  <p:transition spd="med" advClick="0" advTm="0">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A4026A-6DC2-4AE5-A87D-599670D54F10}"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FFEBE52-F09B-4293-ABA8-8F5A8896EEC4}" type="slidenum">
              <a:rPr lang="zh-CN" altLang="en-US"/>
              <a:pPr/>
              <a:t>‹#›</a:t>
            </a:fld>
            <a:endParaRPr lang="en-US" altLang="zh-CN"/>
          </a:p>
        </p:txBody>
      </p:sp>
    </p:spTree>
    <p:extLst>
      <p:ext uri="{BB962C8B-B14F-4D97-AF65-F5344CB8AC3E}">
        <p14:creationId xmlns:p14="http://schemas.microsoft.com/office/powerpoint/2010/main" val="1023473513"/>
      </p:ext>
    </p:extLst>
  </p:cSld>
  <p:clrMapOvr>
    <a:masterClrMapping/>
  </p:clrMapOvr>
  <p:transition spd="med" advClick="0" advTm="0">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C0B14E-C0C3-4F69-9601-5D2B0C2D86D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E1C2750-F4A5-4E9F-BB76-B8C432D12131}" type="slidenum">
              <a:rPr lang="zh-CN" altLang="en-US"/>
              <a:pPr/>
              <a:t>‹#›</a:t>
            </a:fld>
            <a:endParaRPr lang="en-US" altLang="zh-CN"/>
          </a:p>
        </p:txBody>
      </p:sp>
    </p:spTree>
    <p:extLst>
      <p:ext uri="{BB962C8B-B14F-4D97-AF65-F5344CB8AC3E}">
        <p14:creationId xmlns:p14="http://schemas.microsoft.com/office/powerpoint/2010/main" val="4172424617"/>
      </p:ext>
    </p:extLst>
  </p:cSld>
  <p:clrMapOvr>
    <a:masterClrMapping/>
  </p:clrMapOvr>
  <p:transition spd="med" advClick="0" advTm="0">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08996C4-DC47-45B3-BBCC-541BDA77D9C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8B1E96A-A9DB-442E-A60B-EC1DB1DFBB49}" type="slidenum">
              <a:rPr lang="zh-CN" altLang="en-US"/>
              <a:pPr/>
              <a:t>‹#›</a:t>
            </a:fld>
            <a:endParaRPr lang="en-US" altLang="zh-CN"/>
          </a:p>
        </p:txBody>
      </p:sp>
    </p:spTree>
    <p:extLst>
      <p:ext uri="{BB962C8B-B14F-4D97-AF65-F5344CB8AC3E}">
        <p14:creationId xmlns:p14="http://schemas.microsoft.com/office/powerpoint/2010/main" val="2409241757"/>
      </p:ext>
    </p:extLst>
  </p:cSld>
  <p:clrMapOvr>
    <a:masterClrMapping/>
  </p:clrMapOvr>
  <p:transition spd="med" advClick="0" advTm="0">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62AA7C-D517-4BB3-A570-0F72F93E2DE3}"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5012FD4-5D87-4975-B0CE-0F5C1DF7E7A9}" type="slidenum">
              <a:rPr lang="zh-CN" altLang="en-US"/>
              <a:pPr/>
              <a:t>‹#›</a:t>
            </a:fld>
            <a:endParaRPr lang="en-US" altLang="zh-CN"/>
          </a:p>
        </p:txBody>
      </p:sp>
    </p:spTree>
    <p:extLst>
      <p:ext uri="{BB962C8B-B14F-4D97-AF65-F5344CB8AC3E}">
        <p14:creationId xmlns:p14="http://schemas.microsoft.com/office/powerpoint/2010/main" val="1574281315"/>
      </p:ext>
    </p:extLst>
  </p:cSld>
  <p:clrMapOvr>
    <a:masterClrMapping/>
  </p:clrMapOvr>
  <p:transition spd="med" advClick="0" advTm="0">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BF2585F-F74F-4424-AB72-AE82AE995D0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9F2BF2-1407-49B6-8E40-3BDDBB4F668D}" type="slidenum">
              <a:rPr lang="zh-CN" altLang="en-US"/>
              <a:pPr/>
              <a:t>‹#›</a:t>
            </a:fld>
            <a:endParaRPr lang="en-US" altLang="zh-CN"/>
          </a:p>
        </p:txBody>
      </p:sp>
    </p:spTree>
    <p:extLst>
      <p:ext uri="{BB962C8B-B14F-4D97-AF65-F5344CB8AC3E}">
        <p14:creationId xmlns:p14="http://schemas.microsoft.com/office/powerpoint/2010/main" val="3951214917"/>
      </p:ext>
    </p:extLst>
  </p:cSld>
  <p:clrMapOvr>
    <a:masterClrMapping/>
  </p:clrMapOvr>
  <p:transition spd="med" advClick="0" advTm="0">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18314B-25C5-40C5-8098-2F262DB5FB4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F68E281-8957-4A1C-ADCF-CA7F5D35AF86}" type="slidenum">
              <a:rPr lang="zh-CN" altLang="en-US"/>
              <a:pPr/>
              <a:t>‹#›</a:t>
            </a:fld>
            <a:endParaRPr lang="en-US" altLang="zh-CN"/>
          </a:p>
        </p:txBody>
      </p:sp>
    </p:spTree>
    <p:extLst>
      <p:ext uri="{BB962C8B-B14F-4D97-AF65-F5344CB8AC3E}">
        <p14:creationId xmlns:p14="http://schemas.microsoft.com/office/powerpoint/2010/main" val="1322444764"/>
      </p:ext>
    </p:extLst>
  </p:cSld>
  <p:clrMapOvr>
    <a:masterClrMapping/>
  </p:clrMapOvr>
  <p:transition spd="med" advClick="0"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A4026A-6DC2-4AE5-A87D-599670D54F10}"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FFEBE52-F09B-4293-ABA8-8F5A8896EEC4}" type="slidenum">
              <a:rPr lang="zh-CN" altLang="en-US"/>
              <a:pPr/>
              <a:t>‹#›</a:t>
            </a:fld>
            <a:endParaRPr lang="en-US" altLang="zh-CN"/>
          </a:p>
        </p:txBody>
      </p:sp>
    </p:spTree>
    <p:extLst>
      <p:ext uri="{BB962C8B-B14F-4D97-AF65-F5344CB8AC3E}">
        <p14:creationId xmlns:p14="http://schemas.microsoft.com/office/powerpoint/2010/main" val="3972864073"/>
      </p:ext>
    </p:extLst>
  </p:cSld>
  <p:clrMapOvr>
    <a:masterClrMapping/>
  </p:clrMapOvr>
  <p:transition spd="med" advClick="0" advTm="0">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0906B7-BBA1-49A5-ACAC-88D68003C4B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39001A8-792B-42D6-8697-D4E11DDFE0D5}" type="slidenum">
              <a:rPr lang="zh-CN" altLang="en-US"/>
              <a:pPr/>
              <a:t>‹#›</a:t>
            </a:fld>
            <a:endParaRPr lang="en-US" altLang="zh-CN"/>
          </a:p>
        </p:txBody>
      </p:sp>
    </p:spTree>
    <p:extLst>
      <p:ext uri="{BB962C8B-B14F-4D97-AF65-F5344CB8AC3E}">
        <p14:creationId xmlns:p14="http://schemas.microsoft.com/office/powerpoint/2010/main" val="2094236257"/>
      </p:ext>
    </p:extLst>
  </p:cSld>
  <p:clrMapOvr>
    <a:masterClrMapping/>
  </p:clrMapOvr>
  <p:transition spd="med" advClick="0" advTm="0">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6179F0-31F1-4DC3-BAFD-16526DB698C8}"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FF744818-4380-4F2C-9E9E-558A462C321C}" type="slidenum">
              <a:rPr lang="zh-CN" altLang="en-US"/>
              <a:pPr/>
              <a:t>‹#›</a:t>
            </a:fld>
            <a:endParaRPr lang="en-US" altLang="zh-CN"/>
          </a:p>
        </p:txBody>
      </p:sp>
    </p:spTree>
    <p:extLst>
      <p:ext uri="{BB962C8B-B14F-4D97-AF65-F5344CB8AC3E}">
        <p14:creationId xmlns:p14="http://schemas.microsoft.com/office/powerpoint/2010/main" val="3064072836"/>
      </p:ext>
    </p:extLst>
  </p:cSld>
  <p:clrMapOvr>
    <a:masterClrMapping/>
  </p:clrMapOvr>
  <p:transition spd="med" advClick="0" advTm="0">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A4C2F69-FF2B-43A4-BEC9-3D9AE01D086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F347B9A-96BC-43E5-8FF7-A433670508BD}" type="slidenum">
              <a:rPr lang="zh-CN" altLang="en-US"/>
              <a:pPr/>
              <a:t>‹#›</a:t>
            </a:fld>
            <a:endParaRPr lang="en-US" altLang="zh-CN"/>
          </a:p>
        </p:txBody>
      </p:sp>
    </p:spTree>
    <p:extLst>
      <p:ext uri="{BB962C8B-B14F-4D97-AF65-F5344CB8AC3E}">
        <p14:creationId xmlns:p14="http://schemas.microsoft.com/office/powerpoint/2010/main" val="3931257722"/>
      </p:ext>
    </p:extLst>
  </p:cSld>
  <p:clrMapOvr>
    <a:masterClrMapping/>
  </p:clrMapOvr>
  <p:transition spd="med" advClick="0" advTm="0">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0F76606-0F8E-4DE0-A7D5-06BC4524517E}"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403BA64D-99AB-4338-B632-E23970ACCCDC}" type="slidenum">
              <a:rPr lang="zh-CN" altLang="en-US"/>
              <a:pPr/>
              <a:t>‹#›</a:t>
            </a:fld>
            <a:endParaRPr lang="en-US" altLang="zh-CN"/>
          </a:p>
        </p:txBody>
      </p:sp>
    </p:spTree>
    <p:extLst>
      <p:ext uri="{BB962C8B-B14F-4D97-AF65-F5344CB8AC3E}">
        <p14:creationId xmlns:p14="http://schemas.microsoft.com/office/powerpoint/2010/main" val="3083217047"/>
      </p:ext>
    </p:extLst>
  </p:cSld>
  <p:clrMapOvr>
    <a:masterClrMapping/>
  </p:clrMapOvr>
  <p:transition spd="med" advClick="0" advTm="0">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64046C2-B22A-4EB6-A67F-45280CE757C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D8F816EE-2DB2-4D81-BFA3-74F37CD11CA9}" type="slidenum">
              <a:rPr lang="zh-CN" altLang="en-US"/>
              <a:pPr/>
              <a:t>‹#›</a:t>
            </a:fld>
            <a:endParaRPr lang="en-US" altLang="zh-CN"/>
          </a:p>
        </p:txBody>
      </p:sp>
    </p:spTree>
    <p:extLst>
      <p:ext uri="{BB962C8B-B14F-4D97-AF65-F5344CB8AC3E}">
        <p14:creationId xmlns:p14="http://schemas.microsoft.com/office/powerpoint/2010/main" val="770030810"/>
      </p:ext>
    </p:extLst>
  </p:cSld>
  <p:clrMapOvr>
    <a:masterClrMapping/>
  </p:clrMapOvr>
  <p:transition spd="med" advClick="0" advTm="0">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A4026A-6DC2-4AE5-A87D-599670D54F10}"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FFEBE52-F09B-4293-ABA8-8F5A8896EEC4}" type="slidenum">
              <a:rPr lang="zh-CN" altLang="en-US"/>
              <a:pPr/>
              <a:t>‹#›</a:t>
            </a:fld>
            <a:endParaRPr lang="en-US" altLang="zh-CN"/>
          </a:p>
        </p:txBody>
      </p:sp>
    </p:spTree>
    <p:extLst>
      <p:ext uri="{BB962C8B-B14F-4D97-AF65-F5344CB8AC3E}">
        <p14:creationId xmlns:p14="http://schemas.microsoft.com/office/powerpoint/2010/main" val="1309155796"/>
      </p:ext>
    </p:extLst>
  </p:cSld>
  <p:clrMapOvr>
    <a:masterClrMapping/>
  </p:clrMapOvr>
  <p:transition spd="med" advClick="0" advTm="0">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C0B14E-C0C3-4F69-9601-5D2B0C2D86D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E1C2750-F4A5-4E9F-BB76-B8C432D12131}" type="slidenum">
              <a:rPr lang="zh-CN" altLang="en-US"/>
              <a:pPr/>
              <a:t>‹#›</a:t>
            </a:fld>
            <a:endParaRPr lang="en-US" altLang="zh-CN"/>
          </a:p>
        </p:txBody>
      </p:sp>
    </p:spTree>
    <p:extLst>
      <p:ext uri="{BB962C8B-B14F-4D97-AF65-F5344CB8AC3E}">
        <p14:creationId xmlns:p14="http://schemas.microsoft.com/office/powerpoint/2010/main" val="2090902566"/>
      </p:ext>
    </p:extLst>
  </p:cSld>
  <p:clrMapOvr>
    <a:masterClrMapping/>
  </p:clrMapOvr>
  <p:transition spd="med" advClick="0" advTm="0">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08996C4-DC47-45B3-BBCC-541BDA77D9C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8B1E96A-A9DB-442E-A60B-EC1DB1DFBB49}" type="slidenum">
              <a:rPr lang="zh-CN" altLang="en-US"/>
              <a:pPr/>
              <a:t>‹#›</a:t>
            </a:fld>
            <a:endParaRPr lang="en-US" altLang="zh-CN"/>
          </a:p>
        </p:txBody>
      </p:sp>
    </p:spTree>
    <p:extLst>
      <p:ext uri="{BB962C8B-B14F-4D97-AF65-F5344CB8AC3E}">
        <p14:creationId xmlns:p14="http://schemas.microsoft.com/office/powerpoint/2010/main" val="1602739260"/>
      </p:ext>
    </p:extLst>
  </p:cSld>
  <p:clrMapOvr>
    <a:masterClrMapping/>
  </p:clrMapOvr>
  <p:transition spd="med" advClick="0" advTm="0">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62AA7C-D517-4BB3-A570-0F72F93E2DE3}"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5012FD4-5D87-4975-B0CE-0F5C1DF7E7A9}" type="slidenum">
              <a:rPr lang="zh-CN" altLang="en-US"/>
              <a:pPr/>
              <a:t>‹#›</a:t>
            </a:fld>
            <a:endParaRPr lang="en-US" altLang="zh-CN"/>
          </a:p>
        </p:txBody>
      </p:sp>
    </p:spTree>
    <p:extLst>
      <p:ext uri="{BB962C8B-B14F-4D97-AF65-F5344CB8AC3E}">
        <p14:creationId xmlns:p14="http://schemas.microsoft.com/office/powerpoint/2010/main" val="1484500889"/>
      </p:ext>
    </p:extLst>
  </p:cSld>
  <p:clrMapOvr>
    <a:masterClrMapping/>
  </p:clrMapOvr>
  <p:transition spd="med" advClick="0" advTm="0">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BF2585F-F74F-4424-AB72-AE82AE995D0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9F2BF2-1407-49B6-8E40-3BDDBB4F668D}" type="slidenum">
              <a:rPr lang="zh-CN" altLang="en-US"/>
              <a:pPr/>
              <a:t>‹#›</a:t>
            </a:fld>
            <a:endParaRPr lang="en-US" altLang="zh-CN"/>
          </a:p>
        </p:txBody>
      </p:sp>
    </p:spTree>
    <p:extLst>
      <p:ext uri="{BB962C8B-B14F-4D97-AF65-F5344CB8AC3E}">
        <p14:creationId xmlns:p14="http://schemas.microsoft.com/office/powerpoint/2010/main" val="1369222333"/>
      </p:ext>
    </p:extLst>
  </p:cSld>
  <p:clrMapOvr>
    <a:masterClrMapping/>
  </p:clrMapOvr>
  <p:transition spd="med" advClick="0"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C0B14E-C0C3-4F69-9601-5D2B0C2D86D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E1C2750-F4A5-4E9F-BB76-B8C432D12131}" type="slidenum">
              <a:rPr lang="zh-CN" altLang="en-US"/>
              <a:pPr/>
              <a:t>‹#›</a:t>
            </a:fld>
            <a:endParaRPr lang="en-US" altLang="zh-CN"/>
          </a:p>
        </p:txBody>
      </p:sp>
    </p:spTree>
    <p:extLst>
      <p:ext uri="{BB962C8B-B14F-4D97-AF65-F5344CB8AC3E}">
        <p14:creationId xmlns:p14="http://schemas.microsoft.com/office/powerpoint/2010/main" val="3933506921"/>
      </p:ext>
    </p:extLst>
  </p:cSld>
  <p:clrMapOvr>
    <a:masterClrMapping/>
  </p:clrMapOvr>
  <p:transition spd="med" advClick="0" advTm="0">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918314B-25C5-40C5-8098-2F262DB5FB4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F68E281-8957-4A1C-ADCF-CA7F5D35AF86}" type="slidenum">
              <a:rPr lang="zh-CN" altLang="en-US"/>
              <a:pPr/>
              <a:t>‹#›</a:t>
            </a:fld>
            <a:endParaRPr lang="en-US" altLang="zh-CN"/>
          </a:p>
        </p:txBody>
      </p:sp>
    </p:spTree>
    <p:extLst>
      <p:ext uri="{BB962C8B-B14F-4D97-AF65-F5344CB8AC3E}">
        <p14:creationId xmlns:p14="http://schemas.microsoft.com/office/powerpoint/2010/main" val="2960071937"/>
      </p:ext>
    </p:extLst>
  </p:cSld>
  <p:clrMapOvr>
    <a:masterClrMapping/>
  </p:clrMapOvr>
  <p:transition spd="med" advClick="0" advTm="0">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0906B7-BBA1-49A5-ACAC-88D68003C4B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39001A8-792B-42D6-8697-D4E11DDFE0D5}" type="slidenum">
              <a:rPr lang="zh-CN" altLang="en-US"/>
              <a:pPr/>
              <a:t>‹#›</a:t>
            </a:fld>
            <a:endParaRPr lang="en-US" altLang="zh-CN"/>
          </a:p>
        </p:txBody>
      </p:sp>
    </p:spTree>
    <p:extLst>
      <p:ext uri="{BB962C8B-B14F-4D97-AF65-F5344CB8AC3E}">
        <p14:creationId xmlns:p14="http://schemas.microsoft.com/office/powerpoint/2010/main" val="1437114602"/>
      </p:ext>
    </p:extLst>
  </p:cSld>
  <p:clrMapOvr>
    <a:masterClrMapping/>
  </p:clrMapOvr>
  <p:transition spd="med" advClick="0" advTm="0">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96179F0-31F1-4DC3-BAFD-16526DB698C8}"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FF744818-4380-4F2C-9E9E-558A462C321C}" type="slidenum">
              <a:rPr lang="zh-CN" altLang="en-US"/>
              <a:pPr/>
              <a:t>‹#›</a:t>
            </a:fld>
            <a:endParaRPr lang="en-US" altLang="zh-CN"/>
          </a:p>
        </p:txBody>
      </p:sp>
    </p:spTree>
    <p:extLst>
      <p:ext uri="{BB962C8B-B14F-4D97-AF65-F5344CB8AC3E}">
        <p14:creationId xmlns:p14="http://schemas.microsoft.com/office/powerpoint/2010/main" val="683789329"/>
      </p:ext>
    </p:extLst>
  </p:cSld>
  <p:clrMapOvr>
    <a:masterClrMapping/>
  </p:clrMapOvr>
  <p:transition spd="med" advClick="0" advTm="0">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A4C2F69-FF2B-43A4-BEC9-3D9AE01D086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F347B9A-96BC-43E5-8FF7-A433670508BD}" type="slidenum">
              <a:rPr lang="zh-CN" altLang="en-US"/>
              <a:pPr/>
              <a:t>‹#›</a:t>
            </a:fld>
            <a:endParaRPr lang="en-US" altLang="zh-CN"/>
          </a:p>
        </p:txBody>
      </p:sp>
    </p:spTree>
    <p:extLst>
      <p:ext uri="{BB962C8B-B14F-4D97-AF65-F5344CB8AC3E}">
        <p14:creationId xmlns:p14="http://schemas.microsoft.com/office/powerpoint/2010/main" val="4183685800"/>
      </p:ext>
    </p:extLst>
  </p:cSld>
  <p:clrMapOvr>
    <a:masterClrMapping/>
  </p:clrMapOvr>
  <p:transition spd="med" advClick="0" advTm="0">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0F76606-0F8E-4DE0-A7D5-06BC4524517E}"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403BA64D-99AB-4338-B632-E23970ACCCDC}" type="slidenum">
              <a:rPr lang="zh-CN" altLang="en-US"/>
              <a:pPr/>
              <a:t>‹#›</a:t>
            </a:fld>
            <a:endParaRPr lang="en-US" altLang="zh-CN"/>
          </a:p>
        </p:txBody>
      </p:sp>
    </p:spTree>
    <p:extLst>
      <p:ext uri="{BB962C8B-B14F-4D97-AF65-F5344CB8AC3E}">
        <p14:creationId xmlns:p14="http://schemas.microsoft.com/office/powerpoint/2010/main" val="2758617892"/>
      </p:ext>
    </p:extLst>
  </p:cSld>
  <p:clrMapOvr>
    <a:masterClrMapping/>
  </p:clrMapOvr>
  <p:transition spd="med" advClick="0" advTm="0">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64046C2-B22A-4EB6-A67F-45280CE757C5}"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D8F816EE-2DB2-4D81-BFA3-74F37CD11CA9}" type="slidenum">
              <a:rPr lang="zh-CN" altLang="en-US"/>
              <a:pPr/>
              <a:t>‹#›</a:t>
            </a:fld>
            <a:endParaRPr lang="en-US" altLang="zh-CN"/>
          </a:p>
        </p:txBody>
      </p:sp>
    </p:spTree>
    <p:extLst>
      <p:ext uri="{BB962C8B-B14F-4D97-AF65-F5344CB8AC3E}">
        <p14:creationId xmlns:p14="http://schemas.microsoft.com/office/powerpoint/2010/main" val="591796625"/>
      </p:ext>
    </p:extLst>
  </p:cSld>
  <p:clrMapOvr>
    <a:masterClrMapping/>
  </p:clrMapOvr>
  <p:transition spd="med" advClick="0" advTm="0">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A4026A-6DC2-4AE5-A87D-599670D54F10}"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FFEBE52-F09B-4293-ABA8-8F5A8896EEC4}" type="slidenum">
              <a:rPr lang="zh-CN" altLang="en-US"/>
              <a:pPr/>
              <a:t>‹#›</a:t>
            </a:fld>
            <a:endParaRPr lang="en-US" altLang="zh-CN"/>
          </a:p>
        </p:txBody>
      </p:sp>
    </p:spTree>
    <p:extLst>
      <p:ext uri="{BB962C8B-B14F-4D97-AF65-F5344CB8AC3E}">
        <p14:creationId xmlns:p14="http://schemas.microsoft.com/office/powerpoint/2010/main" val="3201297301"/>
      </p:ext>
    </p:extLst>
  </p:cSld>
  <p:clrMapOvr>
    <a:masterClrMapping/>
  </p:clrMapOvr>
  <p:transition spd="med" advClick="0" advTm="0">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6C0B14E-C0C3-4F69-9601-5D2B0C2D86D1}"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E1C2750-F4A5-4E9F-BB76-B8C432D12131}" type="slidenum">
              <a:rPr lang="zh-CN" altLang="en-US"/>
              <a:pPr/>
              <a:t>‹#›</a:t>
            </a:fld>
            <a:endParaRPr lang="en-US" altLang="zh-CN"/>
          </a:p>
        </p:txBody>
      </p:sp>
    </p:spTree>
    <p:extLst>
      <p:ext uri="{BB962C8B-B14F-4D97-AF65-F5344CB8AC3E}">
        <p14:creationId xmlns:p14="http://schemas.microsoft.com/office/powerpoint/2010/main" val="2390318780"/>
      </p:ext>
    </p:extLst>
  </p:cSld>
  <p:clrMapOvr>
    <a:masterClrMapping/>
  </p:clrMapOvr>
  <p:transition spd="med" advClick="0" advTm="0">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08996C4-DC47-45B3-BBCC-541BDA77D9CA}"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8B1E96A-A9DB-442E-A60B-EC1DB1DFBB49}" type="slidenum">
              <a:rPr lang="zh-CN" altLang="en-US"/>
              <a:pPr/>
              <a:t>‹#›</a:t>
            </a:fld>
            <a:endParaRPr lang="en-US" altLang="zh-CN"/>
          </a:p>
        </p:txBody>
      </p:sp>
    </p:spTree>
    <p:extLst>
      <p:ext uri="{BB962C8B-B14F-4D97-AF65-F5344CB8AC3E}">
        <p14:creationId xmlns:p14="http://schemas.microsoft.com/office/powerpoint/2010/main" val="2378054228"/>
      </p:ext>
    </p:extLst>
  </p:cSld>
  <p:clrMapOvr>
    <a:masterClrMapping/>
  </p:clrMapOvr>
  <p:transition spd="med" advClick="0" advTm="0">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062AA7C-D517-4BB3-A570-0F72F93E2DE3}"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5012FD4-5D87-4975-B0CE-0F5C1DF7E7A9}" type="slidenum">
              <a:rPr lang="zh-CN" altLang="en-US"/>
              <a:pPr/>
              <a:t>‹#›</a:t>
            </a:fld>
            <a:endParaRPr lang="en-US" altLang="zh-CN"/>
          </a:p>
        </p:txBody>
      </p:sp>
    </p:spTree>
    <p:extLst>
      <p:ext uri="{BB962C8B-B14F-4D97-AF65-F5344CB8AC3E}">
        <p14:creationId xmlns:p14="http://schemas.microsoft.com/office/powerpoint/2010/main" val="4083466028"/>
      </p:ext>
    </p:extLst>
  </p:cSld>
  <p:clrMapOvr>
    <a:masterClrMapping/>
  </p:clrMapOvr>
  <p:transition spd="med" advClick="0"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D9D9D9"/>
            </a:gs>
            <a:gs pos="35001">
              <a:srgbClr val="FFFFFF"/>
            </a:gs>
            <a:gs pos="70000">
              <a:srgbClr val="F2F2F2"/>
            </a:gs>
            <a:gs pos="100000">
              <a:srgbClr val="D9D9D9"/>
            </a:gs>
          </a:gsLst>
          <a:lin ang="0"/>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D9A9FFD-90C2-4FE0-A964-0DE0D65C19DF}"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微软雅黑" panose="020B0503020204020204" pitchFamily="34" charset="-122"/>
              </a:defRPr>
            </a:lvl1pPr>
          </a:lstStyle>
          <a:p>
            <a:pPr fontAlgn="base">
              <a:spcBef>
                <a:spcPct val="0"/>
              </a:spcBef>
              <a:spcAft>
                <a:spcPct val="0"/>
              </a:spcAft>
            </a:pPr>
            <a:fld id="{05AF25B7-7DFA-4EBC-B161-7B7DBF51C35D}" type="slidenum">
              <a:rPr lang="zh-CN" altLang="en-US"/>
              <a:pPr fontAlgn="base">
                <a:spcBef>
                  <a:spcPct val="0"/>
                </a:spcBef>
                <a:spcAft>
                  <a:spcPct val="0"/>
                </a:spcAft>
              </a:pPr>
              <a:t>‹#›</a:t>
            </a:fld>
            <a:endParaRPr lang="en-US" altLang="zh-CN"/>
          </a:p>
        </p:txBody>
      </p:sp>
    </p:spTree>
    <p:extLst>
      <p:ext uri="{BB962C8B-B14F-4D97-AF65-F5344CB8AC3E}">
        <p14:creationId xmlns:p14="http://schemas.microsoft.com/office/powerpoint/2010/main" val="23495484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advClick="0" advTm="0">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D9D9D9"/>
            </a:gs>
            <a:gs pos="35001">
              <a:srgbClr val="FFFFFF"/>
            </a:gs>
            <a:gs pos="70000">
              <a:srgbClr val="F2F2F2"/>
            </a:gs>
            <a:gs pos="100000">
              <a:srgbClr val="D9D9D9"/>
            </a:gs>
          </a:gsLst>
          <a:lin ang="0"/>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D9A9FFD-90C2-4FE0-A964-0DE0D65C19DF}"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微软雅黑" panose="020B0503020204020204" pitchFamily="34" charset="-122"/>
              </a:defRPr>
            </a:lvl1pPr>
          </a:lstStyle>
          <a:p>
            <a:pPr fontAlgn="base">
              <a:spcBef>
                <a:spcPct val="0"/>
              </a:spcBef>
              <a:spcAft>
                <a:spcPct val="0"/>
              </a:spcAft>
            </a:pPr>
            <a:fld id="{05AF25B7-7DFA-4EBC-B161-7B7DBF51C35D}" type="slidenum">
              <a:rPr lang="zh-CN" altLang="en-US" smtClean="0"/>
              <a:pPr fontAlgn="base">
                <a:spcBef>
                  <a:spcPct val="0"/>
                </a:spcBef>
                <a:spcAft>
                  <a:spcPct val="0"/>
                </a:spcAft>
              </a:pPr>
              <a:t>‹#›</a:t>
            </a:fld>
            <a:endParaRPr lang="en-US" altLang="zh-CN" smtClean="0"/>
          </a:p>
        </p:txBody>
      </p:sp>
    </p:spTree>
    <p:extLst>
      <p:ext uri="{BB962C8B-B14F-4D97-AF65-F5344CB8AC3E}">
        <p14:creationId xmlns:p14="http://schemas.microsoft.com/office/powerpoint/2010/main" val="2184009936"/>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spd="med" advClick="0" advTm="0">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D9D9D9"/>
            </a:gs>
            <a:gs pos="35001">
              <a:srgbClr val="FFFFFF"/>
            </a:gs>
            <a:gs pos="70000">
              <a:srgbClr val="F2F2F2"/>
            </a:gs>
            <a:gs pos="100000">
              <a:srgbClr val="D9D9D9"/>
            </a:gs>
          </a:gsLst>
          <a:lin ang="0"/>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D9A9FFD-90C2-4FE0-A964-0DE0D65C19DF}"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微软雅黑" panose="020B0503020204020204" pitchFamily="34" charset="-122"/>
              </a:defRPr>
            </a:lvl1pPr>
          </a:lstStyle>
          <a:p>
            <a:pPr fontAlgn="base">
              <a:spcBef>
                <a:spcPct val="0"/>
              </a:spcBef>
              <a:spcAft>
                <a:spcPct val="0"/>
              </a:spcAft>
            </a:pPr>
            <a:fld id="{05AF25B7-7DFA-4EBC-B161-7B7DBF51C35D}" type="slidenum">
              <a:rPr lang="zh-CN" altLang="en-US" smtClean="0"/>
              <a:pPr fontAlgn="base">
                <a:spcBef>
                  <a:spcPct val="0"/>
                </a:spcBef>
                <a:spcAft>
                  <a:spcPct val="0"/>
                </a:spcAft>
              </a:pPr>
              <a:t>‹#›</a:t>
            </a:fld>
            <a:endParaRPr lang="en-US" altLang="zh-CN" smtClean="0"/>
          </a:p>
        </p:txBody>
      </p:sp>
    </p:spTree>
    <p:extLst>
      <p:ext uri="{BB962C8B-B14F-4D97-AF65-F5344CB8AC3E}">
        <p14:creationId xmlns:p14="http://schemas.microsoft.com/office/powerpoint/2010/main" val="4125805098"/>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spd="med" advClick="0" advTm="0">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D9D9D9"/>
            </a:gs>
            <a:gs pos="35001">
              <a:srgbClr val="FFFFFF"/>
            </a:gs>
            <a:gs pos="70000">
              <a:srgbClr val="F2F2F2"/>
            </a:gs>
            <a:gs pos="100000">
              <a:srgbClr val="D9D9D9"/>
            </a:gs>
          </a:gsLst>
          <a:lin ang="0"/>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D9A9FFD-90C2-4FE0-A964-0DE0D65C19DF}"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微软雅黑" panose="020B0503020204020204" pitchFamily="34" charset="-122"/>
              </a:defRPr>
            </a:lvl1pPr>
          </a:lstStyle>
          <a:p>
            <a:pPr fontAlgn="base">
              <a:spcBef>
                <a:spcPct val="0"/>
              </a:spcBef>
              <a:spcAft>
                <a:spcPct val="0"/>
              </a:spcAft>
            </a:pPr>
            <a:fld id="{05AF25B7-7DFA-4EBC-B161-7B7DBF51C35D}" type="slidenum">
              <a:rPr lang="zh-CN" altLang="en-US" smtClean="0"/>
              <a:pPr fontAlgn="base">
                <a:spcBef>
                  <a:spcPct val="0"/>
                </a:spcBef>
                <a:spcAft>
                  <a:spcPct val="0"/>
                </a:spcAft>
              </a:pPr>
              <a:t>‹#›</a:t>
            </a:fld>
            <a:endParaRPr lang="en-US" altLang="zh-CN" smtClean="0"/>
          </a:p>
        </p:txBody>
      </p:sp>
    </p:spTree>
    <p:extLst>
      <p:ext uri="{BB962C8B-B14F-4D97-AF65-F5344CB8AC3E}">
        <p14:creationId xmlns:p14="http://schemas.microsoft.com/office/powerpoint/2010/main" val="3720327001"/>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spd="med" advClick="0" advTm="0">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600203"/>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2"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633BD4-2AC8-48E4-853A-1FDA0C57337A}" type="datetimeFigureOut">
              <a:rPr lang="zh-CN" altLang="en-US" smtClean="0">
                <a:solidFill>
                  <a:prstClr val="black">
                    <a:tint val="75000"/>
                  </a:prstClr>
                </a:solidFill>
              </a:rPr>
              <a:pPr/>
              <a:t>2016/11/9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1" y="6356353"/>
            <a:ext cx="386080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1"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1BC1D0-4AE0-4CA0-BD1D-5B89170BC9F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0887312"/>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spd="med" advClick="0" advTm="0">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D9D9D9"/>
            </a:gs>
            <a:gs pos="35001">
              <a:srgbClr val="FFFFFF"/>
            </a:gs>
            <a:gs pos="70000">
              <a:srgbClr val="F2F2F2"/>
            </a:gs>
            <a:gs pos="100000">
              <a:srgbClr val="D9D9D9"/>
            </a:gs>
          </a:gsLst>
          <a:lin ang="0"/>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D9A9FFD-90C2-4FE0-A964-0DE0D65C19DF}"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微软雅黑" panose="020B0503020204020204" pitchFamily="34" charset="-122"/>
              </a:defRPr>
            </a:lvl1pPr>
          </a:lstStyle>
          <a:p>
            <a:pPr fontAlgn="base">
              <a:spcBef>
                <a:spcPct val="0"/>
              </a:spcBef>
              <a:spcAft>
                <a:spcPct val="0"/>
              </a:spcAft>
            </a:pPr>
            <a:fld id="{05AF25B7-7DFA-4EBC-B161-7B7DBF51C35D}" type="slidenum">
              <a:rPr lang="zh-CN" altLang="en-US"/>
              <a:pPr fontAlgn="base">
                <a:spcBef>
                  <a:spcPct val="0"/>
                </a:spcBef>
                <a:spcAft>
                  <a:spcPct val="0"/>
                </a:spcAft>
              </a:pPr>
              <a:t>‹#›</a:t>
            </a:fld>
            <a:endParaRPr lang="en-US" altLang="zh-CN"/>
          </a:p>
        </p:txBody>
      </p:sp>
    </p:spTree>
    <p:extLst>
      <p:ext uri="{BB962C8B-B14F-4D97-AF65-F5344CB8AC3E}">
        <p14:creationId xmlns:p14="http://schemas.microsoft.com/office/powerpoint/2010/main" val="307400601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advClick="0" advTm="0">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D9D9D9"/>
            </a:gs>
            <a:gs pos="35001">
              <a:srgbClr val="FFFFFF"/>
            </a:gs>
            <a:gs pos="70000">
              <a:srgbClr val="F2F2F2"/>
            </a:gs>
            <a:gs pos="100000">
              <a:srgbClr val="D9D9D9"/>
            </a:gs>
          </a:gsLst>
          <a:lin ang="0"/>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D9A9FFD-90C2-4FE0-A964-0DE0D65C19DF}"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微软雅黑" panose="020B0503020204020204" pitchFamily="34" charset="-122"/>
              </a:defRPr>
            </a:lvl1pPr>
          </a:lstStyle>
          <a:p>
            <a:pPr fontAlgn="base">
              <a:spcBef>
                <a:spcPct val="0"/>
              </a:spcBef>
              <a:spcAft>
                <a:spcPct val="0"/>
              </a:spcAft>
            </a:pPr>
            <a:fld id="{05AF25B7-7DFA-4EBC-B161-7B7DBF51C35D}" type="slidenum">
              <a:rPr lang="zh-CN" altLang="en-US"/>
              <a:pPr fontAlgn="base">
                <a:spcBef>
                  <a:spcPct val="0"/>
                </a:spcBef>
                <a:spcAft>
                  <a:spcPct val="0"/>
                </a:spcAft>
              </a:pPr>
              <a:t>‹#›</a:t>
            </a:fld>
            <a:endParaRPr lang="en-US" altLang="zh-CN"/>
          </a:p>
        </p:txBody>
      </p:sp>
    </p:spTree>
    <p:extLst>
      <p:ext uri="{BB962C8B-B14F-4D97-AF65-F5344CB8AC3E}">
        <p14:creationId xmlns:p14="http://schemas.microsoft.com/office/powerpoint/2010/main" val="269487414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advClick="0" advTm="0">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D9D9D9"/>
            </a:gs>
            <a:gs pos="35001">
              <a:srgbClr val="FFFFFF"/>
            </a:gs>
            <a:gs pos="70000">
              <a:srgbClr val="F2F2F2"/>
            </a:gs>
            <a:gs pos="100000">
              <a:srgbClr val="D9D9D9"/>
            </a:gs>
          </a:gsLst>
          <a:lin ang="0"/>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D9A9FFD-90C2-4FE0-A964-0DE0D65C19DF}"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微软雅黑" panose="020B0503020204020204" pitchFamily="34" charset="-122"/>
              </a:defRPr>
            </a:lvl1pPr>
          </a:lstStyle>
          <a:p>
            <a:pPr fontAlgn="base">
              <a:spcBef>
                <a:spcPct val="0"/>
              </a:spcBef>
              <a:spcAft>
                <a:spcPct val="0"/>
              </a:spcAft>
            </a:pPr>
            <a:fld id="{05AF25B7-7DFA-4EBC-B161-7B7DBF51C35D}" type="slidenum">
              <a:rPr lang="zh-CN" altLang="en-US" smtClean="0"/>
              <a:pPr fontAlgn="base">
                <a:spcBef>
                  <a:spcPct val="0"/>
                </a:spcBef>
                <a:spcAft>
                  <a:spcPct val="0"/>
                </a:spcAft>
              </a:pPr>
              <a:t>‹#›</a:t>
            </a:fld>
            <a:endParaRPr lang="en-US" altLang="zh-CN" smtClean="0"/>
          </a:p>
        </p:txBody>
      </p:sp>
    </p:spTree>
    <p:extLst>
      <p:ext uri="{BB962C8B-B14F-4D97-AF65-F5344CB8AC3E}">
        <p14:creationId xmlns:p14="http://schemas.microsoft.com/office/powerpoint/2010/main" val="22165446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med" advClick="0" advTm="0">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D9D9D9"/>
            </a:gs>
            <a:gs pos="35001">
              <a:srgbClr val="FFFFFF"/>
            </a:gs>
            <a:gs pos="70000">
              <a:srgbClr val="F2F2F2"/>
            </a:gs>
            <a:gs pos="100000">
              <a:srgbClr val="D9D9D9"/>
            </a:gs>
          </a:gsLst>
          <a:lin ang="0"/>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D9A9FFD-90C2-4FE0-A964-0DE0D65C19DF}"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微软雅黑" panose="020B0503020204020204" pitchFamily="34" charset="-122"/>
              </a:defRPr>
            </a:lvl1pPr>
          </a:lstStyle>
          <a:p>
            <a:pPr fontAlgn="base">
              <a:spcBef>
                <a:spcPct val="0"/>
              </a:spcBef>
              <a:spcAft>
                <a:spcPct val="0"/>
              </a:spcAft>
            </a:pPr>
            <a:fld id="{05AF25B7-7DFA-4EBC-B161-7B7DBF51C35D}" type="slidenum">
              <a:rPr lang="zh-CN" altLang="en-US" smtClean="0"/>
              <a:pPr fontAlgn="base">
                <a:spcBef>
                  <a:spcPct val="0"/>
                </a:spcBef>
                <a:spcAft>
                  <a:spcPct val="0"/>
                </a:spcAft>
              </a:pPr>
              <a:t>‹#›</a:t>
            </a:fld>
            <a:endParaRPr lang="en-US" altLang="zh-CN" smtClean="0"/>
          </a:p>
        </p:txBody>
      </p:sp>
    </p:spTree>
    <p:extLst>
      <p:ext uri="{BB962C8B-B14F-4D97-AF65-F5344CB8AC3E}">
        <p14:creationId xmlns:p14="http://schemas.microsoft.com/office/powerpoint/2010/main" val="78074228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med" advClick="0" advTm="0">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D9D9D9"/>
            </a:gs>
            <a:gs pos="35001">
              <a:srgbClr val="FFFFFF"/>
            </a:gs>
            <a:gs pos="70000">
              <a:srgbClr val="F2F2F2"/>
            </a:gs>
            <a:gs pos="100000">
              <a:srgbClr val="D9D9D9"/>
            </a:gs>
          </a:gsLst>
          <a:lin ang="0"/>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D9A9FFD-90C2-4FE0-A964-0DE0D65C19DF}"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微软雅黑" panose="020B0503020204020204" pitchFamily="34" charset="-122"/>
              </a:defRPr>
            </a:lvl1pPr>
          </a:lstStyle>
          <a:p>
            <a:pPr fontAlgn="base">
              <a:spcBef>
                <a:spcPct val="0"/>
              </a:spcBef>
              <a:spcAft>
                <a:spcPct val="0"/>
              </a:spcAft>
            </a:pPr>
            <a:fld id="{05AF25B7-7DFA-4EBC-B161-7B7DBF51C35D}" type="slidenum">
              <a:rPr lang="zh-CN" altLang="en-US" smtClean="0"/>
              <a:pPr fontAlgn="base">
                <a:spcBef>
                  <a:spcPct val="0"/>
                </a:spcBef>
                <a:spcAft>
                  <a:spcPct val="0"/>
                </a:spcAft>
              </a:pPr>
              <a:t>‹#›</a:t>
            </a:fld>
            <a:endParaRPr lang="en-US" altLang="zh-CN" smtClean="0"/>
          </a:p>
        </p:txBody>
      </p:sp>
    </p:spTree>
    <p:extLst>
      <p:ext uri="{BB962C8B-B14F-4D97-AF65-F5344CB8AC3E}">
        <p14:creationId xmlns:p14="http://schemas.microsoft.com/office/powerpoint/2010/main" val="162691566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med" advClick="0" advTm="0">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D9D9D9"/>
            </a:gs>
            <a:gs pos="35001">
              <a:srgbClr val="FFFFFF"/>
            </a:gs>
            <a:gs pos="70000">
              <a:srgbClr val="F2F2F2"/>
            </a:gs>
            <a:gs pos="100000">
              <a:srgbClr val="D9D9D9"/>
            </a:gs>
          </a:gsLst>
          <a:lin ang="0"/>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D9A9FFD-90C2-4FE0-A964-0DE0D65C19DF}"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微软雅黑" panose="020B0503020204020204" pitchFamily="34" charset="-122"/>
              </a:defRPr>
            </a:lvl1pPr>
          </a:lstStyle>
          <a:p>
            <a:pPr fontAlgn="base">
              <a:spcBef>
                <a:spcPct val="0"/>
              </a:spcBef>
              <a:spcAft>
                <a:spcPct val="0"/>
              </a:spcAft>
            </a:pPr>
            <a:fld id="{05AF25B7-7DFA-4EBC-B161-7B7DBF51C35D}" type="slidenum">
              <a:rPr lang="zh-CN" altLang="en-US" smtClean="0"/>
              <a:pPr fontAlgn="base">
                <a:spcBef>
                  <a:spcPct val="0"/>
                </a:spcBef>
                <a:spcAft>
                  <a:spcPct val="0"/>
                </a:spcAft>
              </a:pPr>
              <a:t>‹#›</a:t>
            </a:fld>
            <a:endParaRPr lang="en-US" altLang="zh-CN" smtClean="0"/>
          </a:p>
        </p:txBody>
      </p:sp>
    </p:spTree>
    <p:extLst>
      <p:ext uri="{BB962C8B-B14F-4D97-AF65-F5344CB8AC3E}">
        <p14:creationId xmlns:p14="http://schemas.microsoft.com/office/powerpoint/2010/main" val="811627360"/>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med" advClick="0" advTm="0">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D9D9D9"/>
            </a:gs>
            <a:gs pos="35001">
              <a:srgbClr val="FFFFFF"/>
            </a:gs>
            <a:gs pos="70000">
              <a:srgbClr val="F2F2F2"/>
            </a:gs>
            <a:gs pos="100000">
              <a:srgbClr val="D9D9D9"/>
            </a:gs>
          </a:gsLst>
          <a:lin ang="0"/>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D9A9FFD-90C2-4FE0-A964-0DE0D65C19DF}"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微软雅黑" panose="020B0503020204020204" pitchFamily="34" charset="-122"/>
              </a:defRPr>
            </a:lvl1pPr>
          </a:lstStyle>
          <a:p>
            <a:pPr fontAlgn="base">
              <a:spcBef>
                <a:spcPct val="0"/>
              </a:spcBef>
              <a:spcAft>
                <a:spcPct val="0"/>
              </a:spcAft>
            </a:pPr>
            <a:fld id="{05AF25B7-7DFA-4EBC-B161-7B7DBF51C35D}" type="slidenum">
              <a:rPr lang="zh-CN" altLang="en-US" smtClean="0"/>
              <a:pPr fontAlgn="base">
                <a:spcBef>
                  <a:spcPct val="0"/>
                </a:spcBef>
                <a:spcAft>
                  <a:spcPct val="0"/>
                </a:spcAft>
              </a:pPr>
              <a:t>‹#›</a:t>
            </a:fld>
            <a:endParaRPr lang="en-US" altLang="zh-CN" smtClean="0"/>
          </a:p>
        </p:txBody>
      </p:sp>
    </p:spTree>
    <p:extLst>
      <p:ext uri="{BB962C8B-B14F-4D97-AF65-F5344CB8AC3E}">
        <p14:creationId xmlns:p14="http://schemas.microsoft.com/office/powerpoint/2010/main" val="2732546272"/>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med" advClick="0" advTm="0">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D9D9D9"/>
            </a:gs>
            <a:gs pos="35001">
              <a:srgbClr val="FFFFFF"/>
            </a:gs>
            <a:gs pos="70000">
              <a:srgbClr val="F2F2F2"/>
            </a:gs>
            <a:gs pos="100000">
              <a:srgbClr val="D9D9D9"/>
            </a:gs>
          </a:gsLst>
          <a:lin ang="0"/>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D9A9FFD-90C2-4FE0-A964-0DE0D65C19DF}" type="datetimeFigureOut">
              <a:rPr lang="zh-CN" altLang="en-US">
                <a:solidFill>
                  <a:prstClr val="black">
                    <a:tint val="75000"/>
                  </a:prstClr>
                </a:solidFill>
              </a:rPr>
              <a:pPr>
                <a:defRPr/>
              </a:pPr>
              <a:t>2016/11/9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微软雅黑" panose="020B0503020204020204" pitchFamily="34" charset="-122"/>
              </a:defRPr>
            </a:lvl1pPr>
          </a:lstStyle>
          <a:p>
            <a:pPr fontAlgn="base">
              <a:spcBef>
                <a:spcPct val="0"/>
              </a:spcBef>
              <a:spcAft>
                <a:spcPct val="0"/>
              </a:spcAft>
            </a:pPr>
            <a:fld id="{05AF25B7-7DFA-4EBC-B161-7B7DBF51C35D}" type="slidenum">
              <a:rPr lang="zh-CN" altLang="en-US" smtClean="0"/>
              <a:pPr fontAlgn="base">
                <a:spcBef>
                  <a:spcPct val="0"/>
                </a:spcBef>
                <a:spcAft>
                  <a:spcPct val="0"/>
                </a:spcAft>
              </a:pPr>
              <a:t>‹#›</a:t>
            </a:fld>
            <a:endParaRPr lang="en-US" altLang="zh-CN" smtClean="0"/>
          </a:p>
        </p:txBody>
      </p:sp>
    </p:spTree>
    <p:extLst>
      <p:ext uri="{BB962C8B-B14F-4D97-AF65-F5344CB8AC3E}">
        <p14:creationId xmlns:p14="http://schemas.microsoft.com/office/powerpoint/2010/main" val="4138641580"/>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med" advClick="0" advTm="0">
    <p:fade/>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5.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51.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3.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84.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35.xml"/><Relationship Id="rId5" Type="http://schemas.openxmlformats.org/officeDocument/2006/relationships/image" Target="../media/image18.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95.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10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1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128.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13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35.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5.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80" y="0"/>
            <a:ext cx="12189619" cy="6858000"/>
          </a:xfrm>
          <a:prstGeom prst="rect">
            <a:avLst/>
          </a:prstGeom>
        </p:spPr>
      </p:pic>
      <p:sp>
        <p:nvSpPr>
          <p:cNvPr id="8" name="矩形 7"/>
          <p:cNvSpPr/>
          <p:nvPr/>
        </p:nvSpPr>
        <p:spPr>
          <a:xfrm>
            <a:off x="4005387" y="2023270"/>
            <a:ext cx="7488831" cy="252028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0" y="2023270"/>
            <a:ext cx="4005386" cy="25202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11494218" y="2023270"/>
            <a:ext cx="693019" cy="252028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TextBox 1"/>
          <p:cNvSpPr txBox="1"/>
          <p:nvPr/>
        </p:nvSpPr>
        <p:spPr>
          <a:xfrm>
            <a:off x="4019773" y="2483191"/>
            <a:ext cx="7459931" cy="1600438"/>
          </a:xfrm>
          <a:prstGeom prst="rect">
            <a:avLst/>
          </a:prstGeom>
          <a:noFill/>
        </p:spPr>
        <p:txBody>
          <a:bodyPr wrap="square" rtlCol="0">
            <a:spAutoFit/>
          </a:bodyPr>
          <a:lstStyle/>
          <a:p>
            <a:r>
              <a:rPr lang="zh-CN" altLang="en-US" sz="54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大学生职业规划设计书</a:t>
            </a:r>
          </a:p>
          <a:p>
            <a:endParaRPr lang="en-US" altLang="zh-CN" sz="4400" b="1" dirty="0" smtClean="0">
              <a:solidFill>
                <a:prstClr val="white"/>
              </a:solidFill>
              <a:latin typeface="微软雅黑" pitchFamily="34" charset="-122"/>
              <a:ea typeface="微软雅黑" pitchFamily="34" charset="-122"/>
            </a:endParaRPr>
          </a:p>
        </p:txBody>
      </p:sp>
      <p:sp>
        <p:nvSpPr>
          <p:cNvPr id="3" name="TextBox 2"/>
          <p:cNvSpPr txBox="1"/>
          <p:nvPr/>
        </p:nvSpPr>
        <p:spPr>
          <a:xfrm>
            <a:off x="6975914" y="3703133"/>
            <a:ext cx="2433886" cy="406971"/>
          </a:xfrm>
          <a:prstGeom prst="rect">
            <a:avLst/>
          </a:prstGeom>
          <a:noFill/>
        </p:spPr>
        <p:txBody>
          <a:bodyPr wrap="square" rtlCol="0">
            <a:spAutoFit/>
          </a:bodyPr>
          <a:lstStyle/>
          <a:p>
            <a:pPr>
              <a:lnSpc>
                <a:spcPct val="125000"/>
              </a:lnSpc>
            </a:pPr>
            <a:r>
              <a:rPr lang="zh-CN" altLang="en-US" dirty="0" smtClean="0">
                <a:solidFill>
                  <a:prstClr val="white"/>
                </a:solidFill>
                <a:latin typeface="微软雅黑" pitchFamily="34" charset="-122"/>
                <a:ea typeface="微软雅黑" pitchFamily="34" charset="-122"/>
              </a:rPr>
              <a:t>制作人：</a:t>
            </a:r>
            <a:r>
              <a:rPr lang="en-US" altLang="zh-CN" dirty="0" smtClean="0">
                <a:solidFill>
                  <a:prstClr val="white"/>
                </a:solidFill>
                <a:latin typeface="微软雅黑" pitchFamily="34" charset="-122"/>
                <a:ea typeface="微软雅黑" pitchFamily="34" charset="-122"/>
              </a:rPr>
              <a:t>###</a:t>
            </a:r>
          </a:p>
        </p:txBody>
      </p:sp>
      <p:pic>
        <p:nvPicPr>
          <p:cNvPr id="5" name="绿色通道(Green Channe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233708" y="2819400"/>
            <a:ext cx="609600" cy="609600"/>
          </a:xfrm>
          <a:prstGeom prst="rect">
            <a:avLst/>
          </a:prstGeom>
        </p:spPr>
      </p:pic>
    </p:spTree>
    <p:extLst>
      <p:ext uri="{BB962C8B-B14F-4D97-AF65-F5344CB8AC3E}">
        <p14:creationId xmlns:p14="http://schemas.microsoft.com/office/powerpoint/2010/main" val="3276452970"/>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500"/>
                                        <p:tgtEl>
                                          <p:spTgt spid="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750" fill="hold"/>
                                        <p:tgtEl>
                                          <p:spTgt spid="2"/>
                                        </p:tgtEl>
                                        <p:attrNameLst>
                                          <p:attrName>ppt_w</p:attrName>
                                        </p:attrNameLst>
                                      </p:cBhvr>
                                      <p:tavLst>
                                        <p:tav tm="0">
                                          <p:val>
                                            <p:fltVal val="0"/>
                                          </p:val>
                                        </p:tav>
                                        <p:tav tm="100000">
                                          <p:val>
                                            <p:strVal val="#ppt_w"/>
                                          </p:val>
                                        </p:tav>
                                      </p:tavLst>
                                    </p:anim>
                                    <p:anim calcmode="lin" valueType="num">
                                      <p:cBhvr>
                                        <p:cTn id="23" dur="750" fill="hold"/>
                                        <p:tgtEl>
                                          <p:spTgt spid="2"/>
                                        </p:tgtEl>
                                        <p:attrNameLst>
                                          <p:attrName>ppt_h</p:attrName>
                                        </p:attrNameLst>
                                      </p:cBhvr>
                                      <p:tavLst>
                                        <p:tav tm="0">
                                          <p:val>
                                            <p:fltVal val="0"/>
                                          </p:val>
                                        </p:tav>
                                        <p:tav tm="100000">
                                          <p:val>
                                            <p:strVal val="#ppt_h"/>
                                          </p:val>
                                        </p:tav>
                                      </p:tavLst>
                                    </p:anim>
                                    <p:animEffect transition="in" filter="fade">
                                      <p:cBhvr>
                                        <p:cTn id="24" dur="750"/>
                                        <p:tgtEl>
                                          <p:spTgt spid="2"/>
                                        </p:tgtEl>
                                      </p:cBhvr>
                                    </p:animEffect>
                                  </p:childTnLst>
                                </p:cTn>
                              </p:par>
                            </p:childTnLst>
                          </p:cTn>
                        </p:par>
                        <p:par>
                          <p:cTn id="25" fill="hold">
                            <p:stCondLst>
                              <p:cond delay="2250"/>
                            </p:stCondLst>
                            <p:childTnLst>
                              <p:par>
                                <p:cTn id="26" presetID="14" presetClass="entr" presetSubtype="1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randombar(horizontal)">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remove" display="0">
                  <p:stCondLst>
                    <p:cond delay="indefinite"/>
                  </p:stCondLst>
                  <p:endCondLst>
                    <p:cond evt="onStopAudio" delay="0">
                      <p:tgtEl>
                        <p:sldTgt/>
                      </p:tgtEl>
                    </p:cond>
                  </p:endCondLst>
                </p:cTn>
                <p:tgtEl>
                  <p:spTgt spid="5"/>
                </p:tgtEl>
              </p:cMediaNode>
            </p:audio>
          </p:childTnLst>
        </p:cTn>
      </p:par>
    </p:tnLst>
    <p:bldLst>
      <p:bldP spid="8" grpId="0" animBg="1"/>
      <p:bldP spid="4" grpId="0" animBg="1"/>
      <p:bldP spid="9" grpId="0" animBg="1"/>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cxnSp>
        <p:nvCxnSpPr>
          <p:cNvPr id="44" name="直接连接符 43"/>
          <p:cNvCxnSpPr/>
          <p:nvPr/>
        </p:nvCxnSpPr>
        <p:spPr>
          <a:xfrm>
            <a:off x="4650555" y="2298504"/>
            <a:ext cx="0" cy="310066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893498" y="3095334"/>
            <a:ext cx="5501636" cy="3566041"/>
          </a:xfrm>
          <a:prstGeom prst="rect">
            <a:avLst/>
          </a:prstGeom>
        </p:spPr>
        <p:txBody>
          <a:bodyPr wrap="square">
            <a:spAutoFit/>
          </a:bodyPr>
          <a:lstStyle/>
          <a:p>
            <a:pPr>
              <a:lnSpc>
                <a:spcPct val="114000"/>
              </a:lnSpc>
            </a:pPr>
            <a:r>
              <a:rPr lang="zh-CN" altLang="en-US" dirty="0" smtClean="0">
                <a:solidFill>
                  <a:schemeClr val="tx1">
                    <a:lumMod val="65000"/>
                    <a:lumOff val="35000"/>
                  </a:schemeClr>
                </a:solidFill>
                <a:latin typeface="微软雅黑" pitchFamily="34" charset="-122"/>
                <a:ea typeface="微软雅黑" pitchFamily="34" charset="-122"/>
              </a:rPr>
              <a:t>此添加文本内容点此添加</a:t>
            </a:r>
            <a:r>
              <a:rPr lang="zh-CN" altLang="en-US" dirty="0">
                <a:solidFill>
                  <a:schemeClr val="tx1">
                    <a:lumMod val="65000"/>
                    <a:lumOff val="35000"/>
                  </a:schemeClr>
                </a:solidFill>
                <a:latin typeface="微软雅黑" pitchFamily="34" charset="-122"/>
                <a:ea typeface="微软雅黑" pitchFamily="34" charset="-122"/>
              </a:rPr>
              <a:t>文本</a:t>
            </a:r>
            <a:r>
              <a:rPr lang="zh-CN" altLang="en-US" dirty="0" smtClean="0">
                <a:solidFill>
                  <a:schemeClr val="tx1">
                    <a:lumMod val="65000"/>
                    <a:lumOff val="35000"/>
                  </a:schemeClr>
                </a:solidFill>
                <a:latin typeface="微软雅黑" pitchFamily="34" charset="-122"/>
                <a:ea typeface="微软雅黑" pitchFamily="34" charset="-122"/>
              </a:rPr>
              <a:t>内容</a:t>
            </a:r>
            <a:endParaRPr lang="en-US" altLang="zh-CN" dirty="0" smtClean="0">
              <a:solidFill>
                <a:schemeClr val="tx1">
                  <a:lumMod val="65000"/>
                  <a:lumOff val="35000"/>
                </a:schemeClr>
              </a:solidFill>
              <a:latin typeface="微软雅黑" pitchFamily="34" charset="-122"/>
              <a:ea typeface="微软雅黑" pitchFamily="34" charset="-122"/>
            </a:endParaRPr>
          </a:p>
          <a:p>
            <a:pPr>
              <a:lnSpc>
                <a:spcPct val="114000"/>
              </a:lnSpc>
            </a:pPr>
            <a:r>
              <a:rPr lang="zh-CN" altLang="en-US" dirty="0" smtClean="0">
                <a:solidFill>
                  <a:schemeClr val="tx1">
                    <a:lumMod val="65000"/>
                    <a:lumOff val="35000"/>
                  </a:schemeClr>
                </a:solidFill>
                <a:latin typeface="微软雅黑" pitchFamily="34" charset="-122"/>
                <a:ea typeface="微软雅黑" pitchFamily="34" charset="-122"/>
              </a:rPr>
              <a:t>此</a:t>
            </a:r>
            <a:r>
              <a:rPr lang="zh-CN" altLang="en-US" dirty="0">
                <a:solidFill>
                  <a:schemeClr val="tx1">
                    <a:lumMod val="65000"/>
                    <a:lumOff val="35000"/>
                  </a:schemeClr>
                </a:solidFill>
                <a:latin typeface="微软雅黑" pitchFamily="34" charset="-122"/>
                <a:ea typeface="微软雅黑" pitchFamily="34" charset="-122"/>
              </a:rPr>
              <a:t>添加文本内容点此添加文本</a:t>
            </a:r>
            <a:r>
              <a:rPr lang="zh-CN" altLang="en-US" dirty="0" smtClean="0">
                <a:solidFill>
                  <a:schemeClr val="tx1">
                    <a:lumMod val="65000"/>
                    <a:lumOff val="35000"/>
                  </a:schemeClr>
                </a:solidFill>
                <a:latin typeface="微软雅黑" pitchFamily="34" charset="-122"/>
                <a:ea typeface="微软雅黑" pitchFamily="34" charset="-122"/>
              </a:rPr>
              <a:t>内容</a:t>
            </a:r>
            <a:endParaRPr lang="en-US" altLang="zh-CN" dirty="0" smtClean="0">
              <a:solidFill>
                <a:schemeClr val="tx1">
                  <a:lumMod val="65000"/>
                  <a:lumOff val="35000"/>
                </a:schemeClr>
              </a:solidFill>
              <a:latin typeface="微软雅黑" pitchFamily="34" charset="-122"/>
              <a:ea typeface="微软雅黑" pitchFamily="34" charset="-122"/>
            </a:endParaRPr>
          </a:p>
          <a:p>
            <a:pPr>
              <a:lnSpc>
                <a:spcPct val="114000"/>
              </a:lnSpc>
            </a:pPr>
            <a:r>
              <a:rPr lang="zh-CN" altLang="en-US" dirty="0">
                <a:solidFill>
                  <a:schemeClr val="tx1">
                    <a:lumMod val="65000"/>
                    <a:lumOff val="35000"/>
                  </a:schemeClr>
                </a:solidFill>
                <a:latin typeface="微软雅黑" pitchFamily="34" charset="-122"/>
                <a:ea typeface="微软雅黑" pitchFamily="34" charset="-122"/>
              </a:rPr>
              <a:t>此添加文本内容点此添加文本内容</a:t>
            </a:r>
            <a:endParaRPr lang="en-US" altLang="zh-CN" dirty="0">
              <a:solidFill>
                <a:schemeClr val="tx1">
                  <a:lumMod val="65000"/>
                  <a:lumOff val="35000"/>
                </a:schemeClr>
              </a:solidFill>
              <a:latin typeface="微软雅黑" pitchFamily="34" charset="-122"/>
              <a:ea typeface="微软雅黑" pitchFamily="34" charset="-122"/>
            </a:endParaRPr>
          </a:p>
          <a:p>
            <a:pPr>
              <a:lnSpc>
                <a:spcPct val="114000"/>
              </a:lnSpc>
            </a:pPr>
            <a:r>
              <a:rPr lang="zh-CN" altLang="en-US" dirty="0">
                <a:solidFill>
                  <a:schemeClr val="tx1">
                    <a:lumMod val="65000"/>
                    <a:lumOff val="35000"/>
                  </a:schemeClr>
                </a:solidFill>
                <a:latin typeface="微软雅黑" pitchFamily="34" charset="-122"/>
                <a:ea typeface="微软雅黑" pitchFamily="34" charset="-122"/>
              </a:rPr>
              <a:t>此添加文本内容点此添加文本</a:t>
            </a:r>
            <a:r>
              <a:rPr lang="zh-CN" altLang="en-US" dirty="0" smtClean="0">
                <a:solidFill>
                  <a:schemeClr val="tx1">
                    <a:lumMod val="65000"/>
                    <a:lumOff val="35000"/>
                  </a:schemeClr>
                </a:solidFill>
                <a:latin typeface="微软雅黑" pitchFamily="34" charset="-122"/>
                <a:ea typeface="微软雅黑" pitchFamily="34" charset="-122"/>
              </a:rPr>
              <a:t>内容</a:t>
            </a:r>
            <a:endParaRPr lang="en-US" altLang="zh-CN" dirty="0" smtClean="0">
              <a:solidFill>
                <a:schemeClr val="tx1">
                  <a:lumMod val="65000"/>
                  <a:lumOff val="35000"/>
                </a:schemeClr>
              </a:solidFill>
              <a:latin typeface="微软雅黑" pitchFamily="34" charset="-122"/>
              <a:ea typeface="微软雅黑" pitchFamily="34" charset="-122"/>
            </a:endParaRPr>
          </a:p>
          <a:p>
            <a:pPr>
              <a:lnSpc>
                <a:spcPct val="114000"/>
              </a:lnSpc>
            </a:pPr>
            <a:r>
              <a:rPr lang="zh-CN" altLang="en-US" dirty="0">
                <a:solidFill>
                  <a:schemeClr val="tx1">
                    <a:lumMod val="65000"/>
                    <a:lumOff val="35000"/>
                  </a:schemeClr>
                </a:solidFill>
                <a:latin typeface="微软雅黑" pitchFamily="34" charset="-122"/>
                <a:ea typeface="微软雅黑" pitchFamily="34" charset="-122"/>
              </a:rPr>
              <a:t>此添加文本内容点此添加文本内容</a:t>
            </a:r>
            <a:endParaRPr lang="en-US" altLang="zh-CN" dirty="0">
              <a:solidFill>
                <a:schemeClr val="tx1">
                  <a:lumMod val="65000"/>
                  <a:lumOff val="35000"/>
                </a:schemeClr>
              </a:solidFill>
              <a:latin typeface="微软雅黑" pitchFamily="34" charset="-122"/>
              <a:ea typeface="微软雅黑" pitchFamily="34" charset="-122"/>
            </a:endParaRPr>
          </a:p>
          <a:p>
            <a:pPr>
              <a:lnSpc>
                <a:spcPct val="114000"/>
              </a:lnSpc>
            </a:pPr>
            <a:r>
              <a:rPr lang="zh-CN" altLang="en-US" dirty="0">
                <a:solidFill>
                  <a:schemeClr val="tx1">
                    <a:lumMod val="65000"/>
                    <a:lumOff val="35000"/>
                  </a:schemeClr>
                </a:solidFill>
                <a:latin typeface="微软雅黑" pitchFamily="34" charset="-122"/>
                <a:ea typeface="微软雅黑" pitchFamily="34" charset="-122"/>
              </a:rPr>
              <a:t>此添加文本内容点此添加文本内容</a:t>
            </a:r>
          </a:p>
          <a:p>
            <a:pPr>
              <a:lnSpc>
                <a:spcPct val="114000"/>
              </a:lnSpc>
            </a:pPr>
            <a:endParaRPr lang="zh-CN" altLang="en-US" dirty="0">
              <a:solidFill>
                <a:schemeClr val="tx1">
                  <a:lumMod val="65000"/>
                  <a:lumOff val="35000"/>
                </a:schemeClr>
              </a:solidFill>
              <a:latin typeface="微软雅黑" pitchFamily="34" charset="-122"/>
              <a:ea typeface="微软雅黑" pitchFamily="34" charset="-122"/>
            </a:endParaRPr>
          </a:p>
          <a:p>
            <a:pPr>
              <a:lnSpc>
                <a:spcPct val="114000"/>
              </a:lnSpc>
            </a:pPr>
            <a:endParaRPr lang="zh-CN" altLang="en-US" dirty="0">
              <a:solidFill>
                <a:schemeClr val="tx1">
                  <a:lumMod val="65000"/>
                  <a:lumOff val="35000"/>
                </a:schemeClr>
              </a:solidFill>
              <a:latin typeface="微软雅黑" pitchFamily="34" charset="-122"/>
              <a:ea typeface="微软雅黑" pitchFamily="34" charset="-122"/>
            </a:endParaRPr>
          </a:p>
          <a:p>
            <a:pPr>
              <a:lnSpc>
                <a:spcPct val="114000"/>
              </a:lnSpc>
            </a:pPr>
            <a:endParaRPr lang="zh-CN" altLang="en-US" dirty="0">
              <a:solidFill>
                <a:schemeClr val="tx1">
                  <a:lumMod val="65000"/>
                  <a:lumOff val="35000"/>
                </a:schemeClr>
              </a:solidFill>
              <a:latin typeface="微软雅黑" pitchFamily="34" charset="-122"/>
              <a:ea typeface="微软雅黑" pitchFamily="34" charset="-122"/>
            </a:endParaRPr>
          </a:p>
          <a:p>
            <a:pPr>
              <a:lnSpc>
                <a:spcPct val="114000"/>
              </a:lnSpc>
            </a:pPr>
            <a:endParaRPr lang="zh-CN" altLang="en-US" dirty="0">
              <a:solidFill>
                <a:schemeClr val="tx1">
                  <a:lumMod val="65000"/>
                  <a:lumOff val="35000"/>
                </a:schemeClr>
              </a:solidFill>
              <a:latin typeface="微软雅黑" pitchFamily="34" charset="-122"/>
              <a:ea typeface="微软雅黑" pitchFamily="34" charset="-122"/>
            </a:endParaRPr>
          </a:p>
          <a:p>
            <a:pPr>
              <a:lnSpc>
                <a:spcPct val="114000"/>
              </a:lnSpc>
            </a:pPr>
            <a:endParaRPr lang="zh-CN" altLang="en-US" dirty="0">
              <a:solidFill>
                <a:schemeClr val="tx1">
                  <a:lumMod val="65000"/>
                  <a:lumOff val="35000"/>
                </a:schemeClr>
              </a:solidFill>
              <a:latin typeface="微软雅黑" pitchFamily="34" charset="-122"/>
              <a:ea typeface="微软雅黑" pitchFamily="34" charset="-122"/>
            </a:endParaRPr>
          </a:p>
        </p:txBody>
      </p:sp>
      <p:sp>
        <p:nvSpPr>
          <p:cNvPr id="46" name="矩形 45"/>
          <p:cNvSpPr/>
          <p:nvPr/>
        </p:nvSpPr>
        <p:spPr>
          <a:xfrm>
            <a:off x="893498" y="2392799"/>
            <a:ext cx="3467616" cy="584775"/>
          </a:xfrm>
          <a:prstGeom prst="rect">
            <a:avLst/>
          </a:prstGeom>
        </p:spPr>
        <p:txBody>
          <a:bodyPr wrap="none">
            <a:spAutoFit/>
          </a:bodyPr>
          <a:lstStyle/>
          <a:p>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点此添加文本内容</a:t>
            </a:r>
          </a:p>
        </p:txBody>
      </p:sp>
      <p:sp>
        <p:nvSpPr>
          <p:cNvPr id="48" name="矩形 47"/>
          <p:cNvSpPr/>
          <p:nvPr/>
        </p:nvSpPr>
        <p:spPr>
          <a:xfrm>
            <a:off x="6503881" y="1452212"/>
            <a:ext cx="2227660" cy="787709"/>
          </a:xfrm>
          <a:prstGeom prst="rect">
            <a:avLst/>
          </a:prstGeom>
          <a:solidFill>
            <a:schemeClr val="bg1"/>
          </a:solidFill>
          <a:ln w="952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85000"/>
                    <a:lumOff val="15000"/>
                  </a:schemeClr>
                </a:solidFill>
                <a:latin typeface="微软雅黑" pitchFamily="34" charset="-122"/>
                <a:ea typeface="微软雅黑" pitchFamily="34" charset="-122"/>
              </a:rPr>
              <a:t>点此添加文本</a:t>
            </a:r>
          </a:p>
        </p:txBody>
      </p:sp>
      <p:sp>
        <p:nvSpPr>
          <p:cNvPr id="49" name="矩形 48"/>
          <p:cNvSpPr/>
          <p:nvPr/>
        </p:nvSpPr>
        <p:spPr>
          <a:xfrm>
            <a:off x="5718067" y="3358164"/>
            <a:ext cx="2240044" cy="792088"/>
          </a:xfrm>
          <a:prstGeom prst="rect">
            <a:avLst/>
          </a:prstGeom>
          <a:solidFill>
            <a:schemeClr val="bg1"/>
          </a:solidFill>
          <a:ln w="952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85000"/>
                    <a:lumOff val="15000"/>
                  </a:schemeClr>
                </a:solidFill>
                <a:latin typeface="微软雅黑" pitchFamily="34" charset="-122"/>
                <a:ea typeface="微软雅黑" pitchFamily="34" charset="-122"/>
              </a:rPr>
              <a:t>点此添加文本</a:t>
            </a:r>
          </a:p>
        </p:txBody>
      </p:sp>
      <p:sp>
        <p:nvSpPr>
          <p:cNvPr id="50" name="矩形 49"/>
          <p:cNvSpPr/>
          <p:nvPr/>
        </p:nvSpPr>
        <p:spPr>
          <a:xfrm>
            <a:off x="6462750" y="5097651"/>
            <a:ext cx="2309922" cy="816797"/>
          </a:xfrm>
          <a:prstGeom prst="rect">
            <a:avLst/>
          </a:prstGeom>
          <a:solidFill>
            <a:schemeClr val="bg1"/>
          </a:solidFill>
          <a:ln w="952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85000"/>
                    <a:lumOff val="15000"/>
                  </a:schemeClr>
                </a:solidFill>
                <a:latin typeface="微软雅黑" pitchFamily="34" charset="-122"/>
                <a:ea typeface="微软雅黑" pitchFamily="34" charset="-122"/>
              </a:rPr>
              <a:t>点此添加文本</a:t>
            </a:r>
          </a:p>
        </p:txBody>
      </p:sp>
      <p:cxnSp>
        <p:nvCxnSpPr>
          <p:cNvPr id="51" name="直接连接符 50"/>
          <p:cNvCxnSpPr>
            <a:stCxn id="49" idx="3"/>
            <a:endCxn id="47" idx="2"/>
          </p:cNvCxnSpPr>
          <p:nvPr/>
        </p:nvCxnSpPr>
        <p:spPr>
          <a:xfrm>
            <a:off x="7958111" y="3754208"/>
            <a:ext cx="1008111"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52" name="肘形连接符 51"/>
          <p:cNvCxnSpPr>
            <a:stCxn id="48" idx="3"/>
            <a:endCxn id="47" idx="1"/>
          </p:cNvCxnSpPr>
          <p:nvPr/>
        </p:nvCxnSpPr>
        <p:spPr>
          <a:xfrm>
            <a:off x="8731541" y="1846067"/>
            <a:ext cx="572131" cy="1093463"/>
          </a:xfrm>
          <a:prstGeom prst="bentConnector2">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53" name="肘形连接符 52"/>
          <p:cNvCxnSpPr>
            <a:stCxn id="50" idx="3"/>
            <a:endCxn id="47" idx="3"/>
          </p:cNvCxnSpPr>
          <p:nvPr/>
        </p:nvCxnSpPr>
        <p:spPr>
          <a:xfrm flipV="1">
            <a:off x="8772672" y="4568886"/>
            <a:ext cx="531000" cy="937164"/>
          </a:xfrm>
          <a:prstGeom prst="bentConnector2">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8966222" y="2602080"/>
            <a:ext cx="2304256" cy="2304256"/>
            <a:chOff x="8966222" y="2602080"/>
            <a:chExt cx="2304256" cy="2304256"/>
          </a:xfrm>
        </p:grpSpPr>
        <p:sp>
          <p:nvSpPr>
            <p:cNvPr id="47" name="椭圆 46"/>
            <p:cNvSpPr/>
            <p:nvPr/>
          </p:nvSpPr>
          <p:spPr>
            <a:xfrm>
              <a:off x="8966222" y="2602080"/>
              <a:ext cx="2304256" cy="2304256"/>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110238" y="2746096"/>
              <a:ext cx="2016224" cy="20162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55" name="TextBox 20"/>
            <p:cNvSpPr txBox="1"/>
            <p:nvPr/>
          </p:nvSpPr>
          <p:spPr>
            <a:xfrm>
              <a:off x="9578290" y="3215599"/>
              <a:ext cx="1080120" cy="1077218"/>
            </a:xfrm>
            <a:prstGeom prst="rect">
              <a:avLst/>
            </a:prstGeom>
            <a:noFill/>
          </p:spPr>
          <p:txBody>
            <a:bodyPr wrap="square" rtlCol="0">
              <a:spAutoFit/>
            </a:bodyPr>
            <a:lstStyle/>
            <a:p>
              <a:pPr algn="ctr"/>
              <a:r>
                <a:rPr lang="zh-CN" altLang="en-US" sz="3200" b="1" dirty="0" smtClean="0">
                  <a:solidFill>
                    <a:schemeClr val="tx1">
                      <a:lumMod val="85000"/>
                      <a:lumOff val="15000"/>
                    </a:schemeClr>
                  </a:solidFill>
                  <a:latin typeface="微软雅黑" pitchFamily="34" charset="-122"/>
                  <a:ea typeface="微软雅黑" pitchFamily="34" charset="-122"/>
                </a:rPr>
                <a:t>文字内容</a:t>
              </a:r>
              <a:endParaRPr lang="zh-CN" altLang="en-US" sz="3200" b="1"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40599176"/>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randombar(horizontal)">
                                      <p:cBhvr>
                                        <p:cTn id="11" dur="500"/>
                                        <p:tgtEl>
                                          <p:spTgt spid="4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randombar(horizontal)">
                                      <p:cBhvr>
                                        <p:cTn id="15" dur="500"/>
                                        <p:tgtEl>
                                          <p:spTgt spid="4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up)">
                                      <p:cBhvr>
                                        <p:cTn id="19" dur="500"/>
                                        <p:tgtEl>
                                          <p:spTgt spid="44"/>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randombar(horizontal)">
                                      <p:cBhvr>
                                        <p:cTn id="23" dur="500"/>
                                        <p:tgtEl>
                                          <p:spTgt spid="48"/>
                                        </p:tgtEl>
                                      </p:cBhvr>
                                    </p:animEffect>
                                  </p:childTnLst>
                                </p:cTn>
                              </p:par>
                            </p:childTnLst>
                          </p:cTn>
                        </p:par>
                        <p:par>
                          <p:cTn id="24" fill="hold">
                            <p:stCondLst>
                              <p:cond delay="3000"/>
                            </p:stCondLst>
                            <p:childTnLst>
                              <p:par>
                                <p:cTn id="25" presetID="14" presetClass="entr" presetSubtype="1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randombar(horizontal)">
                                      <p:cBhvr>
                                        <p:cTn id="27" dur="500"/>
                                        <p:tgtEl>
                                          <p:spTgt spid="49"/>
                                        </p:tgtEl>
                                      </p:cBhvr>
                                    </p:animEffect>
                                  </p:childTnLst>
                                </p:cTn>
                              </p:par>
                            </p:childTnLst>
                          </p:cTn>
                        </p:par>
                        <p:par>
                          <p:cTn id="28" fill="hold">
                            <p:stCondLst>
                              <p:cond delay="3500"/>
                            </p:stCondLst>
                            <p:childTnLst>
                              <p:par>
                                <p:cTn id="29" presetID="14" presetClass="entr" presetSubtype="10"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randombar(horizontal)">
                                      <p:cBhvr>
                                        <p:cTn id="31" dur="500"/>
                                        <p:tgtEl>
                                          <p:spTgt spid="50"/>
                                        </p:tgtEl>
                                      </p:cBhvr>
                                    </p:animEffect>
                                  </p:childTnLst>
                                </p:cTn>
                              </p:par>
                            </p:childTnLst>
                          </p:cTn>
                        </p:par>
                        <p:par>
                          <p:cTn id="32" fill="hold">
                            <p:stCondLst>
                              <p:cond delay="4000"/>
                            </p:stCondLst>
                            <p:childTnLst>
                              <p:par>
                                <p:cTn id="33" presetID="14" presetClass="entr" presetSubtype="10"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randombar(horizontal)">
                                      <p:cBhvr>
                                        <p:cTn id="35" dur="500"/>
                                        <p:tgtEl>
                                          <p:spTgt spid="51"/>
                                        </p:tgtEl>
                                      </p:cBhvr>
                                    </p:animEffect>
                                  </p:childTnLst>
                                </p:cTn>
                              </p:par>
                            </p:childTnLst>
                          </p:cTn>
                        </p:par>
                        <p:par>
                          <p:cTn id="36" fill="hold">
                            <p:stCondLst>
                              <p:cond delay="4500"/>
                            </p:stCondLst>
                            <p:childTnLst>
                              <p:par>
                                <p:cTn id="37" presetID="14" presetClass="entr" presetSubtype="1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randombar(horizontal)">
                                      <p:cBhvr>
                                        <p:cTn id="39" dur="500"/>
                                        <p:tgtEl>
                                          <p:spTgt spid="52"/>
                                        </p:tgtEl>
                                      </p:cBhvr>
                                    </p:animEffect>
                                  </p:childTnLst>
                                </p:cTn>
                              </p:par>
                            </p:childTnLst>
                          </p:cTn>
                        </p:par>
                        <p:par>
                          <p:cTn id="40" fill="hold">
                            <p:stCondLst>
                              <p:cond delay="5000"/>
                            </p:stCondLst>
                            <p:childTnLst>
                              <p:par>
                                <p:cTn id="41" presetID="14" presetClass="entr" presetSubtype="10"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randombar(horizontal)">
                                      <p:cBhvr>
                                        <p:cTn id="43" dur="500"/>
                                        <p:tgtEl>
                                          <p:spTgt spid="53"/>
                                        </p:tgtEl>
                                      </p:cBhvr>
                                    </p:animEffect>
                                  </p:childTnLst>
                                </p:cTn>
                              </p:par>
                            </p:childTnLst>
                          </p:cTn>
                        </p:par>
                        <p:par>
                          <p:cTn id="44" fill="hold">
                            <p:stCondLst>
                              <p:cond delay="5500"/>
                            </p:stCondLst>
                            <p:childTnLst>
                              <p:par>
                                <p:cTn id="45" presetID="14" presetClass="entr" presetSubtype="10"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5" grpId="0"/>
      <p:bldP spid="46" grpId="0"/>
      <p:bldP spid="48" grpId="0" animBg="1"/>
      <p:bldP spid="49" grpId="0" animBg="1"/>
      <p:bldP spid="5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grpSp>
        <p:nvGrpSpPr>
          <p:cNvPr id="14" name="Group 3"/>
          <p:cNvGrpSpPr>
            <a:grpSpLocks/>
          </p:cNvGrpSpPr>
          <p:nvPr/>
        </p:nvGrpSpPr>
        <p:grpSpPr bwMode="auto">
          <a:xfrm>
            <a:off x="1588029" y="2822575"/>
            <a:ext cx="1615806" cy="3197524"/>
            <a:chOff x="0" y="0"/>
            <a:chExt cx="1276350" cy="2525773"/>
          </a:xfrm>
        </p:grpSpPr>
        <p:sp>
          <p:nvSpPr>
            <p:cNvPr id="15" name="Rectangle 45"/>
            <p:cNvSpPr>
              <a:spLocks noChangeArrowheads="1"/>
            </p:cNvSpPr>
            <p:nvPr/>
          </p:nvSpPr>
          <p:spPr bwMode="auto">
            <a:xfrm>
              <a:off x="141288" y="974725"/>
              <a:ext cx="1114425" cy="1362075"/>
            </a:xfrm>
            <a:prstGeom prst="rect">
              <a:avLst/>
            </a:prstGeom>
            <a:gradFill rotWithShape="1">
              <a:gsLst>
                <a:gs pos="0">
                  <a:srgbClr val="F2F2F2"/>
                </a:gs>
                <a:gs pos="100000">
                  <a:srgbClr val="D9D9D9"/>
                </a:gs>
              </a:gsLst>
              <a:lin ang="5400000"/>
            </a:gradFill>
            <a:ln>
              <a:noFill/>
            </a:ln>
            <a:effectLst>
              <a:outerShdw dist="23000" dir="5400000" algn="ctr" rotWithShape="0">
                <a:srgbClr val="808080">
                  <a:alpha val="34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endParaRPr lang="en-US" altLang="zh-CN">
                <a:solidFill>
                  <a:srgbClr val="FFFFFF"/>
                </a:solidFill>
              </a:endParaRPr>
            </a:p>
          </p:txBody>
        </p:sp>
        <p:grpSp>
          <p:nvGrpSpPr>
            <p:cNvPr id="16" name="Group 5"/>
            <p:cNvGrpSpPr>
              <a:grpSpLocks/>
            </p:cNvGrpSpPr>
            <p:nvPr/>
          </p:nvGrpSpPr>
          <p:grpSpPr bwMode="auto">
            <a:xfrm>
              <a:off x="0" y="0"/>
              <a:ext cx="1276350" cy="1293812"/>
              <a:chOff x="0" y="0"/>
              <a:chExt cx="1881198" cy="1906778"/>
            </a:xfrm>
          </p:grpSpPr>
          <p:grpSp>
            <p:nvGrpSpPr>
              <p:cNvPr id="18" name="Group 6"/>
              <p:cNvGrpSpPr>
                <a:grpSpLocks/>
              </p:cNvGrpSpPr>
              <p:nvPr/>
            </p:nvGrpSpPr>
            <p:grpSpPr bwMode="auto">
              <a:xfrm>
                <a:off x="0" y="0"/>
                <a:ext cx="1881198" cy="1906778"/>
                <a:chOff x="0" y="0"/>
                <a:chExt cx="1881198" cy="1906778"/>
              </a:xfrm>
            </p:grpSpPr>
            <p:sp>
              <p:nvSpPr>
                <p:cNvPr id="23" name="Freeform 5"/>
                <p:cNvSpPr>
                  <a:spLocks/>
                </p:cNvSpPr>
                <p:nvPr/>
              </p:nvSpPr>
              <p:spPr bwMode="auto">
                <a:xfrm>
                  <a:off x="0" y="37434"/>
                  <a:ext cx="1850781" cy="1869346"/>
                </a:xfrm>
                <a:custGeom>
                  <a:avLst/>
                  <a:gdLst>
                    <a:gd name="T0" fmla="*/ 0 w 1850051"/>
                    <a:gd name="T1" fmla="*/ 200014 h 1870136"/>
                    <a:gd name="T2" fmla="*/ 180005 w 1850051"/>
                    <a:gd name="T3" fmla="*/ 1870136 h 1870136"/>
                    <a:gd name="T4" fmla="*/ 1850051 w 1850051"/>
                    <a:gd name="T5" fmla="*/ 1530111 h 1870136"/>
                    <a:gd name="T6" fmla="*/ 1470040 w 1850051"/>
                    <a:gd name="T7" fmla="*/ 0 h 1870136"/>
                    <a:gd name="T8" fmla="*/ 0 w 1850051"/>
                    <a:gd name="T9" fmla="*/ 200014 h 1870136"/>
                  </a:gdLst>
                  <a:ahLst/>
                  <a:cxnLst>
                    <a:cxn ang="0">
                      <a:pos x="T0" y="T1"/>
                    </a:cxn>
                    <a:cxn ang="0">
                      <a:pos x="T2" y="T3"/>
                    </a:cxn>
                    <a:cxn ang="0">
                      <a:pos x="T4" y="T5"/>
                    </a:cxn>
                    <a:cxn ang="0">
                      <a:pos x="T6" y="T7"/>
                    </a:cxn>
                    <a:cxn ang="0">
                      <a:pos x="T8" y="T9"/>
                    </a:cxn>
                  </a:cxnLst>
                  <a:rect l="0" t="0" r="r" b="b"/>
                  <a:pathLst>
                    <a:path w="1850051" h="1870136">
                      <a:moveTo>
                        <a:pt x="0" y="200014"/>
                      </a:moveTo>
                      <a:lnTo>
                        <a:pt x="180005" y="1870136"/>
                      </a:lnTo>
                      <a:lnTo>
                        <a:pt x="1850051" y="1530111"/>
                      </a:lnTo>
                      <a:lnTo>
                        <a:pt x="1470040" y="0"/>
                      </a:lnTo>
                      <a:lnTo>
                        <a:pt x="0" y="200014"/>
                      </a:lnTo>
                      <a:close/>
                    </a:path>
                  </a:pathLst>
                </a:custGeom>
                <a:gradFill rotWithShape="1">
                  <a:gsLst>
                    <a:gs pos="0">
                      <a:srgbClr val="A6A6A6"/>
                    </a:gs>
                    <a:gs pos="50999">
                      <a:srgbClr val="A6A6A6">
                        <a:alpha val="49001"/>
                      </a:srgbClr>
                    </a:gs>
                    <a:gs pos="100000">
                      <a:srgbClr val="FFFFFF">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4" name="Freeform 10"/>
                <p:cNvSpPr>
                  <a:spLocks/>
                </p:cNvSpPr>
                <p:nvPr/>
              </p:nvSpPr>
              <p:spPr bwMode="auto">
                <a:xfrm>
                  <a:off x="0" y="0"/>
                  <a:ext cx="1881198" cy="1817874"/>
                </a:xfrm>
                <a:custGeom>
                  <a:avLst/>
                  <a:gdLst>
                    <a:gd name="T0" fmla="*/ 0 w 1880052"/>
                    <a:gd name="T1" fmla="*/ 206682 h 1818466"/>
                    <a:gd name="T2" fmla="*/ 1560043 w 1880052"/>
                    <a:gd name="T3" fmla="*/ 6667 h 1818466"/>
                    <a:gd name="T4" fmla="*/ 1580044 w 1880052"/>
                    <a:gd name="T5" fmla="*/ 96674 h 1818466"/>
                    <a:gd name="T6" fmla="*/ 1650045 w 1880052"/>
                    <a:gd name="T7" fmla="*/ 586709 h 1818466"/>
                    <a:gd name="T8" fmla="*/ 1750048 w 1880052"/>
                    <a:gd name="T9" fmla="*/ 1106747 h 1818466"/>
                    <a:gd name="T10" fmla="*/ 1880052 w 1880052"/>
                    <a:gd name="T11" fmla="*/ 1566781 h 1818466"/>
                    <a:gd name="T12" fmla="*/ 1770049 w 1880052"/>
                    <a:gd name="T13" fmla="*/ 1596783 h 1818466"/>
                    <a:gd name="T14" fmla="*/ 1320036 w 1880052"/>
                    <a:gd name="T15" fmla="*/ 1666788 h 1818466"/>
                    <a:gd name="T16" fmla="*/ 370011 w 1880052"/>
                    <a:gd name="T17" fmla="*/ 1806798 h 1818466"/>
                    <a:gd name="T18" fmla="*/ 240007 w 1880052"/>
                    <a:gd name="T19" fmla="*/ 1596783 h 1818466"/>
                    <a:gd name="T20" fmla="*/ 160005 w 1880052"/>
                    <a:gd name="T21" fmla="*/ 1146750 h 1818466"/>
                    <a:gd name="T22" fmla="*/ 70002 w 1880052"/>
                    <a:gd name="T23" fmla="*/ 566708 h 1818466"/>
                    <a:gd name="T24" fmla="*/ 0 w 1880052"/>
                    <a:gd name="T25" fmla="*/ 206682 h 1818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0052" h="1818466">
                      <a:moveTo>
                        <a:pt x="0" y="206682"/>
                      </a:moveTo>
                      <a:cubicBezTo>
                        <a:pt x="248340" y="113342"/>
                        <a:pt x="1296702" y="25002"/>
                        <a:pt x="1560043" y="6667"/>
                      </a:cubicBezTo>
                      <a:cubicBezTo>
                        <a:pt x="1580043" y="86673"/>
                        <a:pt x="1565044" y="0"/>
                        <a:pt x="1580044" y="96674"/>
                      </a:cubicBezTo>
                      <a:cubicBezTo>
                        <a:pt x="1595044" y="193348"/>
                        <a:pt x="1621711" y="418363"/>
                        <a:pt x="1650045" y="586709"/>
                      </a:cubicBezTo>
                      <a:cubicBezTo>
                        <a:pt x="1678379" y="755055"/>
                        <a:pt x="1711714" y="943402"/>
                        <a:pt x="1750048" y="1106747"/>
                      </a:cubicBezTo>
                      <a:cubicBezTo>
                        <a:pt x="1788382" y="1270092"/>
                        <a:pt x="1876718" y="1485108"/>
                        <a:pt x="1880052" y="1566781"/>
                      </a:cubicBezTo>
                      <a:cubicBezTo>
                        <a:pt x="1830050" y="1576338"/>
                        <a:pt x="1863385" y="1580115"/>
                        <a:pt x="1770049" y="1596783"/>
                      </a:cubicBezTo>
                      <a:cubicBezTo>
                        <a:pt x="1676713" y="1613451"/>
                        <a:pt x="1320036" y="1666788"/>
                        <a:pt x="1320036" y="1666788"/>
                      </a:cubicBezTo>
                      <a:cubicBezTo>
                        <a:pt x="1086696" y="1701790"/>
                        <a:pt x="550016" y="1818466"/>
                        <a:pt x="370011" y="1806798"/>
                      </a:cubicBezTo>
                      <a:cubicBezTo>
                        <a:pt x="290113" y="1691790"/>
                        <a:pt x="275008" y="1706791"/>
                        <a:pt x="240007" y="1596783"/>
                      </a:cubicBezTo>
                      <a:cubicBezTo>
                        <a:pt x="205006" y="1486775"/>
                        <a:pt x="188339" y="1318429"/>
                        <a:pt x="160005" y="1146750"/>
                      </a:cubicBezTo>
                      <a:cubicBezTo>
                        <a:pt x="131671" y="975071"/>
                        <a:pt x="95003" y="723386"/>
                        <a:pt x="70002" y="566708"/>
                      </a:cubicBezTo>
                      <a:cubicBezTo>
                        <a:pt x="45001" y="410030"/>
                        <a:pt x="30001" y="389417"/>
                        <a:pt x="0" y="206682"/>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19" name="Group 9"/>
              <p:cNvGrpSpPr>
                <a:grpSpLocks/>
              </p:cNvGrpSpPr>
              <p:nvPr/>
            </p:nvGrpSpPr>
            <p:grpSpPr bwMode="auto">
              <a:xfrm>
                <a:off x="253589" y="264013"/>
                <a:ext cx="381677" cy="414316"/>
                <a:chOff x="0" y="0"/>
                <a:chExt cx="381677" cy="414316"/>
              </a:xfrm>
            </p:grpSpPr>
            <p:sp>
              <p:nvSpPr>
                <p:cNvPr id="21" name="TextBox 7"/>
                <p:cNvSpPr txBox="1">
                  <a:spLocks noChangeArrowheads="1"/>
                </p:cNvSpPr>
                <p:nvPr/>
              </p:nvSpPr>
              <p:spPr bwMode="auto">
                <a:xfrm>
                  <a:off x="25135" y="0"/>
                  <a:ext cx="317760" cy="25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nb-NO" altLang="en-US" sz="1200" b="1">
                      <a:solidFill>
                        <a:srgbClr val="FFFFFF"/>
                      </a:solidFill>
                    </a:rPr>
                    <a:t>1</a:t>
                  </a:r>
                </a:p>
              </p:txBody>
            </p:sp>
            <p:sp>
              <p:nvSpPr>
                <p:cNvPr id="22" name="Freeform 8"/>
                <p:cNvSpPr>
                  <a:spLocks/>
                </p:cNvSpPr>
                <p:nvPr/>
              </p:nvSpPr>
              <p:spPr bwMode="auto">
                <a:xfrm>
                  <a:off x="-890" y="26097"/>
                  <a:ext cx="383727" cy="388375"/>
                </a:xfrm>
                <a:custGeom>
                  <a:avLst/>
                  <a:gdLst>
                    <a:gd name="T0" fmla="*/ 263341 w 475014"/>
                    <a:gd name="T1" fmla="*/ 80006 h 483369"/>
                    <a:gd name="T2" fmla="*/ 73336 w 475014"/>
                    <a:gd name="T3" fmla="*/ 140010 h 483369"/>
                    <a:gd name="T4" fmla="*/ 13334 w 475014"/>
                    <a:gd name="T5" fmla="*/ 320023 h 483369"/>
                    <a:gd name="T6" fmla="*/ 153338 w 475014"/>
                    <a:gd name="T7" fmla="*/ 460034 h 483369"/>
                    <a:gd name="T8" fmla="*/ 413345 w 475014"/>
                    <a:gd name="T9" fmla="*/ 440032 h 483369"/>
                    <a:gd name="T10" fmla="*/ 463347 w 475014"/>
                    <a:gd name="T11" fmla="*/ 200015 h 483369"/>
                    <a:gd name="T12" fmla="*/ 343343 w 475014"/>
                    <a:gd name="T13" fmla="*/ 0 h 483369"/>
                  </a:gdLst>
                  <a:ahLst/>
                  <a:cxnLst>
                    <a:cxn ang="0">
                      <a:pos x="T0" y="T1"/>
                    </a:cxn>
                    <a:cxn ang="0">
                      <a:pos x="T2" y="T3"/>
                    </a:cxn>
                    <a:cxn ang="0">
                      <a:pos x="T4" y="T5"/>
                    </a:cxn>
                    <a:cxn ang="0">
                      <a:pos x="T6" y="T7"/>
                    </a:cxn>
                    <a:cxn ang="0">
                      <a:pos x="T8" y="T9"/>
                    </a:cxn>
                    <a:cxn ang="0">
                      <a:pos x="T10" y="T11"/>
                    </a:cxn>
                    <a:cxn ang="0">
                      <a:pos x="T12" y="T13"/>
                    </a:cxn>
                  </a:cxnLst>
                  <a:rect l="0" t="0" r="r" b="b"/>
                  <a:pathLst>
                    <a:path w="475014" h="483369">
                      <a:moveTo>
                        <a:pt x="263341" y="80006"/>
                      </a:moveTo>
                      <a:cubicBezTo>
                        <a:pt x="189172" y="90006"/>
                        <a:pt x="115004" y="100007"/>
                        <a:pt x="73336" y="140010"/>
                      </a:cubicBezTo>
                      <a:cubicBezTo>
                        <a:pt x="31668" y="180013"/>
                        <a:pt x="0" y="266686"/>
                        <a:pt x="13334" y="320023"/>
                      </a:cubicBezTo>
                      <a:cubicBezTo>
                        <a:pt x="26668" y="373360"/>
                        <a:pt x="86670" y="440033"/>
                        <a:pt x="153338" y="460034"/>
                      </a:cubicBezTo>
                      <a:cubicBezTo>
                        <a:pt x="220006" y="480035"/>
                        <a:pt x="361677" y="483369"/>
                        <a:pt x="413345" y="440032"/>
                      </a:cubicBezTo>
                      <a:cubicBezTo>
                        <a:pt x="465013" y="396696"/>
                        <a:pt x="475014" y="273354"/>
                        <a:pt x="463347" y="200015"/>
                      </a:cubicBezTo>
                      <a:cubicBezTo>
                        <a:pt x="451680" y="126676"/>
                        <a:pt x="397511" y="63338"/>
                        <a:pt x="343343" y="0"/>
                      </a:cubicBezTo>
                    </a:path>
                  </a:pathLst>
                </a:custGeom>
                <a:noFill/>
                <a:ln w="25400" cap="flat"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20" name="TextBox 6"/>
              <p:cNvSpPr txBox="1">
                <a:spLocks noChangeArrowheads="1"/>
              </p:cNvSpPr>
              <p:nvPr/>
            </p:nvSpPr>
            <p:spPr bwMode="auto">
              <a:xfrm rot="21026375">
                <a:off x="220729" y="644955"/>
                <a:ext cx="1308360" cy="4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zh-CN" altLang="en-US" b="1" dirty="0" smtClean="0">
                    <a:solidFill>
                      <a:srgbClr val="FFFFFF"/>
                    </a:solidFill>
                  </a:rPr>
                  <a:t>添加标题</a:t>
                </a:r>
                <a:endParaRPr lang="nb-NO" altLang="en-US" b="1" dirty="0">
                  <a:solidFill>
                    <a:srgbClr val="FFFFFF"/>
                  </a:solidFill>
                </a:endParaRPr>
              </a:p>
            </p:txBody>
          </p:sp>
        </p:grpSp>
        <p:sp>
          <p:nvSpPr>
            <p:cNvPr id="17" name="TextBox 51"/>
            <p:cNvSpPr txBox="1">
              <a:spLocks noChangeArrowheads="1"/>
            </p:cNvSpPr>
            <p:nvPr/>
          </p:nvSpPr>
          <p:spPr bwMode="auto">
            <a:xfrm>
              <a:off x="174625" y="1285875"/>
              <a:ext cx="1066800" cy="1239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spcBef>
                  <a:spcPct val="50000"/>
                </a:spcBef>
                <a:buFont typeface="Arial" panose="020B0604020202020204" pitchFamily="34" charset="0"/>
                <a:buChar char="•"/>
              </a:pPr>
              <a:r>
                <a:rPr lang="zh-CN" altLang="en-US" sz="1600" dirty="0" smtClean="0">
                  <a:solidFill>
                    <a:prstClr val="black"/>
                  </a:solidFill>
                  <a:latin typeface="微软雅黑" panose="020B0503020204020204" pitchFamily="34" charset="-122"/>
                  <a:sym typeface="Arial" panose="020B0604020202020204" pitchFamily="34" charset="0"/>
                </a:rPr>
                <a:t>点击此处添加</a:t>
              </a:r>
              <a:r>
                <a:rPr lang="zh-CN" altLang="en-US" sz="1600" dirty="0">
                  <a:solidFill>
                    <a:prstClr val="black"/>
                  </a:solidFill>
                  <a:latin typeface="微软雅黑" panose="020B0503020204020204" pitchFamily="34" charset="-122"/>
                  <a:sym typeface="Arial" panose="020B0604020202020204" pitchFamily="34" charset="0"/>
                </a:rPr>
                <a:t>文本</a:t>
              </a:r>
              <a:r>
                <a:rPr lang="zh-CN" altLang="en-US" sz="1600" dirty="0" smtClean="0">
                  <a:solidFill>
                    <a:prstClr val="black"/>
                  </a:solidFill>
                  <a:latin typeface="微软雅黑" panose="020B0503020204020204" pitchFamily="34" charset="-122"/>
                  <a:sym typeface="Arial" panose="020B0604020202020204" pitchFamily="34" charset="0"/>
                </a:rPr>
                <a:t>内容</a:t>
              </a:r>
              <a:endParaRPr lang="en-US" altLang="zh-CN" sz="1600" dirty="0" smtClean="0">
                <a:solidFill>
                  <a:prstClr val="black"/>
                </a:solidFill>
                <a:latin typeface="微软雅黑" panose="020B0503020204020204" pitchFamily="34" charset="-122"/>
                <a:sym typeface="Arial" panose="020B0604020202020204" pitchFamily="34" charset="0"/>
              </a:endParaRPr>
            </a:p>
            <a:p>
              <a:pPr>
                <a:spcBef>
                  <a:spcPct val="50000"/>
                </a:spcBef>
                <a:buFont typeface="Arial" panose="020B0604020202020204" pitchFamily="34" charset="0"/>
                <a:buChar char="•"/>
              </a:pPr>
              <a:r>
                <a:rPr lang="zh-CN" altLang="en-US" sz="1600" dirty="0">
                  <a:solidFill>
                    <a:prstClr val="black"/>
                  </a:solidFill>
                  <a:latin typeface="微软雅黑" panose="020B0503020204020204" pitchFamily="34" charset="-122"/>
                  <a:sym typeface="Arial" panose="020B0604020202020204" pitchFamily="34" charset="0"/>
                </a:rPr>
                <a:t>点击此处添加文本内容</a:t>
              </a:r>
            </a:p>
            <a:p>
              <a:pPr>
                <a:spcBef>
                  <a:spcPct val="50000"/>
                </a:spcBef>
                <a:buFont typeface="Arial" panose="020B0604020202020204" pitchFamily="34" charset="0"/>
                <a:buChar char="•"/>
              </a:pPr>
              <a:endParaRPr lang="zh-CN" altLang="en-US" sz="1600" dirty="0">
                <a:solidFill>
                  <a:prstClr val="black"/>
                </a:solidFill>
                <a:latin typeface="微软雅黑" panose="020B0503020204020204" pitchFamily="34" charset="-122"/>
                <a:sym typeface="Arial" panose="020B0604020202020204" pitchFamily="34" charset="0"/>
              </a:endParaRPr>
            </a:p>
          </p:txBody>
        </p:sp>
      </p:grpSp>
      <p:grpSp>
        <p:nvGrpSpPr>
          <p:cNvPr id="25" name="Group 14"/>
          <p:cNvGrpSpPr>
            <a:grpSpLocks/>
          </p:cNvGrpSpPr>
          <p:nvPr/>
        </p:nvGrpSpPr>
        <p:grpSpPr bwMode="auto">
          <a:xfrm>
            <a:off x="3443238" y="2397910"/>
            <a:ext cx="1455029" cy="3164492"/>
            <a:chOff x="0" y="0"/>
            <a:chExt cx="1149350" cy="2501056"/>
          </a:xfrm>
        </p:grpSpPr>
        <p:sp>
          <p:nvSpPr>
            <p:cNvPr id="26" name="Rectangle 46"/>
            <p:cNvSpPr>
              <a:spLocks noChangeArrowheads="1"/>
            </p:cNvSpPr>
            <p:nvPr/>
          </p:nvSpPr>
          <p:spPr bwMode="auto">
            <a:xfrm>
              <a:off x="26987" y="894253"/>
              <a:ext cx="1112838" cy="1381885"/>
            </a:xfrm>
            <a:prstGeom prst="rect">
              <a:avLst/>
            </a:prstGeom>
            <a:gradFill rotWithShape="1">
              <a:gsLst>
                <a:gs pos="0">
                  <a:srgbClr val="F2F2F2"/>
                </a:gs>
                <a:gs pos="100000">
                  <a:srgbClr val="D9D9D9"/>
                </a:gs>
              </a:gsLst>
              <a:lin ang="5400000"/>
            </a:gradFill>
            <a:ln>
              <a:noFill/>
            </a:ln>
            <a:effectLst>
              <a:outerShdw dist="23000" dir="5400000" algn="ctr" rotWithShape="0">
                <a:srgbClr val="808080">
                  <a:alpha val="34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endParaRPr lang="en-US" altLang="zh-CN">
                <a:solidFill>
                  <a:srgbClr val="FFFFFF"/>
                </a:solidFill>
              </a:endParaRPr>
            </a:p>
          </p:txBody>
        </p:sp>
        <p:grpSp>
          <p:nvGrpSpPr>
            <p:cNvPr id="27" name="Group 16"/>
            <p:cNvGrpSpPr>
              <a:grpSpLocks/>
            </p:cNvGrpSpPr>
            <p:nvPr/>
          </p:nvGrpSpPr>
          <p:grpSpPr bwMode="auto">
            <a:xfrm>
              <a:off x="0" y="0"/>
              <a:ext cx="1149350" cy="1148393"/>
              <a:chOff x="0" y="0"/>
              <a:chExt cx="1299909" cy="1300623"/>
            </a:xfrm>
          </p:grpSpPr>
          <p:sp>
            <p:nvSpPr>
              <p:cNvPr id="29" name="Rectangle 40"/>
              <p:cNvSpPr>
                <a:spLocks noChangeArrowheads="1"/>
              </p:cNvSpPr>
              <p:nvPr/>
            </p:nvSpPr>
            <p:spPr bwMode="auto">
              <a:xfrm>
                <a:off x="0" y="0"/>
                <a:ext cx="1299909" cy="1300623"/>
              </a:xfrm>
              <a:prstGeom prst="rect">
                <a:avLst/>
              </a:prstGeom>
              <a:gradFill rotWithShape="1">
                <a:gsLst>
                  <a:gs pos="0">
                    <a:srgbClr val="72AAC6"/>
                  </a:gs>
                  <a:gs pos="26000">
                    <a:srgbClr val="7DB8CD"/>
                  </a:gs>
                  <a:gs pos="100000">
                    <a:srgbClr val="72AAC6"/>
                  </a:gs>
                </a:gsLst>
                <a:lin ang="5400000"/>
              </a:gradFill>
              <a:ln>
                <a:noFill/>
              </a:ln>
              <a:effectLst>
                <a:outerShdw dist="50800" dir="5159974" algn="ctr" rotWithShape="0">
                  <a:srgbClr val="808080">
                    <a:alpha val="42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endParaRPr lang="en-US" altLang="zh-CN">
                  <a:solidFill>
                    <a:srgbClr val="FFFFFF"/>
                  </a:solidFill>
                </a:endParaRPr>
              </a:p>
            </p:txBody>
          </p:sp>
          <p:grpSp>
            <p:nvGrpSpPr>
              <p:cNvPr id="30" name="Group 18"/>
              <p:cNvGrpSpPr>
                <a:grpSpLocks/>
              </p:cNvGrpSpPr>
              <p:nvPr/>
            </p:nvGrpSpPr>
            <p:grpSpPr bwMode="auto">
              <a:xfrm>
                <a:off x="157421" y="117355"/>
                <a:ext cx="295959" cy="313525"/>
                <a:chOff x="0" y="0"/>
                <a:chExt cx="381677" cy="404331"/>
              </a:xfrm>
            </p:grpSpPr>
            <p:sp>
              <p:nvSpPr>
                <p:cNvPr id="32" name="TextBox 43"/>
                <p:cNvSpPr txBox="1">
                  <a:spLocks noChangeArrowheads="1"/>
                </p:cNvSpPr>
                <p:nvPr/>
              </p:nvSpPr>
              <p:spPr bwMode="auto">
                <a:xfrm>
                  <a:off x="31958" y="0"/>
                  <a:ext cx="317760" cy="40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nb-NO" altLang="en-US" sz="1200" b="1">
                      <a:solidFill>
                        <a:srgbClr val="FFFFFF"/>
                      </a:solidFill>
                    </a:rPr>
                    <a:t>2</a:t>
                  </a:r>
                </a:p>
              </p:txBody>
            </p:sp>
            <p:sp>
              <p:nvSpPr>
                <p:cNvPr id="33" name="Freeform 44"/>
                <p:cNvSpPr>
                  <a:spLocks/>
                </p:cNvSpPr>
                <p:nvPr/>
              </p:nvSpPr>
              <p:spPr bwMode="auto">
                <a:xfrm>
                  <a:off x="747" y="4092"/>
                  <a:ext cx="382052" cy="389751"/>
                </a:xfrm>
                <a:custGeom>
                  <a:avLst/>
                  <a:gdLst>
                    <a:gd name="T0" fmla="*/ 263341 w 475014"/>
                    <a:gd name="T1" fmla="*/ 80006 h 483369"/>
                    <a:gd name="T2" fmla="*/ 73336 w 475014"/>
                    <a:gd name="T3" fmla="*/ 140010 h 483369"/>
                    <a:gd name="T4" fmla="*/ 13334 w 475014"/>
                    <a:gd name="T5" fmla="*/ 320023 h 483369"/>
                    <a:gd name="T6" fmla="*/ 153338 w 475014"/>
                    <a:gd name="T7" fmla="*/ 460034 h 483369"/>
                    <a:gd name="T8" fmla="*/ 413345 w 475014"/>
                    <a:gd name="T9" fmla="*/ 440032 h 483369"/>
                    <a:gd name="T10" fmla="*/ 463347 w 475014"/>
                    <a:gd name="T11" fmla="*/ 200015 h 483369"/>
                    <a:gd name="T12" fmla="*/ 343343 w 475014"/>
                    <a:gd name="T13" fmla="*/ 0 h 483369"/>
                  </a:gdLst>
                  <a:ahLst/>
                  <a:cxnLst>
                    <a:cxn ang="0">
                      <a:pos x="T0" y="T1"/>
                    </a:cxn>
                    <a:cxn ang="0">
                      <a:pos x="T2" y="T3"/>
                    </a:cxn>
                    <a:cxn ang="0">
                      <a:pos x="T4" y="T5"/>
                    </a:cxn>
                    <a:cxn ang="0">
                      <a:pos x="T6" y="T7"/>
                    </a:cxn>
                    <a:cxn ang="0">
                      <a:pos x="T8" y="T9"/>
                    </a:cxn>
                    <a:cxn ang="0">
                      <a:pos x="T10" y="T11"/>
                    </a:cxn>
                    <a:cxn ang="0">
                      <a:pos x="T12" y="T13"/>
                    </a:cxn>
                  </a:cxnLst>
                  <a:rect l="0" t="0" r="r" b="b"/>
                  <a:pathLst>
                    <a:path w="475014" h="483369">
                      <a:moveTo>
                        <a:pt x="263341" y="80006"/>
                      </a:moveTo>
                      <a:cubicBezTo>
                        <a:pt x="189172" y="90006"/>
                        <a:pt x="115004" y="100007"/>
                        <a:pt x="73336" y="140010"/>
                      </a:cubicBezTo>
                      <a:cubicBezTo>
                        <a:pt x="31668" y="180013"/>
                        <a:pt x="0" y="266686"/>
                        <a:pt x="13334" y="320023"/>
                      </a:cubicBezTo>
                      <a:cubicBezTo>
                        <a:pt x="26668" y="373360"/>
                        <a:pt x="86670" y="440033"/>
                        <a:pt x="153338" y="460034"/>
                      </a:cubicBezTo>
                      <a:cubicBezTo>
                        <a:pt x="220006" y="480035"/>
                        <a:pt x="361677" y="483369"/>
                        <a:pt x="413345" y="440032"/>
                      </a:cubicBezTo>
                      <a:cubicBezTo>
                        <a:pt x="465013" y="396696"/>
                        <a:pt x="475014" y="273354"/>
                        <a:pt x="463347" y="200015"/>
                      </a:cubicBezTo>
                      <a:cubicBezTo>
                        <a:pt x="451680" y="126676"/>
                        <a:pt x="397511" y="63338"/>
                        <a:pt x="343343" y="0"/>
                      </a:cubicBezTo>
                    </a:path>
                  </a:pathLst>
                </a:custGeom>
                <a:noFill/>
                <a:ln w="25400" cap="flat"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sp>
            <p:nvSpPr>
              <p:cNvPr id="31" name="TextBox 42"/>
              <p:cNvSpPr txBox="1">
                <a:spLocks noChangeArrowheads="1"/>
              </p:cNvSpPr>
              <p:nvPr/>
            </p:nvSpPr>
            <p:spPr bwMode="auto">
              <a:xfrm>
                <a:off x="0" y="509001"/>
                <a:ext cx="1283280" cy="330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zh-CN" altLang="en-US" b="1" dirty="0">
                    <a:solidFill>
                      <a:srgbClr val="FFFFFF"/>
                    </a:solidFill>
                  </a:rPr>
                  <a:t>添加标题</a:t>
                </a:r>
                <a:endParaRPr lang="nb-NO" altLang="en-US" b="1" dirty="0">
                  <a:solidFill>
                    <a:srgbClr val="FFFFFF"/>
                  </a:solidFill>
                </a:endParaRPr>
              </a:p>
            </p:txBody>
          </p:sp>
        </p:grpSp>
        <p:sp>
          <p:nvSpPr>
            <p:cNvPr id="28" name="TextBox 52"/>
            <p:cNvSpPr txBox="1">
              <a:spLocks noChangeArrowheads="1"/>
            </p:cNvSpPr>
            <p:nvPr/>
          </p:nvSpPr>
          <p:spPr bwMode="auto">
            <a:xfrm>
              <a:off x="52387" y="1260475"/>
              <a:ext cx="1065213" cy="1240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spcBef>
                  <a:spcPct val="50000"/>
                </a:spcBef>
                <a:buFont typeface="Arial" panose="020B0604020202020204" pitchFamily="34" charset="0"/>
                <a:buChar char="•"/>
              </a:pPr>
              <a:r>
                <a:rPr lang="zh-CN" altLang="en-US" sz="1600" dirty="0">
                  <a:solidFill>
                    <a:prstClr val="black"/>
                  </a:solidFill>
                  <a:latin typeface="微软雅黑" panose="020B0503020204020204" pitchFamily="34" charset="-122"/>
                  <a:sym typeface="Arial" panose="020B0604020202020204" pitchFamily="34" charset="0"/>
                </a:rPr>
                <a:t>点击此处添加文本内容</a:t>
              </a:r>
              <a:endParaRPr lang="en-US" altLang="zh-CN" sz="1600" dirty="0">
                <a:solidFill>
                  <a:prstClr val="black"/>
                </a:solidFill>
                <a:latin typeface="微软雅黑" panose="020B0503020204020204" pitchFamily="34" charset="-122"/>
                <a:sym typeface="Arial" panose="020B0604020202020204" pitchFamily="34" charset="0"/>
              </a:endParaRPr>
            </a:p>
            <a:p>
              <a:pPr>
                <a:spcBef>
                  <a:spcPct val="50000"/>
                </a:spcBef>
                <a:buFont typeface="Arial" panose="020B0604020202020204" pitchFamily="34" charset="0"/>
                <a:buChar char="•"/>
              </a:pPr>
              <a:r>
                <a:rPr lang="zh-CN" altLang="en-US" sz="1600" dirty="0">
                  <a:solidFill>
                    <a:prstClr val="black"/>
                  </a:solidFill>
                  <a:latin typeface="微软雅黑" panose="020B0503020204020204" pitchFamily="34" charset="-122"/>
                  <a:sym typeface="Arial" panose="020B0604020202020204" pitchFamily="34" charset="0"/>
                </a:rPr>
                <a:t>点击此处添加文本内容</a:t>
              </a:r>
            </a:p>
            <a:p>
              <a:pPr>
                <a:spcBef>
                  <a:spcPct val="50000"/>
                </a:spcBef>
                <a:buFont typeface="Arial" panose="020B0604020202020204" pitchFamily="34" charset="0"/>
                <a:buChar char="•"/>
              </a:pPr>
              <a:endParaRPr lang="zh-CN" altLang="en-US" sz="1600" dirty="0">
                <a:solidFill>
                  <a:prstClr val="black"/>
                </a:solidFill>
                <a:latin typeface="微软雅黑" panose="020B0503020204020204" pitchFamily="34" charset="-122"/>
                <a:sym typeface="Arial" panose="020B0604020202020204" pitchFamily="34" charset="0"/>
              </a:endParaRPr>
            </a:p>
          </p:txBody>
        </p:sp>
      </p:grpSp>
      <p:grpSp>
        <p:nvGrpSpPr>
          <p:cNvPr id="34" name="Group 23"/>
          <p:cNvGrpSpPr>
            <a:grpSpLocks/>
          </p:cNvGrpSpPr>
          <p:nvPr/>
        </p:nvGrpSpPr>
        <p:grpSpPr bwMode="auto">
          <a:xfrm>
            <a:off x="5102211" y="2792412"/>
            <a:ext cx="1585660" cy="3138374"/>
            <a:chOff x="0" y="0"/>
            <a:chExt cx="1252537" cy="2480425"/>
          </a:xfrm>
        </p:grpSpPr>
        <p:sp>
          <p:nvSpPr>
            <p:cNvPr id="35" name="Rectangle 47"/>
            <p:cNvSpPr>
              <a:spLocks noChangeArrowheads="1"/>
            </p:cNvSpPr>
            <p:nvPr/>
          </p:nvSpPr>
          <p:spPr bwMode="auto">
            <a:xfrm>
              <a:off x="39687" y="962559"/>
              <a:ext cx="1112838" cy="1292942"/>
            </a:xfrm>
            <a:prstGeom prst="rect">
              <a:avLst/>
            </a:prstGeom>
            <a:gradFill rotWithShape="1">
              <a:gsLst>
                <a:gs pos="0">
                  <a:srgbClr val="F2F2F2"/>
                </a:gs>
                <a:gs pos="100000">
                  <a:srgbClr val="D9D9D9"/>
                </a:gs>
              </a:gsLst>
              <a:lin ang="5400000"/>
            </a:gradFill>
            <a:ln>
              <a:noFill/>
            </a:ln>
            <a:effectLst>
              <a:outerShdw dist="23000" dir="5400000" algn="ctr" rotWithShape="0">
                <a:srgbClr val="808080">
                  <a:alpha val="34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endParaRPr lang="en-US" altLang="zh-CN">
                <a:solidFill>
                  <a:srgbClr val="FFFFFF"/>
                </a:solidFill>
              </a:endParaRPr>
            </a:p>
          </p:txBody>
        </p:sp>
        <p:grpSp>
          <p:nvGrpSpPr>
            <p:cNvPr id="36" name="Group 25"/>
            <p:cNvGrpSpPr>
              <a:grpSpLocks/>
            </p:cNvGrpSpPr>
            <p:nvPr/>
          </p:nvGrpSpPr>
          <p:grpSpPr bwMode="auto">
            <a:xfrm>
              <a:off x="0" y="0"/>
              <a:ext cx="1252537" cy="1192213"/>
              <a:chOff x="0" y="0"/>
              <a:chExt cx="1418082" cy="1349324"/>
            </a:xfrm>
          </p:grpSpPr>
          <p:grpSp>
            <p:nvGrpSpPr>
              <p:cNvPr id="38" name="Group 26"/>
              <p:cNvGrpSpPr>
                <a:grpSpLocks/>
              </p:cNvGrpSpPr>
              <p:nvPr/>
            </p:nvGrpSpPr>
            <p:grpSpPr bwMode="auto">
              <a:xfrm>
                <a:off x="0" y="0"/>
                <a:ext cx="1418082" cy="1349324"/>
                <a:chOff x="0" y="0"/>
                <a:chExt cx="1828800" cy="1740127"/>
              </a:xfrm>
            </p:grpSpPr>
            <p:sp>
              <p:nvSpPr>
                <p:cNvPr id="42" name="Freeform 17"/>
                <p:cNvSpPr>
                  <a:spLocks/>
                </p:cNvSpPr>
                <p:nvPr/>
              </p:nvSpPr>
              <p:spPr bwMode="auto">
                <a:xfrm>
                  <a:off x="129801" y="129828"/>
                  <a:ext cx="1680456" cy="1611262"/>
                </a:xfrm>
                <a:custGeom>
                  <a:avLst/>
                  <a:gdLst>
                    <a:gd name="T0" fmla="*/ 1670046 w 1680046"/>
                    <a:gd name="T1" fmla="*/ 60004 h 1610117"/>
                    <a:gd name="T2" fmla="*/ 1680046 w 1680046"/>
                    <a:gd name="T3" fmla="*/ 1610117 h 1610117"/>
                    <a:gd name="T4" fmla="*/ 0 w 1680046"/>
                    <a:gd name="T5" fmla="*/ 1590115 h 1610117"/>
                    <a:gd name="T6" fmla="*/ 200006 w 1680046"/>
                    <a:gd name="T7" fmla="*/ 0 h 1610117"/>
                    <a:gd name="T8" fmla="*/ 1670046 w 1680046"/>
                    <a:gd name="T9" fmla="*/ 60004 h 1610117"/>
                  </a:gdLst>
                  <a:ahLst/>
                  <a:cxnLst>
                    <a:cxn ang="0">
                      <a:pos x="T0" y="T1"/>
                    </a:cxn>
                    <a:cxn ang="0">
                      <a:pos x="T2" y="T3"/>
                    </a:cxn>
                    <a:cxn ang="0">
                      <a:pos x="T4" y="T5"/>
                    </a:cxn>
                    <a:cxn ang="0">
                      <a:pos x="T6" y="T7"/>
                    </a:cxn>
                    <a:cxn ang="0">
                      <a:pos x="T8" y="T9"/>
                    </a:cxn>
                  </a:cxnLst>
                  <a:rect l="0" t="0" r="r" b="b"/>
                  <a:pathLst>
                    <a:path w="1680046" h="1610117">
                      <a:moveTo>
                        <a:pt x="1670046" y="60004"/>
                      </a:moveTo>
                      <a:cubicBezTo>
                        <a:pt x="1673379" y="576708"/>
                        <a:pt x="1676713" y="1093413"/>
                        <a:pt x="1680046" y="1610117"/>
                      </a:cubicBezTo>
                      <a:lnTo>
                        <a:pt x="0" y="1590115"/>
                      </a:lnTo>
                      <a:lnTo>
                        <a:pt x="200006" y="0"/>
                      </a:lnTo>
                      <a:lnTo>
                        <a:pt x="1670046" y="60004"/>
                      </a:lnTo>
                      <a:close/>
                    </a:path>
                  </a:pathLst>
                </a:custGeom>
                <a:gradFill rotWithShape="1">
                  <a:gsLst>
                    <a:gs pos="0">
                      <a:srgbClr val="A6A6A6"/>
                    </a:gs>
                    <a:gs pos="50000">
                      <a:srgbClr val="A6A6A6">
                        <a:alpha val="50000"/>
                      </a:srgbClr>
                    </a:gs>
                    <a:gs pos="100000">
                      <a:srgbClr val="A6A6A6">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3" name="Freeform 7"/>
                <p:cNvSpPr>
                  <a:spLocks/>
                </p:cNvSpPr>
                <p:nvPr/>
              </p:nvSpPr>
              <p:spPr bwMode="auto">
                <a:xfrm>
                  <a:off x="0" y="0"/>
                  <a:ext cx="1828800" cy="1694724"/>
                </a:xfrm>
                <a:custGeom>
                  <a:avLst/>
                  <a:gdLst>
                    <a:gd name="T0" fmla="*/ 152400 w 1828800"/>
                    <a:gd name="T1" fmla="*/ 16279 h 1692679"/>
                    <a:gd name="T2" fmla="*/ 1828800 w 1828800"/>
                    <a:gd name="T3" fmla="*/ 16279 h 1692679"/>
                    <a:gd name="T4" fmla="*/ 1676400 w 1828800"/>
                    <a:gd name="T5" fmla="*/ 1692679 h 1692679"/>
                    <a:gd name="T6" fmla="*/ 0 w 1828800"/>
                    <a:gd name="T7" fmla="*/ 1692679 h 1692679"/>
                    <a:gd name="T8" fmla="*/ 152400 w 1828800"/>
                    <a:gd name="T9" fmla="*/ 16279 h 1692679"/>
                  </a:gdLst>
                  <a:ahLst/>
                  <a:cxnLst>
                    <a:cxn ang="0">
                      <a:pos x="T0" y="T1"/>
                    </a:cxn>
                    <a:cxn ang="0">
                      <a:pos x="T2" y="T3"/>
                    </a:cxn>
                    <a:cxn ang="0">
                      <a:pos x="T4" y="T5"/>
                    </a:cxn>
                    <a:cxn ang="0">
                      <a:pos x="T6" y="T7"/>
                    </a:cxn>
                    <a:cxn ang="0">
                      <a:pos x="T8" y="T9"/>
                    </a:cxn>
                  </a:cxnLst>
                  <a:rect l="0" t="0" r="r" b="b"/>
                  <a:pathLst>
                    <a:path w="1828800" h="1692679">
                      <a:moveTo>
                        <a:pt x="152400" y="16279"/>
                      </a:moveTo>
                      <a:cubicBezTo>
                        <a:pt x="711200" y="16279"/>
                        <a:pt x="1491204" y="0"/>
                        <a:pt x="1828800" y="16279"/>
                      </a:cubicBezTo>
                      <a:cubicBezTo>
                        <a:pt x="1780413" y="324626"/>
                        <a:pt x="1727200" y="1133879"/>
                        <a:pt x="1676400" y="1692679"/>
                      </a:cubicBezTo>
                      <a:lnTo>
                        <a:pt x="0" y="1692679"/>
                      </a:lnTo>
                      <a:lnTo>
                        <a:pt x="152400" y="16279"/>
                      </a:lnTo>
                      <a:close/>
                    </a:path>
                  </a:pathLst>
                </a:custGeom>
                <a:gradFill rotWithShape="1">
                  <a:gsLst>
                    <a:gs pos="0">
                      <a:srgbClr val="8D6D00"/>
                    </a:gs>
                    <a:gs pos="50000">
                      <a:srgbClr val="CB9F00"/>
                    </a:gs>
                    <a:gs pos="100000">
                      <a:srgbClr val="F2BE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9" name="TextBox 14"/>
              <p:cNvSpPr txBox="1">
                <a:spLocks noChangeArrowheads="1"/>
              </p:cNvSpPr>
              <p:nvPr/>
            </p:nvSpPr>
            <p:spPr bwMode="auto">
              <a:xfrm>
                <a:off x="255323" y="96727"/>
                <a:ext cx="246396" cy="31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nb-NO" altLang="en-US" sz="1200" b="1">
                    <a:solidFill>
                      <a:srgbClr val="FFFFFF"/>
                    </a:solidFill>
                  </a:rPr>
                  <a:t>3</a:t>
                </a:r>
              </a:p>
            </p:txBody>
          </p:sp>
          <p:sp>
            <p:nvSpPr>
              <p:cNvPr id="40" name="Oval 15"/>
              <p:cNvSpPr>
                <a:spLocks noChangeArrowheads="1"/>
              </p:cNvSpPr>
              <p:nvPr/>
            </p:nvSpPr>
            <p:spPr bwMode="auto">
              <a:xfrm>
                <a:off x="255219" y="100671"/>
                <a:ext cx="274989" cy="328978"/>
              </a:xfrm>
              <a:prstGeom prst="ellipse">
                <a:avLst/>
              </a:prstGeom>
              <a:noFill/>
              <a:ln w="254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endParaRPr lang="en-US" altLang="zh-CN">
                  <a:solidFill>
                    <a:srgbClr val="FFFFFF"/>
                  </a:solidFill>
                  <a:ea typeface="MS PGothic" panose="020B0600070205080204" pitchFamily="34" charset="-128"/>
                </a:endParaRPr>
              </a:p>
            </p:txBody>
          </p:sp>
          <p:sp>
            <p:nvSpPr>
              <p:cNvPr id="41" name="TextBox 16"/>
              <p:cNvSpPr txBox="1">
                <a:spLocks noChangeArrowheads="1"/>
              </p:cNvSpPr>
              <p:nvPr/>
            </p:nvSpPr>
            <p:spPr bwMode="auto">
              <a:xfrm>
                <a:off x="31802" y="516087"/>
                <a:ext cx="1329110" cy="33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zh-CN" altLang="en-US" b="1" dirty="0">
                    <a:solidFill>
                      <a:srgbClr val="FFFFFF"/>
                    </a:solidFill>
                  </a:rPr>
                  <a:t>添加标题</a:t>
                </a:r>
                <a:endParaRPr lang="nb-NO" altLang="en-US" b="1" dirty="0">
                  <a:solidFill>
                    <a:srgbClr val="FFFFFF"/>
                  </a:solidFill>
                </a:endParaRPr>
              </a:p>
            </p:txBody>
          </p:sp>
        </p:grpSp>
        <p:sp>
          <p:nvSpPr>
            <p:cNvPr id="37" name="TextBox 53"/>
            <p:cNvSpPr txBox="1">
              <a:spLocks noChangeArrowheads="1"/>
            </p:cNvSpPr>
            <p:nvPr/>
          </p:nvSpPr>
          <p:spPr bwMode="auto">
            <a:xfrm>
              <a:off x="61912" y="1239838"/>
              <a:ext cx="1065213" cy="124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spcBef>
                  <a:spcPct val="50000"/>
                </a:spcBef>
                <a:buFont typeface="Arial" panose="020B0604020202020204" pitchFamily="34" charset="0"/>
                <a:buChar char="•"/>
              </a:pPr>
              <a:r>
                <a:rPr lang="zh-CN" altLang="en-US" sz="1600" dirty="0">
                  <a:solidFill>
                    <a:prstClr val="black"/>
                  </a:solidFill>
                  <a:latin typeface="微软雅黑" panose="020B0503020204020204" pitchFamily="34" charset="-122"/>
                  <a:sym typeface="Arial" panose="020B0604020202020204" pitchFamily="34" charset="0"/>
                </a:rPr>
                <a:t>点击此处添加文本内容</a:t>
              </a:r>
              <a:endParaRPr lang="en-US" altLang="zh-CN" sz="1600" dirty="0">
                <a:solidFill>
                  <a:prstClr val="black"/>
                </a:solidFill>
                <a:latin typeface="微软雅黑" panose="020B0503020204020204" pitchFamily="34" charset="-122"/>
                <a:sym typeface="Arial" panose="020B0604020202020204" pitchFamily="34" charset="0"/>
              </a:endParaRPr>
            </a:p>
            <a:p>
              <a:pPr>
                <a:spcBef>
                  <a:spcPct val="50000"/>
                </a:spcBef>
                <a:buFont typeface="Arial" panose="020B0604020202020204" pitchFamily="34" charset="0"/>
                <a:buChar char="•"/>
              </a:pPr>
              <a:r>
                <a:rPr lang="zh-CN" altLang="en-US" sz="1600" dirty="0">
                  <a:solidFill>
                    <a:prstClr val="black"/>
                  </a:solidFill>
                  <a:latin typeface="微软雅黑" panose="020B0503020204020204" pitchFamily="34" charset="-122"/>
                  <a:sym typeface="Arial" panose="020B0604020202020204" pitchFamily="34" charset="0"/>
                </a:rPr>
                <a:t>点击此处添加文本内容</a:t>
              </a:r>
            </a:p>
            <a:p>
              <a:pPr>
                <a:spcBef>
                  <a:spcPct val="50000"/>
                </a:spcBef>
                <a:buFont typeface="Arial" panose="020B0604020202020204" pitchFamily="34" charset="0"/>
                <a:buChar char="•"/>
              </a:pPr>
              <a:endParaRPr lang="zh-CN" altLang="en-US" sz="1600" dirty="0">
                <a:solidFill>
                  <a:prstClr val="black"/>
                </a:solidFill>
                <a:latin typeface="微软雅黑" panose="020B0503020204020204" pitchFamily="34" charset="-122"/>
                <a:sym typeface="Arial" panose="020B0604020202020204" pitchFamily="34" charset="0"/>
              </a:endParaRPr>
            </a:p>
          </p:txBody>
        </p:sp>
      </p:grpSp>
      <p:grpSp>
        <p:nvGrpSpPr>
          <p:cNvPr id="44" name="Group 33"/>
          <p:cNvGrpSpPr>
            <a:grpSpLocks/>
          </p:cNvGrpSpPr>
          <p:nvPr/>
        </p:nvGrpSpPr>
        <p:grpSpPr bwMode="auto">
          <a:xfrm>
            <a:off x="6764855" y="2076450"/>
            <a:ext cx="1629874" cy="3176547"/>
            <a:chOff x="0" y="0"/>
            <a:chExt cx="1287463" cy="2510577"/>
          </a:xfrm>
        </p:grpSpPr>
        <p:sp>
          <p:nvSpPr>
            <p:cNvPr id="45" name="Rectangle 48"/>
            <p:cNvSpPr>
              <a:spLocks noChangeArrowheads="1"/>
            </p:cNvSpPr>
            <p:nvPr/>
          </p:nvSpPr>
          <p:spPr bwMode="auto">
            <a:xfrm>
              <a:off x="127000" y="913312"/>
              <a:ext cx="1112838" cy="1372351"/>
            </a:xfrm>
            <a:prstGeom prst="rect">
              <a:avLst/>
            </a:prstGeom>
            <a:gradFill rotWithShape="1">
              <a:gsLst>
                <a:gs pos="0">
                  <a:srgbClr val="F2F2F2"/>
                </a:gs>
                <a:gs pos="100000">
                  <a:srgbClr val="D9D9D9"/>
                </a:gs>
              </a:gsLst>
              <a:lin ang="5400000"/>
            </a:gradFill>
            <a:ln>
              <a:noFill/>
            </a:ln>
            <a:effectLst>
              <a:outerShdw dist="23000" dir="5400000" algn="ctr" rotWithShape="0">
                <a:srgbClr val="808080">
                  <a:alpha val="34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endParaRPr lang="en-US" altLang="zh-CN">
                <a:solidFill>
                  <a:srgbClr val="FFFFFF"/>
                </a:solidFill>
              </a:endParaRPr>
            </a:p>
          </p:txBody>
        </p:sp>
        <p:grpSp>
          <p:nvGrpSpPr>
            <p:cNvPr id="46" name="Group 35"/>
            <p:cNvGrpSpPr>
              <a:grpSpLocks/>
            </p:cNvGrpSpPr>
            <p:nvPr/>
          </p:nvGrpSpPr>
          <p:grpSpPr bwMode="auto">
            <a:xfrm>
              <a:off x="0" y="0"/>
              <a:ext cx="1287463" cy="1312862"/>
              <a:chOff x="0" y="0"/>
              <a:chExt cx="1457824" cy="1485182"/>
            </a:xfrm>
          </p:grpSpPr>
          <p:grpSp>
            <p:nvGrpSpPr>
              <p:cNvPr id="48" name="Group 36"/>
              <p:cNvGrpSpPr>
                <a:grpSpLocks/>
              </p:cNvGrpSpPr>
              <p:nvPr/>
            </p:nvGrpSpPr>
            <p:grpSpPr bwMode="auto">
              <a:xfrm>
                <a:off x="0" y="0"/>
                <a:ext cx="1457824" cy="1485182"/>
                <a:chOff x="0" y="0"/>
                <a:chExt cx="1880052" cy="1915334"/>
              </a:xfrm>
            </p:grpSpPr>
            <p:sp>
              <p:nvSpPr>
                <p:cNvPr id="52" name="Freeform 24"/>
                <p:cNvSpPr>
                  <a:spLocks/>
                </p:cNvSpPr>
                <p:nvPr/>
              </p:nvSpPr>
              <p:spPr bwMode="auto">
                <a:xfrm>
                  <a:off x="0" y="46345"/>
                  <a:ext cx="1849915" cy="1870038"/>
                </a:xfrm>
                <a:custGeom>
                  <a:avLst/>
                  <a:gdLst>
                    <a:gd name="T0" fmla="*/ 0 w 1850051"/>
                    <a:gd name="T1" fmla="*/ 200014 h 1870136"/>
                    <a:gd name="T2" fmla="*/ 180005 w 1850051"/>
                    <a:gd name="T3" fmla="*/ 1870136 h 1870136"/>
                    <a:gd name="T4" fmla="*/ 1850051 w 1850051"/>
                    <a:gd name="T5" fmla="*/ 1530111 h 1870136"/>
                    <a:gd name="T6" fmla="*/ 1470040 w 1850051"/>
                    <a:gd name="T7" fmla="*/ 0 h 1870136"/>
                    <a:gd name="T8" fmla="*/ 0 w 1850051"/>
                    <a:gd name="T9" fmla="*/ 200014 h 1870136"/>
                  </a:gdLst>
                  <a:ahLst/>
                  <a:cxnLst>
                    <a:cxn ang="0">
                      <a:pos x="T0" y="T1"/>
                    </a:cxn>
                    <a:cxn ang="0">
                      <a:pos x="T2" y="T3"/>
                    </a:cxn>
                    <a:cxn ang="0">
                      <a:pos x="T4" y="T5"/>
                    </a:cxn>
                    <a:cxn ang="0">
                      <a:pos x="T6" y="T7"/>
                    </a:cxn>
                    <a:cxn ang="0">
                      <a:pos x="T8" y="T9"/>
                    </a:cxn>
                  </a:cxnLst>
                  <a:rect l="0" t="0" r="r" b="b"/>
                  <a:pathLst>
                    <a:path w="1850051" h="1870136">
                      <a:moveTo>
                        <a:pt x="0" y="200014"/>
                      </a:moveTo>
                      <a:lnTo>
                        <a:pt x="180005" y="1870136"/>
                      </a:lnTo>
                      <a:lnTo>
                        <a:pt x="1850051" y="1530111"/>
                      </a:lnTo>
                      <a:lnTo>
                        <a:pt x="1470040" y="0"/>
                      </a:lnTo>
                      <a:lnTo>
                        <a:pt x="0" y="200014"/>
                      </a:lnTo>
                      <a:close/>
                    </a:path>
                  </a:pathLst>
                </a:custGeom>
                <a:gradFill rotWithShape="1">
                  <a:gsLst>
                    <a:gs pos="0">
                      <a:srgbClr val="A6A6A6"/>
                    </a:gs>
                    <a:gs pos="50999">
                      <a:srgbClr val="A6A6A6">
                        <a:alpha val="49001"/>
                      </a:srgbClr>
                    </a:gs>
                    <a:gs pos="100000">
                      <a:srgbClr val="FFFFFF">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3" name="Freeform 4"/>
                <p:cNvSpPr>
                  <a:spLocks/>
                </p:cNvSpPr>
                <p:nvPr/>
              </p:nvSpPr>
              <p:spPr bwMode="auto">
                <a:xfrm>
                  <a:off x="0" y="0"/>
                  <a:ext cx="1880052" cy="1819058"/>
                </a:xfrm>
                <a:custGeom>
                  <a:avLst/>
                  <a:gdLst>
                    <a:gd name="T0" fmla="*/ 0 w 1880052"/>
                    <a:gd name="T1" fmla="*/ 206682 h 1818466"/>
                    <a:gd name="T2" fmla="*/ 1560043 w 1880052"/>
                    <a:gd name="T3" fmla="*/ 6667 h 1818466"/>
                    <a:gd name="T4" fmla="*/ 1580044 w 1880052"/>
                    <a:gd name="T5" fmla="*/ 96674 h 1818466"/>
                    <a:gd name="T6" fmla="*/ 1650045 w 1880052"/>
                    <a:gd name="T7" fmla="*/ 586709 h 1818466"/>
                    <a:gd name="T8" fmla="*/ 1750048 w 1880052"/>
                    <a:gd name="T9" fmla="*/ 1106747 h 1818466"/>
                    <a:gd name="T10" fmla="*/ 1880052 w 1880052"/>
                    <a:gd name="T11" fmla="*/ 1566781 h 1818466"/>
                    <a:gd name="T12" fmla="*/ 1770049 w 1880052"/>
                    <a:gd name="T13" fmla="*/ 1596783 h 1818466"/>
                    <a:gd name="T14" fmla="*/ 1320036 w 1880052"/>
                    <a:gd name="T15" fmla="*/ 1666788 h 1818466"/>
                    <a:gd name="T16" fmla="*/ 370011 w 1880052"/>
                    <a:gd name="T17" fmla="*/ 1806798 h 1818466"/>
                    <a:gd name="T18" fmla="*/ 240007 w 1880052"/>
                    <a:gd name="T19" fmla="*/ 1596783 h 1818466"/>
                    <a:gd name="T20" fmla="*/ 160005 w 1880052"/>
                    <a:gd name="T21" fmla="*/ 1146750 h 1818466"/>
                    <a:gd name="T22" fmla="*/ 70002 w 1880052"/>
                    <a:gd name="T23" fmla="*/ 566708 h 1818466"/>
                    <a:gd name="T24" fmla="*/ 0 w 1880052"/>
                    <a:gd name="T25" fmla="*/ 206682 h 1818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0052" h="1818466">
                      <a:moveTo>
                        <a:pt x="0" y="206682"/>
                      </a:moveTo>
                      <a:cubicBezTo>
                        <a:pt x="248340" y="113342"/>
                        <a:pt x="1296702" y="25002"/>
                        <a:pt x="1560043" y="6667"/>
                      </a:cubicBezTo>
                      <a:cubicBezTo>
                        <a:pt x="1580043" y="86673"/>
                        <a:pt x="1565044" y="0"/>
                        <a:pt x="1580044" y="96674"/>
                      </a:cubicBezTo>
                      <a:cubicBezTo>
                        <a:pt x="1595044" y="193348"/>
                        <a:pt x="1621711" y="418363"/>
                        <a:pt x="1650045" y="586709"/>
                      </a:cubicBezTo>
                      <a:cubicBezTo>
                        <a:pt x="1678379" y="755055"/>
                        <a:pt x="1711714" y="943402"/>
                        <a:pt x="1750048" y="1106747"/>
                      </a:cubicBezTo>
                      <a:cubicBezTo>
                        <a:pt x="1788382" y="1270092"/>
                        <a:pt x="1876718" y="1485108"/>
                        <a:pt x="1880052" y="1566781"/>
                      </a:cubicBezTo>
                      <a:cubicBezTo>
                        <a:pt x="1830050" y="1576338"/>
                        <a:pt x="1863385" y="1580115"/>
                        <a:pt x="1770049" y="1596783"/>
                      </a:cubicBezTo>
                      <a:cubicBezTo>
                        <a:pt x="1676713" y="1613451"/>
                        <a:pt x="1320036" y="1666788"/>
                        <a:pt x="1320036" y="1666788"/>
                      </a:cubicBezTo>
                      <a:cubicBezTo>
                        <a:pt x="1086696" y="1701790"/>
                        <a:pt x="550016" y="1818466"/>
                        <a:pt x="370011" y="1806798"/>
                      </a:cubicBezTo>
                      <a:cubicBezTo>
                        <a:pt x="290113" y="1691790"/>
                        <a:pt x="275008" y="1706791"/>
                        <a:pt x="240007" y="1596783"/>
                      </a:cubicBezTo>
                      <a:cubicBezTo>
                        <a:pt x="205006" y="1486775"/>
                        <a:pt x="188339" y="1318429"/>
                        <a:pt x="160005" y="1146750"/>
                      </a:cubicBezTo>
                      <a:cubicBezTo>
                        <a:pt x="131671" y="975071"/>
                        <a:pt x="95003" y="723386"/>
                        <a:pt x="70002" y="566708"/>
                      </a:cubicBezTo>
                      <a:cubicBezTo>
                        <a:pt x="45001" y="410030"/>
                        <a:pt x="30001" y="389417"/>
                        <a:pt x="0" y="206682"/>
                      </a:cubicBezTo>
                      <a:close/>
                    </a:path>
                  </a:pathLst>
                </a:custGeom>
                <a:solidFill>
                  <a:srgbClr val="558E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9" name="TextBox 21"/>
              <p:cNvSpPr txBox="1">
                <a:spLocks noChangeArrowheads="1"/>
              </p:cNvSpPr>
              <p:nvPr/>
            </p:nvSpPr>
            <p:spPr bwMode="auto">
              <a:xfrm>
                <a:off x="131944" y="164230"/>
                <a:ext cx="246395" cy="31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nb-NO" altLang="en-US" sz="1200" b="1">
                    <a:solidFill>
                      <a:srgbClr val="FFFFFF"/>
                    </a:solidFill>
                  </a:rPr>
                  <a:t>4</a:t>
                </a:r>
              </a:p>
            </p:txBody>
          </p:sp>
          <p:sp>
            <p:nvSpPr>
              <p:cNvPr id="50" name="Oval 22"/>
              <p:cNvSpPr>
                <a:spLocks noChangeArrowheads="1"/>
              </p:cNvSpPr>
              <p:nvPr/>
            </p:nvSpPr>
            <p:spPr bwMode="auto">
              <a:xfrm rot="2921021">
                <a:off x="131276" y="208383"/>
                <a:ext cx="274919" cy="253456"/>
              </a:xfrm>
              <a:prstGeom prst="ellipse">
                <a:avLst/>
              </a:prstGeom>
              <a:noFill/>
              <a:ln w="254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endParaRPr lang="en-US" altLang="zh-CN">
                  <a:solidFill>
                    <a:srgbClr val="FFFFFF"/>
                  </a:solidFill>
                  <a:ea typeface="MS PGothic" panose="020B0600070205080204" pitchFamily="34" charset="-128"/>
                </a:endParaRPr>
              </a:p>
            </p:txBody>
          </p:sp>
          <p:sp>
            <p:nvSpPr>
              <p:cNvPr id="51" name="TextBox 23"/>
              <p:cNvSpPr txBox="1">
                <a:spLocks noChangeArrowheads="1"/>
              </p:cNvSpPr>
              <p:nvPr/>
            </p:nvSpPr>
            <p:spPr bwMode="auto">
              <a:xfrm rot="20984778">
                <a:off x="90234" y="562266"/>
                <a:ext cx="1238148" cy="330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zh-CN" altLang="en-US" b="1" dirty="0">
                    <a:solidFill>
                      <a:srgbClr val="FFFFFF"/>
                    </a:solidFill>
                  </a:rPr>
                  <a:t>添加标题</a:t>
                </a:r>
                <a:endParaRPr lang="nb-NO" altLang="en-US" b="1" dirty="0">
                  <a:solidFill>
                    <a:srgbClr val="FFFFFF"/>
                  </a:solidFill>
                </a:endParaRPr>
              </a:p>
            </p:txBody>
          </p:sp>
        </p:grpSp>
        <p:sp>
          <p:nvSpPr>
            <p:cNvPr id="47" name="TextBox 54"/>
            <p:cNvSpPr txBox="1">
              <a:spLocks noChangeArrowheads="1"/>
            </p:cNvSpPr>
            <p:nvPr/>
          </p:nvSpPr>
          <p:spPr bwMode="auto">
            <a:xfrm>
              <a:off x="161925" y="1270000"/>
              <a:ext cx="1065213" cy="1240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spcBef>
                  <a:spcPct val="50000"/>
                </a:spcBef>
                <a:buFont typeface="Arial" panose="020B0604020202020204" pitchFamily="34" charset="0"/>
                <a:buChar char="•"/>
              </a:pPr>
              <a:r>
                <a:rPr lang="zh-CN" altLang="en-US" sz="1600" dirty="0">
                  <a:solidFill>
                    <a:prstClr val="black"/>
                  </a:solidFill>
                  <a:latin typeface="微软雅黑" panose="020B0503020204020204" pitchFamily="34" charset="-122"/>
                  <a:sym typeface="Arial" panose="020B0604020202020204" pitchFamily="34" charset="0"/>
                </a:rPr>
                <a:t>点击此处添加文本内容</a:t>
              </a:r>
              <a:endParaRPr lang="en-US" altLang="zh-CN" sz="1600" dirty="0">
                <a:solidFill>
                  <a:prstClr val="black"/>
                </a:solidFill>
                <a:latin typeface="微软雅黑" panose="020B0503020204020204" pitchFamily="34" charset="-122"/>
                <a:sym typeface="Arial" panose="020B0604020202020204" pitchFamily="34" charset="0"/>
              </a:endParaRPr>
            </a:p>
            <a:p>
              <a:pPr>
                <a:spcBef>
                  <a:spcPct val="50000"/>
                </a:spcBef>
                <a:buFont typeface="Arial" panose="020B0604020202020204" pitchFamily="34" charset="0"/>
                <a:buChar char="•"/>
              </a:pPr>
              <a:r>
                <a:rPr lang="zh-CN" altLang="en-US" sz="1600" dirty="0">
                  <a:solidFill>
                    <a:prstClr val="black"/>
                  </a:solidFill>
                  <a:latin typeface="微软雅黑" panose="020B0503020204020204" pitchFamily="34" charset="-122"/>
                  <a:sym typeface="Arial" panose="020B0604020202020204" pitchFamily="34" charset="0"/>
                </a:rPr>
                <a:t>点击此处添加文本内容</a:t>
              </a:r>
            </a:p>
            <a:p>
              <a:pPr>
                <a:spcBef>
                  <a:spcPct val="50000"/>
                </a:spcBef>
                <a:buFont typeface="Arial" panose="020B0604020202020204" pitchFamily="34" charset="0"/>
                <a:buChar char="•"/>
              </a:pPr>
              <a:endParaRPr lang="zh-CN" altLang="en-US" sz="1600" dirty="0">
                <a:solidFill>
                  <a:prstClr val="black"/>
                </a:solidFill>
                <a:latin typeface="微软雅黑" panose="020B0503020204020204" pitchFamily="34" charset="-122"/>
                <a:sym typeface="Arial" panose="020B0604020202020204" pitchFamily="34" charset="0"/>
              </a:endParaRPr>
            </a:p>
          </p:txBody>
        </p:sp>
      </p:grpSp>
      <p:grpSp>
        <p:nvGrpSpPr>
          <p:cNvPr id="54" name="Group 43"/>
          <p:cNvGrpSpPr>
            <a:grpSpLocks/>
          </p:cNvGrpSpPr>
          <p:nvPr/>
        </p:nvGrpSpPr>
        <p:grpSpPr bwMode="auto">
          <a:xfrm>
            <a:off x="8485284" y="2193924"/>
            <a:ext cx="1511301" cy="3193503"/>
            <a:chOff x="0" y="0"/>
            <a:chExt cx="1193800" cy="2522599"/>
          </a:xfrm>
        </p:grpSpPr>
        <p:sp>
          <p:nvSpPr>
            <p:cNvPr id="55" name="Rectangle 49"/>
            <p:cNvSpPr>
              <a:spLocks noChangeArrowheads="1"/>
            </p:cNvSpPr>
            <p:nvPr/>
          </p:nvSpPr>
          <p:spPr bwMode="auto">
            <a:xfrm>
              <a:off x="0" y="1060450"/>
              <a:ext cx="1112838" cy="1352551"/>
            </a:xfrm>
            <a:prstGeom prst="rect">
              <a:avLst/>
            </a:prstGeom>
            <a:gradFill rotWithShape="1">
              <a:gsLst>
                <a:gs pos="0">
                  <a:srgbClr val="F2F2F2"/>
                </a:gs>
                <a:gs pos="100000">
                  <a:srgbClr val="D9D9D9"/>
                </a:gs>
              </a:gsLst>
              <a:lin ang="5400000"/>
            </a:gradFill>
            <a:ln>
              <a:noFill/>
            </a:ln>
            <a:effectLst>
              <a:outerShdw dist="23000" dir="5400000" algn="ctr" rotWithShape="0">
                <a:srgbClr val="808080">
                  <a:alpha val="34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endParaRPr lang="en-US" altLang="zh-CN">
                <a:solidFill>
                  <a:srgbClr val="FFFFFF"/>
                </a:solidFill>
              </a:endParaRPr>
            </a:p>
          </p:txBody>
        </p:sp>
        <p:grpSp>
          <p:nvGrpSpPr>
            <p:cNvPr id="56" name="Group 45"/>
            <p:cNvGrpSpPr>
              <a:grpSpLocks/>
            </p:cNvGrpSpPr>
            <p:nvPr/>
          </p:nvGrpSpPr>
          <p:grpSpPr bwMode="auto">
            <a:xfrm>
              <a:off x="46038" y="0"/>
              <a:ext cx="1147762" cy="1149350"/>
              <a:chOff x="0" y="0"/>
              <a:chExt cx="1299909" cy="1300423"/>
            </a:xfrm>
          </p:grpSpPr>
          <p:sp>
            <p:nvSpPr>
              <p:cNvPr id="58" name="Rectangle 27"/>
              <p:cNvSpPr>
                <a:spLocks noChangeArrowheads="1"/>
              </p:cNvSpPr>
              <p:nvPr/>
            </p:nvSpPr>
            <p:spPr bwMode="auto">
              <a:xfrm rot="344736">
                <a:off x="0" y="0"/>
                <a:ext cx="1299909" cy="1300423"/>
              </a:xfrm>
              <a:prstGeom prst="rect">
                <a:avLst/>
              </a:prstGeom>
              <a:gradFill rotWithShape="1">
                <a:gsLst>
                  <a:gs pos="0">
                    <a:srgbClr val="E46C0A"/>
                  </a:gs>
                  <a:gs pos="100000">
                    <a:srgbClr val="F79646"/>
                  </a:gs>
                </a:gsLst>
                <a:lin ang="5400000"/>
              </a:gradFill>
              <a:ln>
                <a:noFill/>
              </a:ln>
              <a:effectLst>
                <a:outerShdw dist="63500" dir="5699981" algn="ctr" rotWithShape="0">
                  <a:srgbClr val="808080">
                    <a:alpha val="42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endParaRPr lang="en-US" altLang="zh-CN">
                  <a:solidFill>
                    <a:srgbClr val="FFFFFF"/>
                  </a:solidFill>
                </a:endParaRPr>
              </a:p>
            </p:txBody>
          </p:sp>
          <p:sp>
            <p:nvSpPr>
              <p:cNvPr id="59" name="TextBox 28"/>
              <p:cNvSpPr txBox="1">
                <a:spLocks noChangeArrowheads="1"/>
              </p:cNvSpPr>
              <p:nvPr/>
            </p:nvSpPr>
            <p:spPr bwMode="auto">
              <a:xfrm>
                <a:off x="103770" y="0"/>
                <a:ext cx="246396" cy="31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nb-NO" altLang="en-US" sz="1200" b="1">
                    <a:solidFill>
                      <a:srgbClr val="FFFFFF"/>
                    </a:solidFill>
                  </a:rPr>
                  <a:t>5</a:t>
                </a:r>
              </a:p>
            </p:txBody>
          </p:sp>
          <p:sp>
            <p:nvSpPr>
              <p:cNvPr id="60" name="Freeform 29"/>
              <p:cNvSpPr>
                <a:spLocks/>
              </p:cNvSpPr>
              <p:nvPr/>
            </p:nvSpPr>
            <p:spPr bwMode="auto">
              <a:xfrm>
                <a:off x="98886" y="44905"/>
                <a:ext cx="269691" cy="274813"/>
              </a:xfrm>
              <a:custGeom>
                <a:avLst/>
                <a:gdLst>
                  <a:gd name="T0" fmla="*/ 306675 w 346676"/>
                  <a:gd name="T1" fmla="*/ 71672 h 355026"/>
                  <a:gd name="T2" fmla="*/ 216673 w 346676"/>
                  <a:gd name="T3" fmla="*/ 11668 h 355026"/>
                  <a:gd name="T4" fmla="*/ 46668 w 346676"/>
                  <a:gd name="T5" fmla="*/ 31669 h 355026"/>
                  <a:gd name="T6" fmla="*/ 6667 w 346676"/>
                  <a:gd name="T7" fmla="*/ 201682 h 355026"/>
                  <a:gd name="T8" fmla="*/ 86669 w 346676"/>
                  <a:gd name="T9" fmla="*/ 321691 h 355026"/>
                  <a:gd name="T10" fmla="*/ 266674 w 346676"/>
                  <a:gd name="T11" fmla="*/ 331691 h 355026"/>
                  <a:gd name="T12" fmla="*/ 336676 w 346676"/>
                  <a:gd name="T13" fmla="*/ 181680 h 355026"/>
                  <a:gd name="T14" fmla="*/ 306675 w 346676"/>
                  <a:gd name="T15" fmla="*/ 71672 h 355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6676" h="355026">
                    <a:moveTo>
                      <a:pt x="306675" y="71672"/>
                    </a:moveTo>
                    <a:cubicBezTo>
                      <a:pt x="286675" y="43337"/>
                      <a:pt x="260007" y="18335"/>
                      <a:pt x="216673" y="11668"/>
                    </a:cubicBezTo>
                    <a:cubicBezTo>
                      <a:pt x="173339" y="5001"/>
                      <a:pt x="81669" y="0"/>
                      <a:pt x="46668" y="31669"/>
                    </a:cubicBezTo>
                    <a:cubicBezTo>
                      <a:pt x="11667" y="63338"/>
                      <a:pt x="0" y="153345"/>
                      <a:pt x="6667" y="201682"/>
                    </a:cubicBezTo>
                    <a:cubicBezTo>
                      <a:pt x="13334" y="250019"/>
                      <a:pt x="43335" y="300023"/>
                      <a:pt x="86669" y="321691"/>
                    </a:cubicBezTo>
                    <a:cubicBezTo>
                      <a:pt x="130004" y="343359"/>
                      <a:pt x="225006" y="355026"/>
                      <a:pt x="266674" y="331691"/>
                    </a:cubicBezTo>
                    <a:cubicBezTo>
                      <a:pt x="308342" y="308356"/>
                      <a:pt x="326676" y="225016"/>
                      <a:pt x="336676" y="181680"/>
                    </a:cubicBezTo>
                    <a:cubicBezTo>
                      <a:pt x="346676" y="138344"/>
                      <a:pt x="326675" y="100007"/>
                      <a:pt x="306675" y="71672"/>
                    </a:cubicBezTo>
                    <a:close/>
                  </a:path>
                </a:pathLst>
              </a:custGeom>
              <a:noFill/>
              <a:ln w="25400" cap="flat"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 name="TextBox 30"/>
              <p:cNvSpPr txBox="1">
                <a:spLocks noChangeArrowheads="1"/>
              </p:cNvSpPr>
              <p:nvPr/>
            </p:nvSpPr>
            <p:spPr bwMode="auto">
              <a:xfrm rot="365450">
                <a:off x="24010" y="550319"/>
                <a:ext cx="1238149" cy="33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zh-CN" altLang="en-US" b="1" dirty="0">
                    <a:solidFill>
                      <a:srgbClr val="FFFFFF"/>
                    </a:solidFill>
                  </a:rPr>
                  <a:t>添加标题</a:t>
                </a:r>
                <a:endParaRPr lang="nb-NO" altLang="en-US" b="1" dirty="0">
                  <a:solidFill>
                    <a:srgbClr val="FFFFFF"/>
                  </a:solidFill>
                </a:endParaRPr>
              </a:p>
            </p:txBody>
          </p:sp>
        </p:grpSp>
        <p:sp>
          <p:nvSpPr>
            <p:cNvPr id="57" name="TextBox 55"/>
            <p:cNvSpPr txBox="1">
              <a:spLocks noChangeArrowheads="1"/>
            </p:cNvSpPr>
            <p:nvPr/>
          </p:nvSpPr>
          <p:spPr bwMode="auto">
            <a:xfrm>
              <a:off x="25400" y="1282700"/>
              <a:ext cx="1066800" cy="1239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spcBef>
                  <a:spcPct val="50000"/>
                </a:spcBef>
                <a:buFont typeface="Arial" panose="020B0604020202020204" pitchFamily="34" charset="0"/>
                <a:buChar char="•"/>
              </a:pPr>
              <a:r>
                <a:rPr lang="zh-CN" altLang="en-US" sz="1600" dirty="0">
                  <a:solidFill>
                    <a:prstClr val="black"/>
                  </a:solidFill>
                  <a:latin typeface="微软雅黑" panose="020B0503020204020204" pitchFamily="34" charset="-122"/>
                  <a:sym typeface="Arial" panose="020B0604020202020204" pitchFamily="34" charset="0"/>
                </a:rPr>
                <a:t>点击此处添加文本内容</a:t>
              </a:r>
              <a:endParaRPr lang="en-US" altLang="zh-CN" sz="1600" dirty="0">
                <a:solidFill>
                  <a:prstClr val="black"/>
                </a:solidFill>
                <a:latin typeface="微软雅黑" panose="020B0503020204020204" pitchFamily="34" charset="-122"/>
                <a:sym typeface="Arial" panose="020B0604020202020204" pitchFamily="34" charset="0"/>
              </a:endParaRPr>
            </a:p>
            <a:p>
              <a:pPr>
                <a:spcBef>
                  <a:spcPct val="50000"/>
                </a:spcBef>
                <a:buFont typeface="Arial" panose="020B0604020202020204" pitchFamily="34" charset="0"/>
                <a:buChar char="•"/>
              </a:pPr>
              <a:r>
                <a:rPr lang="zh-CN" altLang="en-US" sz="1600" dirty="0">
                  <a:solidFill>
                    <a:prstClr val="black"/>
                  </a:solidFill>
                  <a:latin typeface="微软雅黑" panose="020B0503020204020204" pitchFamily="34" charset="-122"/>
                  <a:sym typeface="Arial" panose="020B0604020202020204" pitchFamily="34" charset="0"/>
                </a:rPr>
                <a:t>点击此处添加文本内容</a:t>
              </a:r>
            </a:p>
            <a:p>
              <a:pPr>
                <a:spcBef>
                  <a:spcPct val="50000"/>
                </a:spcBef>
                <a:buFont typeface="Arial" panose="020B0604020202020204" pitchFamily="34" charset="0"/>
                <a:buChar char="•"/>
              </a:pPr>
              <a:endParaRPr lang="zh-CN" altLang="en-US" sz="1600" dirty="0">
                <a:solidFill>
                  <a:prstClr val="black"/>
                </a:solidFill>
                <a:latin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120203187"/>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000"/>
                                        <p:tgtEl>
                                          <p:spTgt spid="34"/>
                                        </p:tgtEl>
                                      </p:cBhvr>
                                    </p:animEffect>
                                    <p:anim calcmode="lin" valueType="num">
                                      <p:cBhvr>
                                        <p:cTn id="24" dur="1000" fill="hold"/>
                                        <p:tgtEl>
                                          <p:spTgt spid="34"/>
                                        </p:tgtEl>
                                        <p:attrNameLst>
                                          <p:attrName>ppt_x</p:attrName>
                                        </p:attrNameLst>
                                      </p:cBhvr>
                                      <p:tavLst>
                                        <p:tav tm="0">
                                          <p:val>
                                            <p:strVal val="#ppt_x"/>
                                          </p:val>
                                        </p:tav>
                                        <p:tav tm="100000">
                                          <p:val>
                                            <p:strVal val="#ppt_x"/>
                                          </p:val>
                                        </p:tav>
                                      </p:tavLst>
                                    </p:anim>
                                    <p:anim calcmode="lin" valueType="num">
                                      <p:cBhvr>
                                        <p:cTn id="25" dur="1000" fill="hold"/>
                                        <p:tgtEl>
                                          <p:spTgt spid="34"/>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1000"/>
                                        <p:tgtEl>
                                          <p:spTgt spid="44"/>
                                        </p:tgtEl>
                                      </p:cBhvr>
                                    </p:animEffect>
                                    <p:anim calcmode="lin" valueType="num">
                                      <p:cBhvr>
                                        <p:cTn id="30" dur="1000" fill="hold"/>
                                        <p:tgtEl>
                                          <p:spTgt spid="44"/>
                                        </p:tgtEl>
                                        <p:attrNameLst>
                                          <p:attrName>ppt_x</p:attrName>
                                        </p:attrNameLst>
                                      </p:cBhvr>
                                      <p:tavLst>
                                        <p:tav tm="0">
                                          <p:val>
                                            <p:strVal val="#ppt_x"/>
                                          </p:val>
                                        </p:tav>
                                        <p:tav tm="100000">
                                          <p:val>
                                            <p:strVal val="#ppt_x"/>
                                          </p:val>
                                        </p:tav>
                                      </p:tavLst>
                                    </p:anim>
                                    <p:anim calcmode="lin" valueType="num">
                                      <p:cBhvr>
                                        <p:cTn id="31" dur="1000" fill="hold"/>
                                        <p:tgtEl>
                                          <p:spTgt spid="4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750"/>
                                        <p:tgtEl>
                                          <p:spTgt spid="54"/>
                                        </p:tgtEl>
                                      </p:cBhvr>
                                    </p:animEffect>
                                    <p:anim calcmode="lin" valueType="num">
                                      <p:cBhvr>
                                        <p:cTn id="36" dur="750" fill="hold"/>
                                        <p:tgtEl>
                                          <p:spTgt spid="54"/>
                                        </p:tgtEl>
                                        <p:attrNameLst>
                                          <p:attrName>ppt_x</p:attrName>
                                        </p:attrNameLst>
                                      </p:cBhvr>
                                      <p:tavLst>
                                        <p:tav tm="0">
                                          <p:val>
                                            <p:strVal val="#ppt_x"/>
                                          </p:val>
                                        </p:tav>
                                        <p:tav tm="100000">
                                          <p:val>
                                            <p:strVal val="#ppt_x"/>
                                          </p:val>
                                        </p:tav>
                                      </p:tavLst>
                                    </p:anim>
                                    <p:anim calcmode="lin" valueType="num">
                                      <p:cBhvr>
                                        <p:cTn id="37"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pic>
        <p:nvPicPr>
          <p:cNvPr id="6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447" y="1926336"/>
            <a:ext cx="2681202" cy="2974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6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6449" y="2411794"/>
            <a:ext cx="2752288" cy="3100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4" name="TextBox 5"/>
          <p:cNvSpPr txBox="1">
            <a:spLocks noChangeArrowheads="1"/>
          </p:cNvSpPr>
          <p:nvPr/>
        </p:nvSpPr>
        <p:spPr bwMode="auto">
          <a:xfrm>
            <a:off x="5858065" y="2545906"/>
            <a:ext cx="4846511" cy="269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2000" b="1" dirty="0">
                <a:solidFill>
                  <a:srgbClr val="1B1A0F"/>
                </a:solidFill>
              </a:rPr>
              <a:t>标题内容</a:t>
            </a:r>
            <a:endParaRPr lang="en-US" altLang="zh-CN" sz="2000" b="1" dirty="0">
              <a:solidFill>
                <a:srgbClr val="1B1A0F"/>
              </a:solidFill>
            </a:endParaRPr>
          </a:p>
          <a:p>
            <a:endParaRPr lang="en-US" altLang="zh-CN" sz="1400" dirty="0">
              <a:solidFill>
                <a:srgbClr val="1B1A0F"/>
              </a:solidFill>
            </a:endParaRPr>
          </a:p>
          <a:p>
            <a:pPr>
              <a:lnSpc>
                <a:spcPct val="150000"/>
              </a:lnSpc>
            </a:pPr>
            <a:r>
              <a:rPr lang="zh-CN" altLang="en-US" dirty="0">
                <a:solidFill>
                  <a:srgbClr val="1B1A0F"/>
                </a:solidFill>
                <a:latin typeface="+mj-ea"/>
                <a:ea typeface="+mj-ea"/>
              </a:rPr>
              <a:t>点击此处编辑文字内容点击此处编辑文字内容点击此处编辑文字内容点击此处编辑文字内容点击此处编辑文字内容点击此处编辑文字内容</a:t>
            </a:r>
          </a:p>
          <a:p>
            <a:endParaRPr lang="en-US" altLang="zh-CN" dirty="0">
              <a:solidFill>
                <a:srgbClr val="1B1A0F"/>
              </a:solidFill>
              <a:latin typeface="+mj-ea"/>
              <a:ea typeface="+mj-ea"/>
            </a:endParaRPr>
          </a:p>
          <a:p>
            <a:endParaRPr lang="en-US" altLang="zh-CN" dirty="0">
              <a:solidFill>
                <a:srgbClr val="1B1A0F"/>
              </a:solidFill>
              <a:latin typeface="+mj-ea"/>
              <a:ea typeface="+mj-ea"/>
            </a:endParaRPr>
          </a:p>
          <a:p>
            <a:endParaRPr lang="en-US" altLang="zh-CN" dirty="0">
              <a:solidFill>
                <a:srgbClr val="1B1A0F"/>
              </a:solidFill>
              <a:latin typeface="+mj-ea"/>
              <a:ea typeface="+mj-ea"/>
            </a:endParaRPr>
          </a:p>
        </p:txBody>
      </p:sp>
    </p:spTree>
    <p:extLst>
      <p:ext uri="{BB962C8B-B14F-4D97-AF65-F5344CB8AC3E}">
        <p14:creationId xmlns:p14="http://schemas.microsoft.com/office/powerpoint/2010/main" val="4119273749"/>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5" presetClass="entr" presetSubtype="0"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p:cTn id="10" dur="1000" fill="hold"/>
                                        <p:tgtEl>
                                          <p:spTgt spid="62"/>
                                        </p:tgtEl>
                                        <p:attrNameLst>
                                          <p:attrName>ppt_w</p:attrName>
                                        </p:attrNameLst>
                                      </p:cBhvr>
                                      <p:tavLst>
                                        <p:tav tm="0">
                                          <p:val>
                                            <p:fltVal val="0"/>
                                          </p:val>
                                        </p:tav>
                                        <p:tav tm="100000">
                                          <p:val>
                                            <p:strVal val="#ppt_w"/>
                                          </p:val>
                                        </p:tav>
                                      </p:tavLst>
                                    </p:anim>
                                    <p:anim calcmode="lin" valueType="num">
                                      <p:cBhvr>
                                        <p:cTn id="11" dur="1000" fill="hold"/>
                                        <p:tgtEl>
                                          <p:spTgt spid="62"/>
                                        </p:tgtEl>
                                        <p:attrNameLst>
                                          <p:attrName>ppt_h</p:attrName>
                                        </p:attrNameLst>
                                      </p:cBhvr>
                                      <p:tavLst>
                                        <p:tav tm="0">
                                          <p:val>
                                            <p:fltVal val="0"/>
                                          </p:val>
                                        </p:tav>
                                        <p:tav tm="100000">
                                          <p:val>
                                            <p:strVal val="#ppt_h"/>
                                          </p:val>
                                        </p:tav>
                                      </p:tavLst>
                                    </p:anim>
                                    <p:anim calcmode="lin" valueType="num">
                                      <p:cBhvr>
                                        <p:cTn id="12" dur="1000" fill="hold"/>
                                        <p:tgtEl>
                                          <p:spTgt spid="62"/>
                                        </p:tgtEl>
                                        <p:attrNameLst>
                                          <p:attrName>ppt_x</p:attrName>
                                        </p:attrNameLst>
                                      </p:cBhvr>
                                      <p:tavLst>
                                        <p:tav tm="0" fmla="#ppt_x+(cos(-2*pi*(1-$))*-#ppt_x-sin(-2*pi*(1-$))*(1-#ppt_y))*(1-$)">
                                          <p:val>
                                            <p:fltVal val="0"/>
                                          </p:val>
                                        </p:tav>
                                        <p:tav tm="100000">
                                          <p:val>
                                            <p:fltVal val="1"/>
                                          </p:val>
                                        </p:tav>
                                      </p:tavLst>
                                    </p:anim>
                                    <p:anim calcmode="lin" valueType="num">
                                      <p:cBhvr>
                                        <p:cTn id="13" dur="1000" fill="hold"/>
                                        <p:tgtEl>
                                          <p:spTgt spid="62"/>
                                        </p:tgtEl>
                                        <p:attrNameLst>
                                          <p:attrName>ppt_y</p:attrName>
                                        </p:attrNameLst>
                                      </p:cBhvr>
                                      <p:tavLst>
                                        <p:tav tm="0" fmla="#ppt_y+(sin(-2*pi*(1-$))*-#ppt_x+cos(-2*pi*(1-$))*(1-#ppt_y))*(1-$)">
                                          <p:val>
                                            <p:fltVal val="0"/>
                                          </p:val>
                                        </p:tav>
                                        <p:tav tm="100000">
                                          <p:val>
                                            <p:fltVal val="1"/>
                                          </p:val>
                                        </p:tav>
                                      </p:tavLst>
                                    </p:anim>
                                  </p:childTnLst>
                                </p:cTn>
                              </p:par>
                              <p:par>
                                <p:cTn id="14" presetID="15"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p:cTn id="16" dur="1000" fill="hold"/>
                                        <p:tgtEl>
                                          <p:spTgt spid="63"/>
                                        </p:tgtEl>
                                        <p:attrNameLst>
                                          <p:attrName>ppt_w</p:attrName>
                                        </p:attrNameLst>
                                      </p:cBhvr>
                                      <p:tavLst>
                                        <p:tav tm="0">
                                          <p:val>
                                            <p:fltVal val="0"/>
                                          </p:val>
                                        </p:tav>
                                        <p:tav tm="100000">
                                          <p:val>
                                            <p:strVal val="#ppt_w"/>
                                          </p:val>
                                        </p:tav>
                                      </p:tavLst>
                                    </p:anim>
                                    <p:anim calcmode="lin" valueType="num">
                                      <p:cBhvr>
                                        <p:cTn id="17" dur="1000" fill="hold"/>
                                        <p:tgtEl>
                                          <p:spTgt spid="63"/>
                                        </p:tgtEl>
                                        <p:attrNameLst>
                                          <p:attrName>ppt_h</p:attrName>
                                        </p:attrNameLst>
                                      </p:cBhvr>
                                      <p:tavLst>
                                        <p:tav tm="0">
                                          <p:val>
                                            <p:fltVal val="0"/>
                                          </p:val>
                                        </p:tav>
                                        <p:tav tm="100000">
                                          <p:val>
                                            <p:strVal val="#ppt_h"/>
                                          </p:val>
                                        </p:tav>
                                      </p:tavLst>
                                    </p:anim>
                                    <p:anim calcmode="lin" valueType="num">
                                      <p:cBhvr>
                                        <p:cTn id="18" dur="1000" fill="hold"/>
                                        <p:tgtEl>
                                          <p:spTgt spid="63"/>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63"/>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000"/>
                            </p:stCondLst>
                            <p:childTnLst>
                              <p:par>
                                <p:cTn id="21" presetID="14" presetClass="entr" presetSubtype="10" fill="hold" grpId="0" nodeType="afterEffect">
                                  <p:stCondLst>
                                    <p:cond delay="250"/>
                                  </p:stCondLst>
                                  <p:childTnLst>
                                    <p:set>
                                      <p:cBhvr>
                                        <p:cTn id="22" dur="1" fill="hold">
                                          <p:stCondLst>
                                            <p:cond delay="0"/>
                                          </p:stCondLst>
                                        </p:cTn>
                                        <p:tgtEl>
                                          <p:spTgt spid="64"/>
                                        </p:tgtEl>
                                        <p:attrNameLst>
                                          <p:attrName>style.visibility</p:attrName>
                                        </p:attrNameLst>
                                      </p:cBhvr>
                                      <p:to>
                                        <p:strVal val="visible"/>
                                      </p:to>
                                    </p:set>
                                    <p:animEffect transition="in" filter="randombar(horizontal)">
                                      <p:cBhvr>
                                        <p:cTn id="2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4"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http://cdn.duitang.com/uploads/item/201210/08/20121008093644_xArai.jpe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r="20059"/>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220" name="矩形 5"/>
          <p:cNvSpPr>
            <a:spLocks noChangeArrowheads="1"/>
          </p:cNvSpPr>
          <p:nvPr/>
        </p:nvSpPr>
        <p:spPr bwMode="auto">
          <a:xfrm>
            <a:off x="1358457" y="2262374"/>
            <a:ext cx="3871911" cy="1827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lnSpc>
                <a:spcPct val="120000"/>
              </a:lnSpc>
              <a:spcBef>
                <a:spcPct val="0"/>
              </a:spcBef>
              <a:spcAft>
                <a:spcPct val="0"/>
              </a:spcAft>
              <a:buFont typeface="Arial" panose="020B0604020202020204" pitchFamily="34" charset="0"/>
              <a:buChar char="•"/>
            </a:pPr>
            <a:r>
              <a:rPr lang="zh-CN" altLang="en-US" sz="2400" b="1" dirty="0">
                <a:solidFill>
                  <a:schemeClr val="bg1"/>
                </a:solidFill>
                <a:effectLst>
                  <a:outerShdw blurRad="38100" dist="38100" dir="2700000" algn="tl">
                    <a:srgbClr val="000000">
                      <a:alpha val="43137"/>
                    </a:srgbClr>
                  </a:outerShdw>
                </a:effectLst>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400" b="1" dirty="0">
                <a:solidFill>
                  <a:schemeClr val="bg1"/>
                </a:solidFill>
                <a:effectLst>
                  <a:outerShdw blurRad="38100" dist="38100" dir="2700000" algn="tl">
                    <a:srgbClr val="000000">
                      <a:alpha val="43137"/>
                    </a:srgbClr>
                  </a:outerShdw>
                </a:effectLst>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400" b="1" dirty="0">
                <a:solidFill>
                  <a:schemeClr val="bg1"/>
                </a:solidFill>
                <a:effectLst>
                  <a:outerShdw blurRad="38100" dist="38100" dir="2700000" algn="tl">
                    <a:srgbClr val="000000">
                      <a:alpha val="43137"/>
                    </a:srgbClr>
                  </a:outerShdw>
                </a:effectLst>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endParaRPr lang="zh-CN" altLang="en-US" sz="2400" b="1" dirty="0">
              <a:solidFill>
                <a:schemeClr val="bg1"/>
              </a:solidFill>
              <a:effectLst>
                <a:outerShdw blurRad="38100" dist="38100" dir="2700000" algn="tl">
                  <a:srgbClr val="000000">
                    <a:alpha val="43137"/>
                  </a:srgbClr>
                </a:outerShdw>
              </a:effectLst>
              <a:latin typeface="+mn-ea"/>
              <a:ea typeface="+mn-ea"/>
            </a:endParaRPr>
          </a:p>
        </p:txBody>
      </p:sp>
      <p:sp>
        <p:nvSpPr>
          <p:cNvPr id="9"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sp>
        <p:nvSpPr>
          <p:cNvPr id="10" name="矩形 5"/>
          <p:cNvSpPr>
            <a:spLocks noChangeArrowheads="1"/>
          </p:cNvSpPr>
          <p:nvPr/>
        </p:nvSpPr>
        <p:spPr bwMode="auto">
          <a:xfrm>
            <a:off x="4652869" y="2262374"/>
            <a:ext cx="3871911" cy="1827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lnSpc>
                <a:spcPct val="120000"/>
              </a:lnSpc>
              <a:spcBef>
                <a:spcPct val="0"/>
              </a:spcBef>
              <a:spcAft>
                <a:spcPct val="0"/>
              </a:spcAft>
              <a:buFont typeface="Arial" panose="020B0604020202020204" pitchFamily="34" charset="0"/>
              <a:buChar char="•"/>
            </a:pPr>
            <a:r>
              <a:rPr lang="zh-CN" altLang="en-US" sz="2400" b="1" dirty="0">
                <a:solidFill>
                  <a:schemeClr val="bg1"/>
                </a:solidFill>
                <a:effectLst>
                  <a:outerShdw blurRad="38100" dist="38100" dir="2700000" algn="tl">
                    <a:srgbClr val="000000">
                      <a:alpha val="43137"/>
                    </a:srgbClr>
                  </a:outerShdw>
                </a:effectLst>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400" b="1" dirty="0">
                <a:solidFill>
                  <a:schemeClr val="bg1"/>
                </a:solidFill>
                <a:effectLst>
                  <a:outerShdw blurRad="38100" dist="38100" dir="2700000" algn="tl">
                    <a:srgbClr val="000000">
                      <a:alpha val="43137"/>
                    </a:srgbClr>
                  </a:outerShdw>
                </a:effectLst>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400" b="1" dirty="0">
                <a:solidFill>
                  <a:schemeClr val="bg1"/>
                </a:solidFill>
                <a:effectLst>
                  <a:outerShdw blurRad="38100" dist="38100" dir="2700000" algn="tl">
                    <a:srgbClr val="000000">
                      <a:alpha val="43137"/>
                    </a:srgbClr>
                  </a:outerShdw>
                </a:effectLst>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endParaRPr lang="zh-CN" altLang="en-US" sz="2400" b="1" dirty="0">
              <a:solidFill>
                <a:schemeClr val="bg1"/>
              </a:solidFill>
              <a:effectLst>
                <a:outerShdw blurRad="38100" dist="38100" dir="2700000" algn="tl">
                  <a:srgbClr val="000000">
                    <a:alpha val="43137"/>
                  </a:srgbClr>
                </a:outerShdw>
              </a:effectLst>
              <a:latin typeface="+mn-ea"/>
              <a:ea typeface="+mn-ea"/>
            </a:endParaRPr>
          </a:p>
        </p:txBody>
      </p:sp>
    </p:spTree>
    <p:extLst>
      <p:ext uri="{BB962C8B-B14F-4D97-AF65-F5344CB8AC3E}">
        <p14:creationId xmlns:p14="http://schemas.microsoft.com/office/powerpoint/2010/main" val="3188343691"/>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9220"/>
                                        </p:tgtEl>
                                        <p:attrNameLst>
                                          <p:attrName>style.visibility</p:attrName>
                                        </p:attrNameLst>
                                      </p:cBhvr>
                                      <p:to>
                                        <p:strVal val="visible"/>
                                      </p:to>
                                    </p:set>
                                    <p:anim calcmode="lin" valueType="num">
                                      <p:cBhvr additive="base">
                                        <p:cTn id="11" dur="1000" fill="hold"/>
                                        <p:tgtEl>
                                          <p:spTgt spid="9220"/>
                                        </p:tgtEl>
                                        <p:attrNameLst>
                                          <p:attrName>ppt_x</p:attrName>
                                        </p:attrNameLst>
                                      </p:cBhvr>
                                      <p:tavLst>
                                        <p:tav tm="0">
                                          <p:val>
                                            <p:strVal val="0-#ppt_w/2"/>
                                          </p:val>
                                        </p:tav>
                                        <p:tav tm="100000">
                                          <p:val>
                                            <p:strVal val="#ppt_x"/>
                                          </p:val>
                                        </p:tav>
                                      </p:tavLst>
                                    </p:anim>
                                    <p:anim calcmode="lin" valueType="num">
                                      <p:cBhvr additive="base">
                                        <p:cTn id="12" dur="1000" fill="hold"/>
                                        <p:tgtEl>
                                          <p:spTgt spid="922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9"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1000" fill="hold"/>
                                        <p:tgtEl>
                                          <p:spTgt spid="10"/>
                                        </p:tgtEl>
                                        <p:attrNameLst>
                                          <p:attrName>ppt_x</p:attrName>
                                        </p:attrNameLst>
                                      </p:cBhvr>
                                      <p:tavLst>
                                        <p:tav tm="0">
                                          <p:val>
                                            <p:strVal val="0-#ppt_w/2"/>
                                          </p:val>
                                        </p:tav>
                                        <p:tav tm="100000">
                                          <p:val>
                                            <p:strVal val="#ppt_x"/>
                                          </p:val>
                                        </p:tav>
                                      </p:tavLst>
                                    </p:anim>
                                    <p:anim calcmode="lin" valueType="num">
                                      <p:cBhvr additive="base">
                                        <p:cTn id="17" dur="10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矩形 3"/>
          <p:cNvSpPr>
            <a:spLocks noChangeArrowheads="1"/>
          </p:cNvSpPr>
          <p:nvPr/>
        </p:nvSpPr>
        <p:spPr bwMode="auto">
          <a:xfrm>
            <a:off x="1051752" y="1775079"/>
            <a:ext cx="34559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p:txBody>
      </p:sp>
      <p:sp>
        <p:nvSpPr>
          <p:cNvPr id="5" name="矩形 4"/>
          <p:cNvSpPr/>
          <p:nvPr/>
        </p:nvSpPr>
        <p:spPr>
          <a:xfrm>
            <a:off x="1051751" y="3066606"/>
            <a:ext cx="3600450" cy="1200329"/>
          </a:xfrm>
          <a:prstGeom prst="rect">
            <a:avLst/>
          </a:prstGeom>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p:txBody>
      </p:sp>
      <p:sp>
        <p:nvSpPr>
          <p:cNvPr id="6"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53300"/>
          <a:stretch/>
        </p:blipFill>
        <p:spPr>
          <a:xfrm>
            <a:off x="6498336" y="0"/>
            <a:ext cx="5693664" cy="6858000"/>
          </a:xfrm>
          <a:prstGeom prst="rect">
            <a:avLst/>
          </a:prstGeom>
        </p:spPr>
      </p:pic>
      <p:sp>
        <p:nvSpPr>
          <p:cNvPr id="8" name="矩形 7"/>
          <p:cNvSpPr/>
          <p:nvPr/>
        </p:nvSpPr>
        <p:spPr>
          <a:xfrm>
            <a:off x="1051751" y="4358133"/>
            <a:ext cx="3600450" cy="1200329"/>
          </a:xfrm>
          <a:prstGeom prst="rect">
            <a:avLst/>
          </a:prstGeom>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p:txBody>
      </p:sp>
    </p:spTree>
    <p:extLst>
      <p:ext uri="{BB962C8B-B14F-4D97-AF65-F5344CB8AC3E}">
        <p14:creationId xmlns:p14="http://schemas.microsoft.com/office/powerpoint/2010/main" val="751438196"/>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6" presetClass="entr" presetSubtype="0" fill="hold" grpId="0" nodeType="afterEffect">
                                  <p:stCondLst>
                                    <p:cond delay="0"/>
                                  </p:stCondLst>
                                  <p:childTnLst>
                                    <p:set>
                                      <p:cBhvr>
                                        <p:cTn id="10" dur="1" fill="hold">
                                          <p:stCondLst>
                                            <p:cond delay="0"/>
                                          </p:stCondLst>
                                        </p:cTn>
                                        <p:tgtEl>
                                          <p:spTgt spid="10244"/>
                                        </p:tgtEl>
                                        <p:attrNameLst>
                                          <p:attrName>style.visibility</p:attrName>
                                        </p:attrNameLst>
                                      </p:cBhvr>
                                      <p:to>
                                        <p:strVal val="visible"/>
                                      </p:to>
                                    </p:set>
                                    <p:animEffect transition="in" filter="wipe(down)">
                                      <p:cBhvr>
                                        <p:cTn id="11" dur="580">
                                          <p:stCondLst>
                                            <p:cond delay="0"/>
                                          </p:stCondLst>
                                        </p:cTn>
                                        <p:tgtEl>
                                          <p:spTgt spid="10244"/>
                                        </p:tgtEl>
                                      </p:cBhvr>
                                    </p:animEffect>
                                    <p:anim calcmode="lin" valueType="num">
                                      <p:cBhvr>
                                        <p:cTn id="12" dur="1822" tmFilter="0,0; 0.14,0.36; 0.43,0.73; 0.71,0.91; 1.0,1.0">
                                          <p:stCondLst>
                                            <p:cond delay="0"/>
                                          </p:stCondLst>
                                        </p:cTn>
                                        <p:tgtEl>
                                          <p:spTgt spid="10244"/>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0244"/>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0244"/>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0244"/>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0244"/>
                                        </p:tgtEl>
                                        <p:attrNameLst>
                                          <p:attrName>ppt_y</p:attrName>
                                        </p:attrNameLst>
                                      </p:cBhvr>
                                      <p:tavLst>
                                        <p:tav tm="0" fmla="#ppt_y-sin(pi*$)/81">
                                          <p:val>
                                            <p:fltVal val="0"/>
                                          </p:val>
                                        </p:tav>
                                        <p:tav tm="100000">
                                          <p:val>
                                            <p:fltVal val="1"/>
                                          </p:val>
                                        </p:tav>
                                      </p:tavLst>
                                    </p:anim>
                                    <p:animScale>
                                      <p:cBhvr>
                                        <p:cTn id="17" dur="26">
                                          <p:stCondLst>
                                            <p:cond delay="650"/>
                                          </p:stCondLst>
                                        </p:cTn>
                                        <p:tgtEl>
                                          <p:spTgt spid="10244"/>
                                        </p:tgtEl>
                                      </p:cBhvr>
                                      <p:to x="100000" y="60000"/>
                                    </p:animScale>
                                    <p:animScale>
                                      <p:cBhvr>
                                        <p:cTn id="18" dur="166" decel="50000">
                                          <p:stCondLst>
                                            <p:cond delay="676"/>
                                          </p:stCondLst>
                                        </p:cTn>
                                        <p:tgtEl>
                                          <p:spTgt spid="10244"/>
                                        </p:tgtEl>
                                      </p:cBhvr>
                                      <p:to x="100000" y="100000"/>
                                    </p:animScale>
                                    <p:animScale>
                                      <p:cBhvr>
                                        <p:cTn id="19" dur="26">
                                          <p:stCondLst>
                                            <p:cond delay="1312"/>
                                          </p:stCondLst>
                                        </p:cTn>
                                        <p:tgtEl>
                                          <p:spTgt spid="10244"/>
                                        </p:tgtEl>
                                      </p:cBhvr>
                                      <p:to x="100000" y="80000"/>
                                    </p:animScale>
                                    <p:animScale>
                                      <p:cBhvr>
                                        <p:cTn id="20" dur="166" decel="50000">
                                          <p:stCondLst>
                                            <p:cond delay="1338"/>
                                          </p:stCondLst>
                                        </p:cTn>
                                        <p:tgtEl>
                                          <p:spTgt spid="10244"/>
                                        </p:tgtEl>
                                      </p:cBhvr>
                                      <p:to x="100000" y="100000"/>
                                    </p:animScale>
                                    <p:animScale>
                                      <p:cBhvr>
                                        <p:cTn id="21" dur="26">
                                          <p:stCondLst>
                                            <p:cond delay="1642"/>
                                          </p:stCondLst>
                                        </p:cTn>
                                        <p:tgtEl>
                                          <p:spTgt spid="10244"/>
                                        </p:tgtEl>
                                      </p:cBhvr>
                                      <p:to x="100000" y="90000"/>
                                    </p:animScale>
                                    <p:animScale>
                                      <p:cBhvr>
                                        <p:cTn id="22" dur="166" decel="50000">
                                          <p:stCondLst>
                                            <p:cond delay="1668"/>
                                          </p:stCondLst>
                                        </p:cTn>
                                        <p:tgtEl>
                                          <p:spTgt spid="10244"/>
                                        </p:tgtEl>
                                      </p:cBhvr>
                                      <p:to x="100000" y="100000"/>
                                    </p:animScale>
                                    <p:animScale>
                                      <p:cBhvr>
                                        <p:cTn id="23" dur="26">
                                          <p:stCondLst>
                                            <p:cond delay="1808"/>
                                          </p:stCondLst>
                                        </p:cTn>
                                        <p:tgtEl>
                                          <p:spTgt spid="10244"/>
                                        </p:tgtEl>
                                      </p:cBhvr>
                                      <p:to x="100000" y="95000"/>
                                    </p:animScale>
                                    <p:animScale>
                                      <p:cBhvr>
                                        <p:cTn id="24" dur="166" decel="50000">
                                          <p:stCondLst>
                                            <p:cond delay="1834"/>
                                          </p:stCondLst>
                                        </p:cTn>
                                        <p:tgtEl>
                                          <p:spTgt spid="10244"/>
                                        </p:tgtEl>
                                      </p:cBhvr>
                                      <p:to x="100000" y="100000"/>
                                    </p:animScale>
                                  </p:childTnLst>
                                </p:cTn>
                              </p:par>
                            </p:childTnLst>
                          </p:cTn>
                        </p:par>
                        <p:par>
                          <p:cTn id="25" fill="hold">
                            <p:stCondLst>
                              <p:cond delay="2500"/>
                            </p:stCondLst>
                            <p:childTnLst>
                              <p:par>
                                <p:cTn id="26" presetID="26"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80">
                                          <p:stCondLst>
                                            <p:cond delay="0"/>
                                          </p:stCondLst>
                                        </p:cTn>
                                        <p:tgtEl>
                                          <p:spTgt spid="5"/>
                                        </p:tgtEl>
                                      </p:cBhvr>
                                    </p:animEffect>
                                    <p:anim calcmode="lin" valueType="num">
                                      <p:cBhvr>
                                        <p:cTn id="29"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4" dur="26">
                                          <p:stCondLst>
                                            <p:cond delay="650"/>
                                          </p:stCondLst>
                                        </p:cTn>
                                        <p:tgtEl>
                                          <p:spTgt spid="5"/>
                                        </p:tgtEl>
                                      </p:cBhvr>
                                      <p:to x="100000" y="60000"/>
                                    </p:animScale>
                                    <p:animScale>
                                      <p:cBhvr>
                                        <p:cTn id="35" dur="166" decel="50000">
                                          <p:stCondLst>
                                            <p:cond delay="676"/>
                                          </p:stCondLst>
                                        </p:cTn>
                                        <p:tgtEl>
                                          <p:spTgt spid="5"/>
                                        </p:tgtEl>
                                      </p:cBhvr>
                                      <p:to x="100000" y="100000"/>
                                    </p:animScale>
                                    <p:animScale>
                                      <p:cBhvr>
                                        <p:cTn id="36" dur="26">
                                          <p:stCondLst>
                                            <p:cond delay="1312"/>
                                          </p:stCondLst>
                                        </p:cTn>
                                        <p:tgtEl>
                                          <p:spTgt spid="5"/>
                                        </p:tgtEl>
                                      </p:cBhvr>
                                      <p:to x="100000" y="80000"/>
                                    </p:animScale>
                                    <p:animScale>
                                      <p:cBhvr>
                                        <p:cTn id="37" dur="166" decel="50000">
                                          <p:stCondLst>
                                            <p:cond delay="1338"/>
                                          </p:stCondLst>
                                        </p:cTn>
                                        <p:tgtEl>
                                          <p:spTgt spid="5"/>
                                        </p:tgtEl>
                                      </p:cBhvr>
                                      <p:to x="100000" y="100000"/>
                                    </p:animScale>
                                    <p:animScale>
                                      <p:cBhvr>
                                        <p:cTn id="38" dur="26">
                                          <p:stCondLst>
                                            <p:cond delay="1642"/>
                                          </p:stCondLst>
                                        </p:cTn>
                                        <p:tgtEl>
                                          <p:spTgt spid="5"/>
                                        </p:tgtEl>
                                      </p:cBhvr>
                                      <p:to x="100000" y="90000"/>
                                    </p:animScale>
                                    <p:animScale>
                                      <p:cBhvr>
                                        <p:cTn id="39" dur="166" decel="50000">
                                          <p:stCondLst>
                                            <p:cond delay="1668"/>
                                          </p:stCondLst>
                                        </p:cTn>
                                        <p:tgtEl>
                                          <p:spTgt spid="5"/>
                                        </p:tgtEl>
                                      </p:cBhvr>
                                      <p:to x="100000" y="100000"/>
                                    </p:animScale>
                                    <p:animScale>
                                      <p:cBhvr>
                                        <p:cTn id="40" dur="26">
                                          <p:stCondLst>
                                            <p:cond delay="1808"/>
                                          </p:stCondLst>
                                        </p:cTn>
                                        <p:tgtEl>
                                          <p:spTgt spid="5"/>
                                        </p:tgtEl>
                                      </p:cBhvr>
                                      <p:to x="100000" y="95000"/>
                                    </p:animScale>
                                    <p:animScale>
                                      <p:cBhvr>
                                        <p:cTn id="41" dur="166" decel="50000">
                                          <p:stCondLst>
                                            <p:cond delay="1834"/>
                                          </p:stCondLst>
                                        </p:cTn>
                                        <p:tgtEl>
                                          <p:spTgt spid="5"/>
                                        </p:tgtEl>
                                      </p:cBhvr>
                                      <p:to x="100000" y="100000"/>
                                    </p:animScale>
                                  </p:childTnLst>
                                </p:cTn>
                              </p:par>
                            </p:childTnLst>
                          </p:cTn>
                        </p:par>
                        <p:par>
                          <p:cTn id="42" fill="hold">
                            <p:stCondLst>
                              <p:cond delay="4500"/>
                            </p:stCondLst>
                            <p:childTnLst>
                              <p:par>
                                <p:cTn id="43" presetID="26" presetClass="entr" presetSubtype="0"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80">
                                          <p:stCondLst>
                                            <p:cond delay="0"/>
                                          </p:stCondLst>
                                        </p:cTn>
                                        <p:tgtEl>
                                          <p:spTgt spid="8"/>
                                        </p:tgtEl>
                                      </p:cBhvr>
                                    </p:animEffect>
                                    <p:anim calcmode="lin" valueType="num">
                                      <p:cBhvr>
                                        <p:cTn id="4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1" dur="26">
                                          <p:stCondLst>
                                            <p:cond delay="650"/>
                                          </p:stCondLst>
                                        </p:cTn>
                                        <p:tgtEl>
                                          <p:spTgt spid="8"/>
                                        </p:tgtEl>
                                      </p:cBhvr>
                                      <p:to x="100000" y="60000"/>
                                    </p:animScale>
                                    <p:animScale>
                                      <p:cBhvr>
                                        <p:cTn id="52" dur="166" decel="50000">
                                          <p:stCondLst>
                                            <p:cond delay="676"/>
                                          </p:stCondLst>
                                        </p:cTn>
                                        <p:tgtEl>
                                          <p:spTgt spid="8"/>
                                        </p:tgtEl>
                                      </p:cBhvr>
                                      <p:to x="100000" y="100000"/>
                                    </p:animScale>
                                    <p:animScale>
                                      <p:cBhvr>
                                        <p:cTn id="53" dur="26">
                                          <p:stCondLst>
                                            <p:cond delay="1312"/>
                                          </p:stCondLst>
                                        </p:cTn>
                                        <p:tgtEl>
                                          <p:spTgt spid="8"/>
                                        </p:tgtEl>
                                      </p:cBhvr>
                                      <p:to x="100000" y="80000"/>
                                    </p:animScale>
                                    <p:animScale>
                                      <p:cBhvr>
                                        <p:cTn id="54" dur="166" decel="50000">
                                          <p:stCondLst>
                                            <p:cond delay="1338"/>
                                          </p:stCondLst>
                                        </p:cTn>
                                        <p:tgtEl>
                                          <p:spTgt spid="8"/>
                                        </p:tgtEl>
                                      </p:cBhvr>
                                      <p:to x="100000" y="100000"/>
                                    </p:animScale>
                                    <p:animScale>
                                      <p:cBhvr>
                                        <p:cTn id="55" dur="26">
                                          <p:stCondLst>
                                            <p:cond delay="1642"/>
                                          </p:stCondLst>
                                        </p:cTn>
                                        <p:tgtEl>
                                          <p:spTgt spid="8"/>
                                        </p:tgtEl>
                                      </p:cBhvr>
                                      <p:to x="100000" y="90000"/>
                                    </p:animScale>
                                    <p:animScale>
                                      <p:cBhvr>
                                        <p:cTn id="56" dur="166" decel="50000">
                                          <p:stCondLst>
                                            <p:cond delay="1668"/>
                                          </p:stCondLst>
                                        </p:cTn>
                                        <p:tgtEl>
                                          <p:spTgt spid="8"/>
                                        </p:tgtEl>
                                      </p:cBhvr>
                                      <p:to x="100000" y="100000"/>
                                    </p:animScale>
                                    <p:animScale>
                                      <p:cBhvr>
                                        <p:cTn id="57" dur="26">
                                          <p:stCondLst>
                                            <p:cond delay="1808"/>
                                          </p:stCondLst>
                                        </p:cTn>
                                        <p:tgtEl>
                                          <p:spTgt spid="8"/>
                                        </p:tgtEl>
                                      </p:cBhvr>
                                      <p:to x="100000" y="95000"/>
                                    </p:animScale>
                                    <p:animScale>
                                      <p:cBhvr>
                                        <p:cTn id="58"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5" grpId="0"/>
      <p:bldP spid="6"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商务谈判"/>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64992"/>
            <a:ext cx="12192000" cy="349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sp>
        <p:nvSpPr>
          <p:cNvPr id="8" name="矩形 3"/>
          <p:cNvSpPr>
            <a:spLocks noChangeArrowheads="1"/>
          </p:cNvSpPr>
          <p:nvPr/>
        </p:nvSpPr>
        <p:spPr bwMode="auto">
          <a:xfrm>
            <a:off x="1051752" y="1482471"/>
            <a:ext cx="915295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lnSpc>
                <a:spcPct val="120000"/>
              </a:lnSpc>
              <a:spcBef>
                <a:spcPct val="0"/>
              </a:spcBef>
              <a:spcAft>
                <a:spcPct val="0"/>
              </a:spcAft>
              <a:buFont typeface="Arial" panose="020B0604020202020204" pitchFamily="34" charset="0"/>
              <a:buChar char="•"/>
            </a:pPr>
            <a:r>
              <a:rPr lang="zh-CN" altLang="en-US" sz="2000" dirty="0" smtClean="0">
                <a:solidFill>
                  <a:prstClr val="black"/>
                </a:solidFill>
                <a:latin typeface="+mn-ea"/>
                <a:ea typeface="+mn-ea"/>
              </a:rPr>
              <a:t>点此添加文本内容点此添加文本内容点此添加</a:t>
            </a:r>
            <a:r>
              <a:rPr lang="zh-CN" altLang="en-US" sz="2000" dirty="0">
                <a:solidFill>
                  <a:prstClr val="black"/>
                </a:solidFill>
                <a:latin typeface="+mn-ea"/>
                <a:ea typeface="+mn-ea"/>
              </a:rPr>
              <a:t>文本</a:t>
            </a:r>
            <a:r>
              <a:rPr lang="zh-CN" altLang="en-US" sz="2000" dirty="0" smtClean="0">
                <a:solidFill>
                  <a:prstClr val="black"/>
                </a:solidFill>
                <a:latin typeface="+mn-ea"/>
                <a:ea typeface="+mn-ea"/>
              </a:rPr>
              <a:t>内容</a:t>
            </a:r>
            <a:endParaRPr lang="en-US" altLang="zh-CN" sz="2000" dirty="0" smtClean="0">
              <a:solidFill>
                <a:prstClr val="black"/>
              </a:solidFill>
              <a:latin typeface="+mn-ea"/>
              <a:ea typeface="+mn-ea"/>
            </a:endParaRPr>
          </a:p>
          <a:p>
            <a:pPr algn="just" fontAlgn="base">
              <a:lnSpc>
                <a:spcPct val="120000"/>
              </a:lnSpc>
              <a:spcBef>
                <a:spcPct val="0"/>
              </a:spcBef>
              <a:spcAft>
                <a:spcPct val="0"/>
              </a:spcAft>
              <a:buFont typeface="Arial" panose="020B0604020202020204" pitchFamily="34" charset="0"/>
              <a:buChar char="•"/>
            </a:pPr>
            <a:r>
              <a:rPr lang="zh-CN" altLang="en-US" sz="2000" dirty="0" smtClean="0">
                <a:solidFill>
                  <a:prstClr val="black"/>
                </a:solidFill>
                <a:latin typeface="+mn-ea"/>
                <a:ea typeface="+mn-ea"/>
              </a:rPr>
              <a:t>点此添加文本内容点此添加文本内容点此添加文本内容</a:t>
            </a:r>
            <a:endParaRPr lang="en-US" altLang="zh-CN" sz="2000" dirty="0" smtClean="0">
              <a:solidFill>
                <a:prstClr val="black"/>
              </a:solidFill>
              <a:latin typeface="+mn-ea"/>
              <a:ea typeface="+mn-ea"/>
            </a:endParaRPr>
          </a:p>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点此添加文本内容点此添加文本内容点此添加文本内容</a:t>
            </a:r>
          </a:p>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点此添加文本内容点此添加文本内容点此添加文本内容</a:t>
            </a:r>
          </a:p>
          <a:p>
            <a:pPr algn="just" fontAlgn="base">
              <a:lnSpc>
                <a:spcPct val="120000"/>
              </a:lnSpc>
              <a:spcBef>
                <a:spcPct val="0"/>
              </a:spcBef>
              <a:spcAft>
                <a:spcPct val="0"/>
              </a:spcAft>
              <a:buFont typeface="Arial" panose="020B0604020202020204" pitchFamily="34" charset="0"/>
              <a:buChar char="•"/>
            </a:pPr>
            <a:endParaRPr lang="zh-CN" altLang="en-US" sz="2000" dirty="0">
              <a:solidFill>
                <a:prstClr val="black"/>
              </a:solidFill>
              <a:latin typeface="+mn-ea"/>
              <a:ea typeface="+mn-ea"/>
            </a:endParaRPr>
          </a:p>
          <a:p>
            <a:pPr algn="just" fontAlgn="base">
              <a:lnSpc>
                <a:spcPct val="120000"/>
              </a:lnSpc>
              <a:spcBef>
                <a:spcPct val="0"/>
              </a:spcBef>
              <a:spcAft>
                <a:spcPct val="0"/>
              </a:spcAft>
              <a:buFont typeface="Arial" panose="020B0604020202020204" pitchFamily="34" charset="0"/>
              <a:buChar char="•"/>
            </a:pPr>
            <a:endParaRPr lang="zh-CN" altLang="en-US" sz="2000" dirty="0" smtClean="0">
              <a:solidFill>
                <a:prstClr val="black"/>
              </a:solidFill>
              <a:latin typeface="+mn-ea"/>
              <a:ea typeface="+mn-ea"/>
            </a:endParaRPr>
          </a:p>
          <a:p>
            <a:pPr algn="just" fontAlgn="base">
              <a:lnSpc>
                <a:spcPct val="120000"/>
              </a:lnSpc>
              <a:spcBef>
                <a:spcPct val="0"/>
              </a:spcBef>
              <a:spcAft>
                <a:spcPct val="0"/>
              </a:spcAft>
              <a:buFont typeface="Arial" panose="020B0604020202020204" pitchFamily="34" charset="0"/>
              <a:buChar char="•"/>
            </a:pPr>
            <a:endParaRPr lang="zh-CN" altLang="en-US" sz="2000" dirty="0">
              <a:solidFill>
                <a:prstClr val="black"/>
              </a:solidFill>
              <a:latin typeface="+mn-ea"/>
              <a:ea typeface="+mn-ea"/>
            </a:endParaRPr>
          </a:p>
        </p:txBody>
      </p:sp>
    </p:spTree>
    <p:extLst>
      <p:ext uri="{BB962C8B-B14F-4D97-AF65-F5344CB8AC3E}">
        <p14:creationId xmlns:p14="http://schemas.microsoft.com/office/powerpoint/2010/main" val="3996660767"/>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2" descr="http://everyguyed.com/wp-content/uploads/2010/10/5-types-of-body-language-to-avoi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5889" y="0"/>
            <a:ext cx="69961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txBox="1">
            <a:spLocks noChangeArrowheads="1"/>
          </p:cNvSpPr>
          <p:nvPr/>
        </p:nvSpPr>
        <p:spPr bwMode="auto">
          <a:xfrm>
            <a:off x="936817" y="1989139"/>
            <a:ext cx="4537075"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20000"/>
              </a:spcBef>
              <a:spcAft>
                <a:spcPct val="0"/>
              </a:spcAft>
              <a:buFont typeface="Arial" panose="020B0604020202020204" pitchFamily="34" charset="0"/>
              <a:buChar char="•"/>
            </a:pPr>
            <a:r>
              <a:rPr lang="zh-CN" altLang="en-US" sz="3200" b="1" dirty="0">
                <a:solidFill>
                  <a:srgbClr val="0070C0"/>
                </a:solidFill>
                <a:ea typeface="微软雅黑" panose="020B0503020204020204" pitchFamily="34" charset="-122"/>
              </a:rPr>
              <a:t>Who I am</a:t>
            </a:r>
            <a:r>
              <a:rPr lang="zh-CN" altLang="en-US" sz="3200" dirty="0">
                <a:solidFill>
                  <a:srgbClr val="0070C0"/>
                </a:solidFill>
                <a:ea typeface="微软雅黑" panose="020B0503020204020204" pitchFamily="34" charset="-122"/>
              </a:rPr>
              <a:t> </a:t>
            </a:r>
            <a:endParaRPr lang="en-US" altLang="zh-CN" sz="3200" dirty="0">
              <a:solidFill>
                <a:srgbClr val="0070C0"/>
              </a:solidFill>
              <a:ea typeface="微软雅黑" panose="020B0503020204020204" pitchFamily="34" charset="-122"/>
            </a:endParaRPr>
          </a:p>
          <a:p>
            <a:pPr eaLnBrk="0" fontAlgn="base" hangingPunct="0">
              <a:lnSpc>
                <a:spcPct val="150000"/>
              </a:lnSpc>
              <a:spcBef>
                <a:spcPct val="20000"/>
              </a:spcBef>
              <a:spcAft>
                <a:spcPct val="0"/>
              </a:spcAft>
              <a:buFont typeface="Arial" panose="020B0604020202020204" pitchFamily="34" charset="0"/>
              <a:buChar char="•"/>
            </a:pPr>
            <a:r>
              <a:rPr lang="zh-CN" altLang="en-US" sz="3200" b="1" dirty="0">
                <a:solidFill>
                  <a:srgbClr val="0070C0"/>
                </a:solidFill>
                <a:ea typeface="微软雅黑" panose="020B0503020204020204" pitchFamily="34" charset="-122"/>
              </a:rPr>
              <a:t>What I want to do</a:t>
            </a:r>
          </a:p>
          <a:p>
            <a:pPr eaLnBrk="0" fontAlgn="base" hangingPunct="0">
              <a:lnSpc>
                <a:spcPct val="150000"/>
              </a:lnSpc>
              <a:spcBef>
                <a:spcPct val="20000"/>
              </a:spcBef>
              <a:spcAft>
                <a:spcPct val="0"/>
              </a:spcAft>
              <a:buFont typeface="Arial" panose="020B0604020202020204" pitchFamily="34" charset="0"/>
              <a:buChar char="•"/>
            </a:pPr>
            <a:r>
              <a:rPr lang="zh-CN" altLang="en-US" sz="3200" b="1" dirty="0">
                <a:solidFill>
                  <a:srgbClr val="0070C0"/>
                </a:solidFill>
                <a:ea typeface="微软雅黑" panose="020B0503020204020204" pitchFamily="34" charset="-122"/>
              </a:rPr>
              <a:t>What I can do</a:t>
            </a:r>
            <a:endParaRPr lang="en-US" altLang="zh-CN" sz="3200" b="1" dirty="0">
              <a:solidFill>
                <a:srgbClr val="0070C0"/>
              </a:solidFill>
              <a:ea typeface="微软雅黑" panose="020B0503020204020204" pitchFamily="34" charset="-122"/>
            </a:endParaRPr>
          </a:p>
          <a:p>
            <a:pPr eaLnBrk="0" fontAlgn="base" hangingPunct="0">
              <a:lnSpc>
                <a:spcPct val="150000"/>
              </a:lnSpc>
              <a:spcBef>
                <a:spcPct val="20000"/>
              </a:spcBef>
              <a:spcAft>
                <a:spcPct val="0"/>
              </a:spcAft>
              <a:buFont typeface="Arial" panose="020B0604020202020204" pitchFamily="34" charset="0"/>
              <a:buChar char="•"/>
            </a:pPr>
            <a:r>
              <a:rPr lang="zh-CN" altLang="en-US" sz="3200" b="1" dirty="0">
                <a:solidFill>
                  <a:srgbClr val="0070C0"/>
                </a:solidFill>
                <a:ea typeface="微软雅黑" panose="020B0503020204020204" pitchFamily="34" charset="-122"/>
              </a:rPr>
              <a:t>What supports me</a:t>
            </a:r>
            <a:endParaRPr lang="en-US" altLang="zh-CN" sz="3200" b="1" dirty="0">
              <a:solidFill>
                <a:srgbClr val="0070C0"/>
              </a:solidFill>
              <a:ea typeface="微软雅黑" panose="020B0503020204020204" pitchFamily="34" charset="-122"/>
            </a:endParaRPr>
          </a:p>
          <a:p>
            <a:pPr eaLnBrk="0" fontAlgn="base" hangingPunct="0">
              <a:lnSpc>
                <a:spcPct val="150000"/>
              </a:lnSpc>
              <a:spcBef>
                <a:spcPct val="20000"/>
              </a:spcBef>
              <a:spcAft>
                <a:spcPct val="0"/>
              </a:spcAft>
              <a:buFont typeface="Arial" panose="020B0604020202020204" pitchFamily="34" charset="0"/>
              <a:buChar char="•"/>
            </a:pPr>
            <a:r>
              <a:rPr lang="zh-CN" altLang="en-US" sz="3200" b="1" dirty="0">
                <a:solidFill>
                  <a:srgbClr val="0070C0"/>
                </a:solidFill>
                <a:ea typeface="微软雅黑" panose="020B0503020204020204" pitchFamily="34" charset="-122"/>
              </a:rPr>
              <a:t>What I will do</a:t>
            </a:r>
          </a:p>
          <a:p>
            <a:pPr eaLnBrk="0" fontAlgn="base" hangingPunct="0">
              <a:lnSpc>
                <a:spcPct val="150000"/>
              </a:lnSpc>
              <a:spcBef>
                <a:spcPct val="20000"/>
              </a:spcBef>
              <a:spcAft>
                <a:spcPct val="0"/>
              </a:spcAft>
              <a:buFont typeface="Arial" panose="020B0604020202020204" pitchFamily="34" charset="0"/>
              <a:buChar char="•"/>
            </a:pPr>
            <a:endParaRPr lang="zh-CN" altLang="en-US" sz="2800" dirty="0">
              <a:solidFill>
                <a:srgbClr val="0070C0"/>
              </a:solidFill>
              <a:ea typeface="微软雅黑" panose="020B0503020204020204" pitchFamily="34" charset="-122"/>
            </a:endParaRPr>
          </a:p>
          <a:p>
            <a:pPr eaLnBrk="0" fontAlgn="base" hangingPunct="0">
              <a:lnSpc>
                <a:spcPct val="150000"/>
              </a:lnSpc>
              <a:spcBef>
                <a:spcPct val="20000"/>
              </a:spcBef>
              <a:spcAft>
                <a:spcPct val="0"/>
              </a:spcAft>
              <a:buFont typeface="Arial" panose="020B0604020202020204" pitchFamily="34" charset="0"/>
              <a:buChar char="•"/>
            </a:pPr>
            <a:endParaRPr lang="zh-CN" altLang="en-US" sz="2800" dirty="0">
              <a:solidFill>
                <a:srgbClr val="0070C0"/>
              </a:solidFill>
              <a:ea typeface="微软雅黑" panose="020B0503020204020204" pitchFamily="34" charset="-122"/>
            </a:endParaRPr>
          </a:p>
          <a:p>
            <a:pPr eaLnBrk="0" fontAlgn="base" hangingPunct="0">
              <a:lnSpc>
                <a:spcPct val="150000"/>
              </a:lnSpc>
              <a:spcBef>
                <a:spcPct val="20000"/>
              </a:spcBef>
              <a:spcAft>
                <a:spcPct val="0"/>
              </a:spcAft>
              <a:buFont typeface="Arial" panose="020B0604020202020204" pitchFamily="34" charset="0"/>
              <a:buChar char="•"/>
            </a:pPr>
            <a:endParaRPr lang="zh-CN" altLang="en-US" sz="2800" dirty="0">
              <a:solidFill>
                <a:srgbClr val="0070C0"/>
              </a:solidFill>
              <a:ea typeface="微软雅黑" panose="020B0503020204020204" pitchFamily="34" charset="-122"/>
            </a:endParaRPr>
          </a:p>
          <a:p>
            <a:pPr eaLnBrk="0" fontAlgn="base" hangingPunct="0">
              <a:lnSpc>
                <a:spcPct val="150000"/>
              </a:lnSpc>
              <a:spcBef>
                <a:spcPct val="20000"/>
              </a:spcBef>
              <a:spcAft>
                <a:spcPct val="0"/>
              </a:spcAft>
              <a:buFont typeface="Arial" panose="020B0604020202020204" pitchFamily="34" charset="0"/>
              <a:buChar char="•"/>
            </a:pPr>
            <a:endParaRPr lang="zh-CN" altLang="en-US" sz="2800" dirty="0">
              <a:solidFill>
                <a:srgbClr val="0070C0"/>
              </a:solidFill>
              <a:ea typeface="微软雅黑" panose="020B0503020204020204" pitchFamily="34" charset="-122"/>
            </a:endParaRPr>
          </a:p>
        </p:txBody>
      </p:sp>
      <p:sp>
        <p:nvSpPr>
          <p:cNvPr id="6"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spTree>
    <p:extLst>
      <p:ext uri="{BB962C8B-B14F-4D97-AF65-F5344CB8AC3E}">
        <p14:creationId xmlns:p14="http://schemas.microsoft.com/office/powerpoint/2010/main" val="1507705140"/>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blinds(horizontal)">
                                      <p:cBhvr>
                                        <p:cTn id="11" dur="500"/>
                                        <p:tgtEl>
                                          <p:spTgt spid="4">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blinds(horizontal)">
                                      <p:cBhvr>
                                        <p:cTn id="15" dur="500"/>
                                        <p:tgtEl>
                                          <p:spTgt spid="4">
                                            <p:txEl>
                                              <p:pRg st="1" end="1"/>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blinds(horizontal)">
                                      <p:cBhvr>
                                        <p:cTn id="19" dur="500"/>
                                        <p:tgtEl>
                                          <p:spTgt spid="4">
                                            <p:txEl>
                                              <p:pRg st="2" end="2"/>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blinds(horizontal)">
                                      <p:cBhvr>
                                        <p:cTn id="23" dur="500"/>
                                        <p:tgtEl>
                                          <p:spTgt spid="4">
                                            <p:txEl>
                                              <p:pRg st="3" end="3"/>
                                            </p:txEl>
                                          </p:spTgt>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utoUpdateAnimBg="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bwMode="auto">
          <a:xfrm>
            <a:off x="0" y="476250"/>
            <a:ext cx="12192000" cy="673100"/>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auto" hangingPunct="0">
              <a:spcAft>
                <a:spcPts val="0"/>
              </a:spcAft>
              <a:defRPr sz="3600">
                <a:solidFill>
                  <a:schemeClr val="lt1"/>
                </a:solidFill>
                <a:latin typeface="微软雅黑" pitchFamily="34" charset="-122"/>
                <a:ea typeface="微软雅黑" pitchFamily="34" charset="-122"/>
                <a:cs typeface="Arial" pitchFamily="34" charset="0"/>
              </a:defRPr>
            </a:lvl1pPr>
            <a:lvl2pPr algn="ctr" eaLnBrk="0" hangingPunct="0">
              <a:defRPr sz="4400">
                <a:solidFill>
                  <a:schemeClr val="lt1"/>
                </a:solidFill>
                <a:latin typeface="+mn-lt"/>
                <a:ea typeface="+mn-ea"/>
              </a:defRPr>
            </a:lvl2pPr>
            <a:lvl3pPr algn="ctr" eaLnBrk="0" hangingPunct="0">
              <a:defRPr sz="4400">
                <a:solidFill>
                  <a:schemeClr val="lt1"/>
                </a:solidFill>
                <a:latin typeface="+mn-lt"/>
                <a:ea typeface="+mn-ea"/>
              </a:defRPr>
            </a:lvl3pPr>
            <a:lvl4pPr algn="ctr" eaLnBrk="0" hangingPunct="0">
              <a:defRPr sz="4400">
                <a:solidFill>
                  <a:schemeClr val="lt1"/>
                </a:solidFill>
                <a:latin typeface="+mn-lt"/>
                <a:ea typeface="+mn-ea"/>
              </a:defRPr>
            </a:lvl4pPr>
            <a:lvl5pPr algn="ctr" eaLnBrk="0" hangingPunct="0">
              <a:defRPr sz="4400">
                <a:solidFill>
                  <a:schemeClr val="lt1"/>
                </a:solidFill>
                <a:latin typeface="+mn-lt"/>
                <a:ea typeface="+mn-ea"/>
              </a:defRPr>
            </a:lvl5pPr>
            <a:lvl6pPr marL="457200" algn="ctr" fontAlgn="base">
              <a:spcBef>
                <a:spcPct val="0"/>
              </a:spcBef>
              <a:spcAft>
                <a:spcPct val="0"/>
              </a:spcAft>
              <a:defRPr sz="4400">
                <a:solidFill>
                  <a:schemeClr val="lt1"/>
                </a:solidFill>
                <a:latin typeface="+mn-lt"/>
                <a:ea typeface="+mn-ea"/>
              </a:defRPr>
            </a:lvl6pPr>
            <a:lvl7pPr marL="914400" algn="ctr" fontAlgn="base">
              <a:spcBef>
                <a:spcPct val="0"/>
              </a:spcBef>
              <a:spcAft>
                <a:spcPct val="0"/>
              </a:spcAft>
              <a:defRPr sz="4400">
                <a:solidFill>
                  <a:schemeClr val="lt1"/>
                </a:solidFill>
                <a:latin typeface="+mn-lt"/>
                <a:ea typeface="+mn-ea"/>
              </a:defRPr>
            </a:lvl7pPr>
            <a:lvl8pPr marL="1371600" algn="ctr" fontAlgn="base">
              <a:spcBef>
                <a:spcPct val="0"/>
              </a:spcBef>
              <a:spcAft>
                <a:spcPct val="0"/>
              </a:spcAft>
              <a:defRPr sz="4400">
                <a:solidFill>
                  <a:schemeClr val="lt1"/>
                </a:solidFill>
                <a:latin typeface="+mn-lt"/>
                <a:ea typeface="+mn-ea"/>
              </a:defRPr>
            </a:lvl8pPr>
            <a:lvl9pPr marL="1828800" algn="ctr" fontAlgn="base">
              <a:spcBef>
                <a:spcPct val="0"/>
              </a:spcBef>
              <a:spcAft>
                <a:spcPct val="0"/>
              </a:spcAft>
              <a:defRPr sz="4400">
                <a:solidFill>
                  <a:schemeClr val="lt1"/>
                </a:solidFill>
                <a:latin typeface="+mn-lt"/>
                <a:ea typeface="+mn-ea"/>
              </a:defRPr>
            </a:lvl9pPr>
          </a:lstStyle>
          <a:p>
            <a:pPr>
              <a:spcBef>
                <a:spcPct val="0"/>
              </a:spcBef>
              <a:defRPr/>
            </a:pPr>
            <a:r>
              <a:rPr lang="zh-CN" altLang="en-US" dirty="0" smtClean="0">
                <a:solidFill>
                  <a:prstClr val="white"/>
                </a:solidFill>
              </a:rPr>
              <a:t>添加章节标题</a:t>
            </a:r>
            <a:endParaRPr lang="zh-CN" altLang="en-US" dirty="0">
              <a:solidFill>
                <a:prstClr val="white"/>
              </a:solidFill>
            </a:endParaRPr>
          </a:p>
        </p:txBody>
      </p:sp>
      <p:sp>
        <p:nvSpPr>
          <p:cNvPr id="7" name="Text Box 4"/>
          <p:cNvSpPr txBox="1">
            <a:spLocks noChangeArrowheads="1"/>
          </p:cNvSpPr>
          <p:nvPr/>
        </p:nvSpPr>
        <p:spPr bwMode="auto">
          <a:xfrm>
            <a:off x="5660548" y="1773238"/>
            <a:ext cx="4608513" cy="5940088"/>
          </a:xfrm>
          <a:prstGeom prst="rect">
            <a:avLst/>
          </a:prstGeom>
          <a:noFill/>
          <a:ln>
            <a:noFill/>
          </a:ln>
          <a:effectLst/>
          <a:extLst>
            <a:ext uri="{909E8E84-426E-40DD-AFC4-6F175D3DCCD1}">
              <a14:hiddenFill xmlns:a14="http://schemas.microsoft.com/office/drawing/2010/main">
                <a:gradFill rotWithShape="1">
                  <a:gsLst>
                    <a:gs pos="0">
                      <a:srgbClr val="FFFFFF">
                        <a:alpha val="23996"/>
                      </a:srgbClr>
                    </a:gs>
                    <a:gs pos="100000">
                      <a:schemeClr val="accent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200000"/>
              </a:lnSpc>
              <a:spcBef>
                <a:spcPct val="50000"/>
              </a:spcBef>
              <a:spcAft>
                <a:spcPct val="0"/>
              </a:spcAft>
            </a:pPr>
            <a:r>
              <a:rPr lang="zh-CN" altLang="en-US" sz="4000" b="1" dirty="0">
                <a:solidFill>
                  <a:prstClr val="black"/>
                </a:solidFill>
                <a:latin typeface="微软雅黑" panose="020B0503020204020204" pitchFamily="34" charset="-122"/>
                <a:ea typeface="微软雅黑" panose="020B0503020204020204" pitchFamily="34" charset="-122"/>
              </a:rPr>
              <a:t>点此添加</a:t>
            </a:r>
            <a:r>
              <a:rPr lang="zh-CN" altLang="en-US" sz="4000" b="1" dirty="0" smtClean="0">
                <a:solidFill>
                  <a:prstClr val="black"/>
                </a:solidFill>
                <a:latin typeface="微软雅黑" panose="020B0503020204020204" pitchFamily="34" charset="-122"/>
                <a:ea typeface="微软雅黑" panose="020B0503020204020204" pitchFamily="34" charset="-122"/>
              </a:rPr>
              <a:t>文本</a:t>
            </a:r>
            <a:endParaRPr lang="en-US" altLang="zh-CN" sz="4000" b="1" dirty="0" smtClean="0">
              <a:solidFill>
                <a:prstClr val="black"/>
              </a:solidFill>
              <a:latin typeface="微软雅黑" panose="020B0503020204020204" pitchFamily="34" charset="-122"/>
              <a:ea typeface="微软雅黑" panose="020B0503020204020204" pitchFamily="34" charset="-122"/>
            </a:endParaRPr>
          </a:p>
          <a:p>
            <a:pPr fontAlgn="base">
              <a:lnSpc>
                <a:spcPct val="200000"/>
              </a:lnSpc>
              <a:spcBef>
                <a:spcPct val="50000"/>
              </a:spcBef>
              <a:spcAft>
                <a:spcPct val="0"/>
              </a:spcAft>
            </a:pPr>
            <a:r>
              <a:rPr lang="zh-CN" altLang="en-US" sz="4000" b="1" dirty="0">
                <a:solidFill>
                  <a:prstClr val="black"/>
                </a:solidFill>
                <a:latin typeface="微软雅黑" panose="020B0503020204020204" pitchFamily="34" charset="-122"/>
                <a:ea typeface="微软雅黑" panose="020B0503020204020204" pitchFamily="34" charset="-122"/>
              </a:rPr>
              <a:t>点此添加</a:t>
            </a:r>
            <a:r>
              <a:rPr lang="zh-CN" altLang="en-US" sz="4000" b="1" dirty="0" smtClean="0">
                <a:solidFill>
                  <a:prstClr val="black"/>
                </a:solidFill>
                <a:latin typeface="微软雅黑" panose="020B0503020204020204" pitchFamily="34" charset="-122"/>
                <a:ea typeface="微软雅黑" panose="020B0503020204020204" pitchFamily="34" charset="-122"/>
              </a:rPr>
              <a:t>文本</a:t>
            </a:r>
            <a:endParaRPr lang="en-US" altLang="zh-CN" sz="4000" b="1" dirty="0" smtClean="0">
              <a:solidFill>
                <a:prstClr val="black"/>
              </a:solidFill>
              <a:latin typeface="微软雅黑" panose="020B0503020204020204" pitchFamily="34" charset="-122"/>
              <a:ea typeface="微软雅黑" panose="020B0503020204020204" pitchFamily="34" charset="-122"/>
            </a:endParaRPr>
          </a:p>
          <a:p>
            <a:pPr fontAlgn="base">
              <a:lnSpc>
                <a:spcPct val="200000"/>
              </a:lnSpc>
              <a:spcBef>
                <a:spcPct val="50000"/>
              </a:spcBef>
              <a:spcAft>
                <a:spcPct val="0"/>
              </a:spcAft>
            </a:pPr>
            <a:r>
              <a:rPr lang="zh-CN" altLang="en-US" sz="4000" b="1" dirty="0">
                <a:solidFill>
                  <a:prstClr val="black"/>
                </a:solidFill>
                <a:latin typeface="微软雅黑" panose="020B0503020204020204" pitchFamily="34" charset="-122"/>
                <a:ea typeface="微软雅黑" panose="020B0503020204020204" pitchFamily="34" charset="-122"/>
              </a:rPr>
              <a:t>点此添加文本</a:t>
            </a:r>
            <a:endParaRPr lang="en-US" altLang="zh-CN" sz="4000" b="1" dirty="0">
              <a:solidFill>
                <a:prstClr val="black"/>
              </a:solidFill>
              <a:latin typeface="微软雅黑" panose="020B0503020204020204" pitchFamily="34" charset="-122"/>
              <a:ea typeface="微软雅黑" panose="020B0503020204020204" pitchFamily="34" charset="-122"/>
            </a:endParaRPr>
          </a:p>
          <a:p>
            <a:pPr fontAlgn="base">
              <a:lnSpc>
                <a:spcPct val="200000"/>
              </a:lnSpc>
              <a:spcBef>
                <a:spcPct val="50000"/>
              </a:spcBef>
              <a:spcAft>
                <a:spcPct val="0"/>
              </a:spcAft>
            </a:pPr>
            <a:endParaRPr lang="en-US" altLang="zh-CN" sz="4000" b="1" dirty="0" smtClean="0">
              <a:solidFill>
                <a:prstClr val="black"/>
              </a:solidFill>
              <a:latin typeface="微软雅黑" panose="020B0503020204020204" pitchFamily="34" charset="-122"/>
              <a:ea typeface="微软雅黑" panose="020B0503020204020204" pitchFamily="34" charset="-122"/>
            </a:endParaRPr>
          </a:p>
        </p:txBody>
      </p:sp>
      <p:pic>
        <p:nvPicPr>
          <p:cNvPr id="8" name="图片 1"/>
          <p:cNvPicPr>
            <a:picLocks noChangeAspect="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3490436" y="1681164"/>
            <a:ext cx="1260475"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2"/>
          <p:cNvPicPr>
            <a:picLocks noChangeAspect="1"/>
          </p:cNvPicPr>
          <p:nvPr/>
        </p:nvPicPr>
        <p:blipFill>
          <a:blip r:embed="rId4">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3490436" y="3336925"/>
            <a:ext cx="1260475"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3"/>
          <p:cNvPicPr>
            <a:picLocks noChangeAspect="1"/>
          </p:cNvPicPr>
          <p:nvPr/>
        </p:nvPicPr>
        <p:blipFill>
          <a:blip r:embed="rId5">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3493611" y="4776789"/>
            <a:ext cx="12604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5834944"/>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39" presetClass="entr" presetSubtype="0" accel="10000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p:cTn id="15" dur="500" fill="hold"/>
                                        <p:tgtEl>
                                          <p:spTgt spid="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par>
                          <p:cTn id="23" fill="hold">
                            <p:stCondLst>
                              <p:cond delay="2000"/>
                            </p:stCondLst>
                            <p:childTnLst>
                              <p:par>
                                <p:cTn id="24" presetID="39" presetClass="entr" presetSubtype="0" accel="100000" fill="hold" grpId="0" nodeType="afterEffect">
                                  <p:stCondLst>
                                    <p:cond delay="0"/>
                                  </p:stCondLst>
                                  <p:childTnLst>
                                    <p:set>
                                      <p:cBhvr>
                                        <p:cTn id="25" dur="1" fill="hold">
                                          <p:stCondLst>
                                            <p:cond delay="0"/>
                                          </p:stCondLst>
                                        </p:cTn>
                                        <p:tgtEl>
                                          <p:spTgt spid="7">
                                            <p:txEl>
                                              <p:pRg st="1" end="1"/>
                                            </p:txEl>
                                          </p:spTgt>
                                        </p:tgtEl>
                                        <p:attrNameLst>
                                          <p:attrName>style.visibility</p:attrName>
                                        </p:attrNameLst>
                                      </p:cBhvr>
                                      <p:to>
                                        <p:strVal val="visible"/>
                                      </p:to>
                                    </p:set>
                                    <p:anim calcmode="lin" valueType="num">
                                      <p:cBhvr>
                                        <p:cTn id="26" dur="500" fill="hold"/>
                                        <p:tgtEl>
                                          <p:spTgt spid="7">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7" dur="500" fill="hold"/>
                                        <p:tgtEl>
                                          <p:spTgt spid="7">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8" dur="500" fill="hold"/>
                                        <p:tgtEl>
                                          <p:spTgt spid="7">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9"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4"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par>
                                <p:cTn id="34" presetID="39" presetClass="entr" presetSubtype="0" accel="100000" fill="hold" grpId="0" nodeType="withEffect">
                                  <p:stCondLst>
                                    <p:cond delay="0"/>
                                  </p:stCondLst>
                                  <p:childTnLst>
                                    <p:set>
                                      <p:cBhvr>
                                        <p:cTn id="35" dur="1" fill="hold">
                                          <p:stCondLst>
                                            <p:cond delay="0"/>
                                          </p:stCondLst>
                                        </p:cTn>
                                        <p:tgtEl>
                                          <p:spTgt spid="7">
                                            <p:txEl>
                                              <p:pRg st="2" end="2"/>
                                            </p:txEl>
                                          </p:spTgt>
                                        </p:tgtEl>
                                        <p:attrNameLst>
                                          <p:attrName>style.visibility</p:attrName>
                                        </p:attrNameLst>
                                      </p:cBhvr>
                                      <p:to>
                                        <p:strVal val="visible"/>
                                      </p:to>
                                    </p:set>
                                    <p:anim calcmode="lin" valueType="num">
                                      <p:cBhvr>
                                        <p:cTn id="36" dur="500" fill="hold"/>
                                        <p:tgtEl>
                                          <p:spTgt spid="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7" dur="500" fill="hold"/>
                                        <p:tgtEl>
                                          <p:spTgt spid="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8" dur="500" fill="hold"/>
                                        <p:tgtEl>
                                          <p:spTgt spid="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9"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uiExpand="1" build="allAtOnce"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13"/>
          <p:cNvSpPr txBox="1">
            <a:spLocks noChangeArrowheads="1"/>
          </p:cNvSpPr>
          <p:nvPr/>
        </p:nvSpPr>
        <p:spPr bwMode="auto">
          <a:xfrm>
            <a:off x="1" y="1916113"/>
            <a:ext cx="12191998" cy="3375732"/>
          </a:xfrm>
          <a:prstGeom prst="rect">
            <a:avLst/>
          </a:prstGeom>
          <a:solidFill>
            <a:schemeClr val="bg1">
              <a:alpha val="59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fontAlgn="base">
              <a:lnSpc>
                <a:spcPct val="200000"/>
              </a:lnSpc>
              <a:spcBef>
                <a:spcPct val="0"/>
              </a:spcBef>
              <a:spcAft>
                <a:spcPct val="0"/>
              </a:spcAft>
              <a:buSzPct val="100000"/>
              <a:buFont typeface="Arial" panose="020B0604020202020204" pitchFamily="34" charset="0"/>
              <a:buChar char="•"/>
            </a:pPr>
            <a:r>
              <a:rPr lang="zh-CN" altLang="en-US" sz="2200" b="1" dirty="0">
                <a:solidFill>
                  <a:prstClr val="black"/>
                </a:solidFill>
                <a:latin typeface="微软雅黑" panose="020B0503020204020204" pitchFamily="34" charset="-122"/>
                <a:ea typeface="微软雅黑" panose="020B0503020204020204" pitchFamily="34" charset="-122"/>
              </a:rPr>
              <a:t>点此添加文本内容点此添加文本内容点此添加文本内容</a:t>
            </a:r>
          </a:p>
          <a:p>
            <a:pPr lvl="1" fontAlgn="base">
              <a:lnSpc>
                <a:spcPct val="200000"/>
              </a:lnSpc>
              <a:spcBef>
                <a:spcPct val="0"/>
              </a:spcBef>
              <a:spcAft>
                <a:spcPct val="0"/>
              </a:spcAft>
              <a:buSzPct val="100000"/>
              <a:buFont typeface="Arial" panose="020B0604020202020204" pitchFamily="34" charset="0"/>
              <a:buChar char="•"/>
            </a:pPr>
            <a:r>
              <a:rPr lang="zh-CN" altLang="en-US" sz="2200" b="1" dirty="0">
                <a:solidFill>
                  <a:prstClr val="black"/>
                </a:solidFill>
                <a:latin typeface="微软雅黑" panose="020B0503020204020204" pitchFamily="34" charset="-122"/>
                <a:ea typeface="微软雅黑" panose="020B0503020204020204" pitchFamily="34" charset="-122"/>
              </a:rPr>
              <a:t>点此添加文本内容点此添加文本内容点此添加文本内容</a:t>
            </a:r>
          </a:p>
          <a:p>
            <a:pPr lvl="1" fontAlgn="base">
              <a:lnSpc>
                <a:spcPct val="200000"/>
              </a:lnSpc>
              <a:spcBef>
                <a:spcPct val="0"/>
              </a:spcBef>
              <a:spcAft>
                <a:spcPct val="0"/>
              </a:spcAft>
              <a:buSzPct val="100000"/>
              <a:buFont typeface="Arial" panose="020B0604020202020204" pitchFamily="34" charset="0"/>
              <a:buChar char="•"/>
            </a:pPr>
            <a:r>
              <a:rPr lang="zh-CN" altLang="en-US" sz="2200" b="1" dirty="0">
                <a:solidFill>
                  <a:prstClr val="black"/>
                </a:solidFill>
                <a:latin typeface="微软雅黑" panose="020B0503020204020204" pitchFamily="34" charset="-122"/>
                <a:ea typeface="微软雅黑" panose="020B0503020204020204" pitchFamily="34" charset="-122"/>
              </a:rPr>
              <a:t>点此添加文本内容点此添加文本内容点此添加文本内容</a:t>
            </a:r>
          </a:p>
          <a:p>
            <a:pPr lvl="1" fontAlgn="base">
              <a:lnSpc>
                <a:spcPct val="200000"/>
              </a:lnSpc>
              <a:spcBef>
                <a:spcPct val="0"/>
              </a:spcBef>
              <a:spcAft>
                <a:spcPct val="0"/>
              </a:spcAft>
              <a:buSzPct val="100000"/>
              <a:buFont typeface="Arial" panose="020B0604020202020204" pitchFamily="34" charset="0"/>
              <a:buChar char="•"/>
            </a:pPr>
            <a:r>
              <a:rPr lang="zh-CN" altLang="en-US" sz="2200" b="1" dirty="0">
                <a:solidFill>
                  <a:prstClr val="black"/>
                </a:solidFill>
                <a:latin typeface="微软雅黑" panose="020B0503020204020204" pitchFamily="34" charset="-122"/>
                <a:ea typeface="微软雅黑" panose="020B0503020204020204" pitchFamily="34" charset="-122"/>
              </a:rPr>
              <a:t>点此添加文本内容点此添加文本内容点此添加文本</a:t>
            </a:r>
            <a:r>
              <a:rPr lang="zh-CN" altLang="en-US" sz="2200" b="1" dirty="0" smtClean="0">
                <a:solidFill>
                  <a:prstClr val="black"/>
                </a:solidFill>
                <a:latin typeface="微软雅黑" panose="020B0503020204020204" pitchFamily="34" charset="-122"/>
                <a:ea typeface="微软雅黑" panose="020B0503020204020204" pitchFamily="34" charset="-122"/>
              </a:rPr>
              <a:t>内容</a:t>
            </a:r>
            <a:endParaRPr lang="en-US" altLang="zh-CN" sz="2200" b="1" dirty="0" smtClean="0">
              <a:solidFill>
                <a:prstClr val="black"/>
              </a:solidFill>
              <a:latin typeface="微软雅黑" panose="020B0503020204020204" pitchFamily="34" charset="-122"/>
              <a:ea typeface="微软雅黑" panose="020B0503020204020204" pitchFamily="34" charset="-122"/>
            </a:endParaRPr>
          </a:p>
          <a:p>
            <a:pPr lvl="1" fontAlgn="base">
              <a:lnSpc>
                <a:spcPct val="200000"/>
              </a:lnSpc>
              <a:spcBef>
                <a:spcPct val="0"/>
              </a:spcBef>
              <a:spcAft>
                <a:spcPct val="0"/>
              </a:spcAft>
              <a:buSzPct val="100000"/>
              <a:buFont typeface="Arial" panose="020B0604020202020204" pitchFamily="34" charset="0"/>
              <a:buChar char="•"/>
            </a:pPr>
            <a:endParaRPr lang="zh-CN" altLang="en-US" sz="2200" b="1" dirty="0">
              <a:solidFill>
                <a:prstClr val="black"/>
              </a:solidFill>
              <a:latin typeface="微软雅黑" panose="020B0503020204020204" pitchFamily="34" charset="-122"/>
              <a:ea typeface="微软雅黑" panose="020B0503020204020204" pitchFamily="34" charset="-122"/>
            </a:endParaRPr>
          </a:p>
        </p:txBody>
      </p:sp>
      <p:sp>
        <p:nvSpPr>
          <p:cNvPr id="7"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spTree>
    <p:extLst>
      <p:ext uri="{BB962C8B-B14F-4D97-AF65-F5344CB8AC3E}">
        <p14:creationId xmlns:p14="http://schemas.microsoft.com/office/powerpoint/2010/main" val="2937063110"/>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2"/>
          <p:cNvSpPr txBox="1">
            <a:spLocks noChangeArrowheads="1"/>
          </p:cNvSpPr>
          <p:nvPr/>
        </p:nvSpPr>
        <p:spPr bwMode="auto">
          <a:xfrm>
            <a:off x="0" y="2228850"/>
            <a:ext cx="12192000" cy="2698624"/>
          </a:xfrm>
          <a:prstGeom prst="rect">
            <a:avLst/>
          </a:prstGeom>
          <a:solidFill>
            <a:schemeClr val="bg1">
              <a:alpha val="64999"/>
            </a:schemeClr>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fontAlgn="base">
              <a:lnSpc>
                <a:spcPct val="200000"/>
              </a:lnSpc>
              <a:spcBef>
                <a:spcPct val="0"/>
              </a:spcBef>
              <a:spcAft>
                <a:spcPct val="0"/>
              </a:spcAft>
              <a:buSzPct val="100000"/>
              <a:buFont typeface="Arial" panose="020B0604020202020204" pitchFamily="34" charset="0"/>
              <a:buChar char="•"/>
            </a:pPr>
            <a:r>
              <a:rPr lang="zh-CN" altLang="en-US" sz="2200" b="1" dirty="0">
                <a:solidFill>
                  <a:prstClr val="black"/>
                </a:solidFill>
                <a:latin typeface="微软雅黑" panose="020B0503020204020204" pitchFamily="34" charset="-122"/>
                <a:ea typeface="微软雅黑" panose="020B0503020204020204" pitchFamily="34" charset="-122"/>
              </a:rPr>
              <a:t>点此添加文本内容点此添加文本内容点此添加文本内容</a:t>
            </a:r>
          </a:p>
          <a:p>
            <a:pPr lvl="1" fontAlgn="base">
              <a:lnSpc>
                <a:spcPct val="200000"/>
              </a:lnSpc>
              <a:spcBef>
                <a:spcPct val="0"/>
              </a:spcBef>
              <a:spcAft>
                <a:spcPct val="0"/>
              </a:spcAft>
              <a:buSzPct val="100000"/>
              <a:buFont typeface="Arial" panose="020B0604020202020204" pitchFamily="34" charset="0"/>
              <a:buChar char="•"/>
            </a:pPr>
            <a:r>
              <a:rPr lang="zh-CN" altLang="en-US" sz="2200" b="1" dirty="0">
                <a:solidFill>
                  <a:prstClr val="black"/>
                </a:solidFill>
                <a:latin typeface="微软雅黑" panose="020B0503020204020204" pitchFamily="34" charset="-122"/>
                <a:ea typeface="微软雅黑" panose="020B0503020204020204" pitchFamily="34" charset="-122"/>
              </a:rPr>
              <a:t>点此添加文本内容点此添加文本内容点此添加文本内容</a:t>
            </a:r>
          </a:p>
          <a:p>
            <a:pPr lvl="1" fontAlgn="base">
              <a:lnSpc>
                <a:spcPct val="200000"/>
              </a:lnSpc>
              <a:spcBef>
                <a:spcPct val="0"/>
              </a:spcBef>
              <a:spcAft>
                <a:spcPct val="0"/>
              </a:spcAft>
              <a:buSzPct val="100000"/>
              <a:buFont typeface="Arial" panose="020B0604020202020204" pitchFamily="34" charset="0"/>
              <a:buChar char="•"/>
            </a:pPr>
            <a:r>
              <a:rPr lang="zh-CN" altLang="en-US" sz="2200" b="1" dirty="0">
                <a:solidFill>
                  <a:prstClr val="black"/>
                </a:solidFill>
                <a:latin typeface="微软雅黑" panose="020B0503020204020204" pitchFamily="34" charset="-122"/>
                <a:ea typeface="微软雅黑" panose="020B0503020204020204" pitchFamily="34" charset="-122"/>
              </a:rPr>
              <a:t>点此添加文本内容点此添加文本内容点此添加文本</a:t>
            </a:r>
            <a:r>
              <a:rPr lang="zh-CN" altLang="en-US" sz="2200" b="1" dirty="0" smtClean="0">
                <a:solidFill>
                  <a:prstClr val="black"/>
                </a:solidFill>
                <a:latin typeface="微软雅黑" panose="020B0503020204020204" pitchFamily="34" charset="-122"/>
                <a:ea typeface="微软雅黑" panose="020B0503020204020204" pitchFamily="34" charset="-122"/>
              </a:rPr>
              <a:t>内容</a:t>
            </a:r>
            <a:endParaRPr lang="en-US" altLang="zh-CN" sz="2200" b="1" dirty="0" smtClean="0">
              <a:solidFill>
                <a:prstClr val="black"/>
              </a:solidFill>
              <a:latin typeface="微软雅黑" panose="020B0503020204020204" pitchFamily="34" charset="-122"/>
              <a:ea typeface="微软雅黑" panose="020B0503020204020204" pitchFamily="34" charset="-122"/>
            </a:endParaRPr>
          </a:p>
          <a:p>
            <a:pPr lvl="1" fontAlgn="base">
              <a:lnSpc>
                <a:spcPct val="200000"/>
              </a:lnSpc>
              <a:spcBef>
                <a:spcPct val="0"/>
              </a:spcBef>
              <a:spcAft>
                <a:spcPct val="0"/>
              </a:spcAft>
              <a:buSzPct val="100000"/>
              <a:buFont typeface="Arial" panose="020B0604020202020204" pitchFamily="34" charset="0"/>
              <a:buChar char="•"/>
            </a:pPr>
            <a:endParaRPr lang="zh-CN" altLang="en-US" sz="2200" b="1" dirty="0">
              <a:solidFill>
                <a:prstClr val="black"/>
              </a:solidFill>
              <a:latin typeface="微软雅黑" panose="020B0503020204020204" pitchFamily="34" charset="-122"/>
              <a:ea typeface="微软雅黑" panose="020B0503020204020204" pitchFamily="34" charset="-122"/>
            </a:endParaRPr>
          </a:p>
        </p:txBody>
      </p:sp>
      <p:sp>
        <p:nvSpPr>
          <p:cNvPr id="6"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spTree>
    <p:extLst>
      <p:ext uri="{BB962C8B-B14F-4D97-AF65-F5344CB8AC3E}">
        <p14:creationId xmlns:p14="http://schemas.microsoft.com/office/powerpoint/2010/main" val="785295892"/>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2782889" y="393701"/>
            <a:ext cx="2376487" cy="652463"/>
          </a:xfrm>
          <a:prstGeom prst="rect">
            <a:avLst/>
          </a:prstGeom>
          <a:no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b="1" dirty="0">
                <a:solidFill>
                  <a:srgbClr val="0070C0"/>
                </a:solidFill>
                <a:latin typeface="微软雅黑" pitchFamily="34" charset="-122"/>
                <a:cs typeface="Arial" pitchFamily="34" charset="0"/>
              </a:rPr>
              <a:t>个人简历</a:t>
            </a:r>
          </a:p>
        </p:txBody>
      </p:sp>
      <p:sp>
        <p:nvSpPr>
          <p:cNvPr id="10" name="矩形 9"/>
          <p:cNvSpPr/>
          <p:nvPr/>
        </p:nvSpPr>
        <p:spPr>
          <a:xfrm>
            <a:off x="0" y="404813"/>
            <a:ext cx="2927350" cy="5762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prstClr val="white"/>
              </a:solidFill>
            </a:endParaRPr>
          </a:p>
        </p:txBody>
      </p:sp>
      <p:sp>
        <p:nvSpPr>
          <p:cNvPr id="14" name="矩形 13"/>
          <p:cNvSpPr/>
          <p:nvPr/>
        </p:nvSpPr>
        <p:spPr>
          <a:xfrm>
            <a:off x="5159376" y="431801"/>
            <a:ext cx="7032624" cy="5762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prstClr val="white"/>
              </a:soli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19150">
            <a:off x="1224977" y="1760267"/>
            <a:ext cx="3404742" cy="4443584"/>
          </a:xfrm>
          <a:prstGeom prst="rect">
            <a:avLst/>
          </a:prstGeom>
        </p:spPr>
      </p:pic>
      <p:sp>
        <p:nvSpPr>
          <p:cNvPr id="8" name="文本框 7"/>
          <p:cNvSpPr txBox="1"/>
          <p:nvPr/>
        </p:nvSpPr>
        <p:spPr>
          <a:xfrm>
            <a:off x="5542670" y="2563573"/>
            <a:ext cx="1107996" cy="3046988"/>
          </a:xfrm>
          <a:prstGeom prst="rect">
            <a:avLst/>
          </a:prstGeom>
          <a:noFill/>
        </p:spPr>
        <p:txBody>
          <a:bodyPr wrap="none" rtlCol="0">
            <a:spAutoFit/>
          </a:bodyPr>
          <a:lstStyle/>
          <a:p>
            <a:r>
              <a:rPr lang="zh-CN" altLang="en-US" sz="2400" dirty="0" smtClean="0">
                <a:solidFill>
                  <a:srgbClr val="0070C0"/>
                </a:solidFill>
                <a:latin typeface="+mj-ea"/>
                <a:ea typeface="+mj-ea"/>
              </a:rPr>
              <a:t>姓名：</a:t>
            </a:r>
            <a:endParaRPr lang="en-US" altLang="zh-CN" sz="2400" dirty="0" smtClean="0">
              <a:solidFill>
                <a:srgbClr val="0070C0"/>
              </a:solidFill>
              <a:latin typeface="+mj-ea"/>
              <a:ea typeface="+mj-ea"/>
            </a:endParaRPr>
          </a:p>
          <a:p>
            <a:endParaRPr lang="en-US" altLang="zh-CN" sz="2400" dirty="0" smtClean="0">
              <a:solidFill>
                <a:srgbClr val="0070C0"/>
              </a:solidFill>
              <a:latin typeface="+mj-ea"/>
              <a:ea typeface="+mj-ea"/>
            </a:endParaRPr>
          </a:p>
          <a:p>
            <a:r>
              <a:rPr lang="zh-CN" altLang="en-US" sz="2400" dirty="0" smtClean="0">
                <a:solidFill>
                  <a:srgbClr val="0070C0"/>
                </a:solidFill>
                <a:latin typeface="+mj-ea"/>
                <a:ea typeface="+mj-ea"/>
              </a:rPr>
              <a:t>专业：</a:t>
            </a:r>
            <a:endParaRPr lang="en-US" altLang="zh-CN" sz="2400" dirty="0" smtClean="0">
              <a:solidFill>
                <a:srgbClr val="0070C0"/>
              </a:solidFill>
              <a:latin typeface="+mj-ea"/>
              <a:ea typeface="+mj-ea"/>
            </a:endParaRPr>
          </a:p>
          <a:p>
            <a:endParaRPr lang="en-US" altLang="zh-CN" sz="2400" dirty="0" smtClean="0">
              <a:solidFill>
                <a:srgbClr val="0070C0"/>
              </a:solidFill>
              <a:latin typeface="+mj-ea"/>
              <a:ea typeface="+mj-ea"/>
            </a:endParaRPr>
          </a:p>
          <a:p>
            <a:r>
              <a:rPr lang="zh-CN" altLang="en-US" sz="2400" dirty="0" smtClean="0">
                <a:solidFill>
                  <a:srgbClr val="0070C0"/>
                </a:solidFill>
                <a:latin typeface="+mj-ea"/>
                <a:ea typeface="+mj-ea"/>
              </a:rPr>
              <a:t>职务：</a:t>
            </a:r>
            <a:endParaRPr lang="en-US" altLang="zh-CN" sz="2400" dirty="0" smtClean="0">
              <a:solidFill>
                <a:srgbClr val="0070C0"/>
              </a:solidFill>
              <a:latin typeface="+mj-ea"/>
              <a:ea typeface="+mj-ea"/>
            </a:endParaRPr>
          </a:p>
          <a:p>
            <a:endParaRPr lang="en-US" altLang="zh-CN" sz="2400" dirty="0" smtClean="0">
              <a:solidFill>
                <a:srgbClr val="0070C0"/>
              </a:solidFill>
              <a:latin typeface="+mj-ea"/>
              <a:ea typeface="+mj-ea"/>
            </a:endParaRPr>
          </a:p>
          <a:p>
            <a:r>
              <a:rPr lang="zh-CN" altLang="en-US" sz="2400" dirty="0" smtClean="0">
                <a:solidFill>
                  <a:srgbClr val="0070C0"/>
                </a:solidFill>
                <a:latin typeface="+mj-ea"/>
                <a:ea typeface="+mj-ea"/>
              </a:rPr>
              <a:t>爱好：</a:t>
            </a:r>
            <a:endParaRPr lang="en-US" altLang="zh-CN" sz="2400" dirty="0" smtClean="0">
              <a:solidFill>
                <a:srgbClr val="0070C0"/>
              </a:solidFill>
              <a:latin typeface="+mj-ea"/>
              <a:ea typeface="+mj-ea"/>
            </a:endParaRPr>
          </a:p>
          <a:p>
            <a:endParaRPr lang="zh-CN" altLang="en-US" sz="2400" dirty="0">
              <a:solidFill>
                <a:srgbClr val="0070C0"/>
              </a:solidFill>
              <a:latin typeface="+mj-ea"/>
              <a:ea typeface="+mj-ea"/>
            </a:endParaRPr>
          </a:p>
        </p:txBody>
      </p:sp>
    </p:spTree>
    <p:extLst>
      <p:ext uri="{BB962C8B-B14F-4D97-AF65-F5344CB8AC3E}">
        <p14:creationId xmlns:p14="http://schemas.microsoft.com/office/powerpoint/2010/main" val="1047226283"/>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388" name="Text Box 12"/>
          <p:cNvSpPr txBox="1">
            <a:spLocks noChangeArrowheads="1"/>
          </p:cNvSpPr>
          <p:nvPr/>
        </p:nvSpPr>
        <p:spPr bwMode="auto">
          <a:xfrm>
            <a:off x="0" y="2349501"/>
            <a:ext cx="12428621" cy="3333413"/>
          </a:xfrm>
          <a:prstGeom prst="rect">
            <a:avLst/>
          </a:prstGeom>
          <a:solidFill>
            <a:schemeClr val="bg1">
              <a:alpha val="4784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250000"/>
              </a:lnSpc>
              <a:spcBef>
                <a:spcPct val="0"/>
              </a:spcBef>
              <a:spcAft>
                <a:spcPct val="0"/>
              </a:spcAft>
              <a:buFont typeface="Arial" panose="020B0604020202020204" pitchFamily="34" charset="0"/>
              <a:buChar char="•"/>
            </a:pPr>
            <a:r>
              <a:rPr lang="zh-CN" altLang="en-US" sz="2200" b="1" dirty="0">
                <a:solidFill>
                  <a:prstClr val="black"/>
                </a:solidFill>
                <a:latin typeface="微软雅黑" panose="020B0503020204020204" pitchFamily="34" charset="-122"/>
                <a:ea typeface="微软雅黑" panose="020B0503020204020204" pitchFamily="34" charset="-122"/>
              </a:rPr>
              <a:t>点此添加文本内容点此添加文本内容点此添加文本内容</a:t>
            </a:r>
          </a:p>
          <a:p>
            <a:pPr fontAlgn="base">
              <a:lnSpc>
                <a:spcPct val="250000"/>
              </a:lnSpc>
              <a:spcBef>
                <a:spcPct val="0"/>
              </a:spcBef>
              <a:spcAft>
                <a:spcPct val="0"/>
              </a:spcAft>
              <a:buFont typeface="Arial" panose="020B0604020202020204" pitchFamily="34" charset="0"/>
              <a:buChar char="•"/>
            </a:pPr>
            <a:r>
              <a:rPr lang="zh-CN" altLang="en-US" sz="2200" b="1" dirty="0">
                <a:solidFill>
                  <a:prstClr val="black"/>
                </a:solidFill>
                <a:latin typeface="微软雅黑" panose="020B0503020204020204" pitchFamily="34" charset="-122"/>
                <a:ea typeface="微软雅黑" panose="020B0503020204020204" pitchFamily="34" charset="-122"/>
              </a:rPr>
              <a:t>点此添加文本内容点此添加文本内容点此添加文本内容</a:t>
            </a:r>
          </a:p>
          <a:p>
            <a:pPr fontAlgn="base">
              <a:lnSpc>
                <a:spcPct val="250000"/>
              </a:lnSpc>
              <a:spcBef>
                <a:spcPct val="0"/>
              </a:spcBef>
              <a:spcAft>
                <a:spcPct val="0"/>
              </a:spcAft>
              <a:buFont typeface="Arial" panose="020B0604020202020204" pitchFamily="34" charset="0"/>
              <a:buChar char="•"/>
            </a:pPr>
            <a:r>
              <a:rPr lang="zh-CN" altLang="en-US" sz="2200" b="1" dirty="0">
                <a:solidFill>
                  <a:prstClr val="black"/>
                </a:solidFill>
                <a:latin typeface="微软雅黑" panose="020B0503020204020204" pitchFamily="34" charset="-122"/>
                <a:ea typeface="微软雅黑" panose="020B0503020204020204" pitchFamily="34" charset="-122"/>
              </a:rPr>
              <a:t>点此添加文本内容点此添加文本内容点此添加文本内容</a:t>
            </a:r>
          </a:p>
          <a:p>
            <a:pPr fontAlgn="base">
              <a:lnSpc>
                <a:spcPct val="250000"/>
              </a:lnSpc>
              <a:spcBef>
                <a:spcPct val="0"/>
              </a:spcBef>
              <a:spcAft>
                <a:spcPct val="0"/>
              </a:spcAft>
              <a:buFont typeface="Arial" panose="020B0604020202020204" pitchFamily="34" charset="0"/>
              <a:buChar char="•"/>
            </a:pPr>
            <a:endParaRPr lang="zh-CN" altLang="en-US" sz="2200" b="1" dirty="0">
              <a:solidFill>
                <a:prstClr val="black"/>
              </a:solidFill>
              <a:latin typeface="微软雅黑" panose="020B0503020204020204" pitchFamily="34" charset="-122"/>
              <a:ea typeface="微软雅黑" panose="020B0503020204020204" pitchFamily="34" charset="-122"/>
            </a:endParaRPr>
          </a:p>
        </p:txBody>
      </p:sp>
      <p:sp>
        <p:nvSpPr>
          <p:cNvPr id="7"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spTree>
    <p:extLst>
      <p:ext uri="{BB962C8B-B14F-4D97-AF65-F5344CB8AC3E}">
        <p14:creationId xmlns:p14="http://schemas.microsoft.com/office/powerpoint/2010/main" val="3357648199"/>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388"/>
                                        </p:tgtEl>
                                        <p:attrNameLst>
                                          <p:attrName>style.visibility</p:attrName>
                                        </p:attrNameLst>
                                      </p:cBhvr>
                                      <p:to>
                                        <p:strVal val="visible"/>
                                      </p:to>
                                    </p:set>
                                    <p:animEffect transition="in" filter="wipe(left)">
                                      <p:cBhvr>
                                        <p:cTn id="11"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bwMode="auto">
          <a:xfrm>
            <a:off x="0" y="476250"/>
            <a:ext cx="12192000" cy="673100"/>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auto" hangingPunct="0">
              <a:spcAft>
                <a:spcPts val="0"/>
              </a:spcAft>
              <a:defRPr sz="3600">
                <a:solidFill>
                  <a:schemeClr val="lt1"/>
                </a:solidFill>
                <a:latin typeface="微软雅黑" pitchFamily="34" charset="-122"/>
                <a:ea typeface="微软雅黑" pitchFamily="34" charset="-122"/>
                <a:cs typeface="Arial" pitchFamily="34" charset="0"/>
              </a:defRPr>
            </a:lvl1pPr>
            <a:lvl2pPr algn="ctr" eaLnBrk="0" hangingPunct="0">
              <a:defRPr sz="4400">
                <a:solidFill>
                  <a:schemeClr val="lt1"/>
                </a:solidFill>
                <a:latin typeface="+mn-lt"/>
                <a:ea typeface="+mn-ea"/>
              </a:defRPr>
            </a:lvl2pPr>
            <a:lvl3pPr algn="ctr" eaLnBrk="0" hangingPunct="0">
              <a:defRPr sz="4400">
                <a:solidFill>
                  <a:schemeClr val="lt1"/>
                </a:solidFill>
                <a:latin typeface="+mn-lt"/>
                <a:ea typeface="+mn-ea"/>
              </a:defRPr>
            </a:lvl3pPr>
            <a:lvl4pPr algn="ctr" eaLnBrk="0" hangingPunct="0">
              <a:defRPr sz="4400">
                <a:solidFill>
                  <a:schemeClr val="lt1"/>
                </a:solidFill>
                <a:latin typeface="+mn-lt"/>
                <a:ea typeface="+mn-ea"/>
              </a:defRPr>
            </a:lvl4pPr>
            <a:lvl5pPr algn="ctr" eaLnBrk="0" hangingPunct="0">
              <a:defRPr sz="4400">
                <a:solidFill>
                  <a:schemeClr val="lt1"/>
                </a:solidFill>
                <a:latin typeface="+mn-lt"/>
                <a:ea typeface="+mn-ea"/>
              </a:defRPr>
            </a:lvl5pPr>
            <a:lvl6pPr marL="457200" algn="ctr" fontAlgn="base">
              <a:spcBef>
                <a:spcPct val="0"/>
              </a:spcBef>
              <a:spcAft>
                <a:spcPct val="0"/>
              </a:spcAft>
              <a:defRPr sz="4400">
                <a:solidFill>
                  <a:schemeClr val="lt1"/>
                </a:solidFill>
                <a:latin typeface="+mn-lt"/>
                <a:ea typeface="+mn-ea"/>
              </a:defRPr>
            </a:lvl6pPr>
            <a:lvl7pPr marL="914400" algn="ctr" fontAlgn="base">
              <a:spcBef>
                <a:spcPct val="0"/>
              </a:spcBef>
              <a:spcAft>
                <a:spcPct val="0"/>
              </a:spcAft>
              <a:defRPr sz="4400">
                <a:solidFill>
                  <a:schemeClr val="lt1"/>
                </a:solidFill>
                <a:latin typeface="+mn-lt"/>
                <a:ea typeface="+mn-ea"/>
              </a:defRPr>
            </a:lvl7pPr>
            <a:lvl8pPr marL="1371600" algn="ctr" fontAlgn="base">
              <a:spcBef>
                <a:spcPct val="0"/>
              </a:spcBef>
              <a:spcAft>
                <a:spcPct val="0"/>
              </a:spcAft>
              <a:defRPr sz="4400">
                <a:solidFill>
                  <a:schemeClr val="lt1"/>
                </a:solidFill>
                <a:latin typeface="+mn-lt"/>
                <a:ea typeface="+mn-ea"/>
              </a:defRPr>
            </a:lvl8pPr>
            <a:lvl9pPr marL="1828800" algn="ctr" fontAlgn="base">
              <a:spcBef>
                <a:spcPct val="0"/>
              </a:spcBef>
              <a:spcAft>
                <a:spcPct val="0"/>
              </a:spcAft>
              <a:defRPr sz="4400">
                <a:solidFill>
                  <a:schemeClr val="lt1"/>
                </a:solidFill>
                <a:latin typeface="+mn-lt"/>
                <a:ea typeface="+mn-ea"/>
              </a:defRPr>
            </a:lvl9pPr>
          </a:lstStyle>
          <a:p>
            <a:pPr>
              <a:spcBef>
                <a:spcPct val="0"/>
              </a:spcBef>
              <a:defRPr/>
            </a:pPr>
            <a:r>
              <a:rPr lang="zh-CN" altLang="en-US" dirty="0" smtClean="0">
                <a:solidFill>
                  <a:prstClr val="white"/>
                </a:solidFill>
              </a:rPr>
              <a:t>添加章节标题</a:t>
            </a:r>
            <a:endParaRPr lang="zh-CN" altLang="en-US" dirty="0">
              <a:solidFill>
                <a:prstClr val="white"/>
              </a:solidFill>
            </a:endParaRPr>
          </a:p>
        </p:txBody>
      </p:sp>
      <p:sp>
        <p:nvSpPr>
          <p:cNvPr id="9" name="矩形 3"/>
          <p:cNvSpPr>
            <a:spLocks noChangeArrowheads="1"/>
          </p:cNvSpPr>
          <p:nvPr/>
        </p:nvSpPr>
        <p:spPr bwMode="auto">
          <a:xfrm>
            <a:off x="2266409" y="2547868"/>
            <a:ext cx="3455987"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a:t>
            </a:r>
            <a:r>
              <a:rPr lang="zh-CN" altLang="en-US" sz="2000" dirty="0" smtClean="0">
                <a:solidFill>
                  <a:prstClr val="black"/>
                </a:solidFill>
                <a:latin typeface="+mn-ea"/>
                <a:ea typeface="+mn-ea"/>
              </a:rPr>
              <a:t>内容</a:t>
            </a:r>
            <a:endParaRPr lang="en-US" altLang="zh-CN" sz="2000" dirty="0" smtClean="0">
              <a:solidFill>
                <a:prstClr val="black"/>
              </a:solidFill>
              <a:latin typeface="+mn-ea"/>
              <a:ea typeface="+mn-ea"/>
            </a:endParaRPr>
          </a:p>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r>
              <a:rPr lang="zh-CN" altLang="en-US" sz="2000" dirty="0">
                <a:solidFill>
                  <a:prstClr val="black"/>
                </a:solidFill>
                <a:latin typeface="+mn-ea"/>
                <a:ea typeface="+mn-ea"/>
              </a:rPr>
              <a:t>点此添加文本内容</a:t>
            </a:r>
          </a:p>
          <a:p>
            <a:pPr algn="just" fontAlgn="base">
              <a:lnSpc>
                <a:spcPct val="120000"/>
              </a:lnSpc>
              <a:spcBef>
                <a:spcPct val="0"/>
              </a:spcBef>
              <a:spcAft>
                <a:spcPct val="0"/>
              </a:spcAft>
              <a:buFont typeface="Arial" panose="020B0604020202020204" pitchFamily="34" charset="0"/>
              <a:buChar char="•"/>
            </a:pPr>
            <a:endParaRPr lang="zh-CN" altLang="en-US" sz="2000" dirty="0">
              <a:solidFill>
                <a:prstClr val="black"/>
              </a:solidFill>
              <a:latin typeface="+mn-ea"/>
              <a:ea typeface="+mn-ea"/>
            </a:endParaRPr>
          </a:p>
        </p:txBody>
      </p:sp>
      <p:sp>
        <p:nvSpPr>
          <p:cNvPr id="12" name="右箭头 11"/>
          <p:cNvSpPr/>
          <p:nvPr/>
        </p:nvSpPr>
        <p:spPr>
          <a:xfrm>
            <a:off x="5487402" y="3372866"/>
            <a:ext cx="1379538" cy="649288"/>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prstClr val="white"/>
              </a:solidFill>
            </a:endParaRPr>
          </a:p>
        </p:txBody>
      </p:sp>
      <p:sp>
        <p:nvSpPr>
          <p:cNvPr id="13" name="矩形 12"/>
          <p:cNvSpPr/>
          <p:nvPr/>
        </p:nvSpPr>
        <p:spPr>
          <a:xfrm>
            <a:off x="7263816" y="2728341"/>
            <a:ext cx="1723549" cy="1938992"/>
          </a:xfrm>
          <a:prstGeom prst="rect">
            <a:avLst/>
          </a:prstGeom>
        </p:spPr>
        <p:txBody>
          <a:bodyPr wrap="none">
            <a:spAutoFit/>
          </a:bodyPr>
          <a:lstStyle/>
          <a:p>
            <a:pPr fontAlgn="base">
              <a:spcBef>
                <a:spcPct val="0"/>
              </a:spcBef>
              <a:spcAft>
                <a:spcPct val="0"/>
              </a:spcAft>
              <a:defRPr/>
            </a:pPr>
            <a:r>
              <a:rPr lang="zh-CN" altLang="en-US" sz="6000" b="1" dirty="0" smtClean="0">
                <a:solidFill>
                  <a:srgbClr val="0070C0"/>
                </a:solidFill>
                <a:latin typeface="微软雅黑"/>
              </a:rPr>
              <a:t>添加</a:t>
            </a:r>
            <a:endParaRPr lang="en-US" altLang="zh-CN" sz="6000" b="1" dirty="0" smtClean="0">
              <a:solidFill>
                <a:srgbClr val="0070C0"/>
              </a:solidFill>
              <a:latin typeface="微软雅黑"/>
            </a:endParaRPr>
          </a:p>
          <a:p>
            <a:pPr fontAlgn="base">
              <a:spcBef>
                <a:spcPct val="0"/>
              </a:spcBef>
              <a:spcAft>
                <a:spcPct val="0"/>
              </a:spcAft>
              <a:defRPr/>
            </a:pPr>
            <a:r>
              <a:rPr lang="zh-CN" altLang="en-US" sz="6000" b="1" dirty="0" smtClean="0">
                <a:solidFill>
                  <a:srgbClr val="0070C0"/>
                </a:solidFill>
                <a:latin typeface="微软雅黑"/>
              </a:rPr>
              <a:t>文字</a:t>
            </a:r>
            <a:endParaRPr lang="zh-CN" altLang="en-US" sz="6000" b="1" dirty="0">
              <a:solidFill>
                <a:srgbClr val="0070C0"/>
              </a:solidFill>
              <a:latin typeface="微软雅黑"/>
            </a:endParaRPr>
          </a:p>
        </p:txBody>
      </p:sp>
    </p:spTree>
    <p:extLst>
      <p:ext uri="{BB962C8B-B14F-4D97-AF65-F5344CB8AC3E}">
        <p14:creationId xmlns:p14="http://schemas.microsoft.com/office/powerpoint/2010/main" val="2127139754"/>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2" grpId="0" animBg="1"/>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grpSp>
        <p:nvGrpSpPr>
          <p:cNvPr id="16" name="组合 15"/>
          <p:cNvGrpSpPr/>
          <p:nvPr/>
        </p:nvGrpSpPr>
        <p:grpSpPr>
          <a:xfrm>
            <a:off x="260971" y="1500753"/>
            <a:ext cx="11137714" cy="4664551"/>
            <a:chOff x="260971" y="1500753"/>
            <a:chExt cx="3096344" cy="4664551"/>
          </a:xfrm>
        </p:grpSpPr>
        <p:cxnSp>
          <p:nvCxnSpPr>
            <p:cNvPr id="17" name="直接连接符 16"/>
            <p:cNvCxnSpPr/>
            <p:nvPr/>
          </p:nvCxnSpPr>
          <p:spPr>
            <a:xfrm>
              <a:off x="260971" y="1700808"/>
              <a:ext cx="0" cy="4464496"/>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60971" y="1988840"/>
              <a:ext cx="2160240" cy="504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Aft>
                  <a:spcPts val="0"/>
                </a:spcAft>
                <a:defRPr/>
              </a:pPr>
              <a:r>
                <a:rPr lang="zh-CN" altLang="en-US" dirty="0">
                  <a:solidFill>
                    <a:prstClr val="white"/>
                  </a:solidFill>
                  <a:latin typeface="微软雅黑" pitchFamily="34" charset="-122"/>
                  <a:cs typeface="Arial" pitchFamily="34" charset="0"/>
                </a:rPr>
                <a:t>添加文本</a:t>
              </a:r>
            </a:p>
          </p:txBody>
        </p:sp>
        <p:sp>
          <p:nvSpPr>
            <p:cNvPr id="19" name="矩形 18"/>
            <p:cNvSpPr/>
            <p:nvPr/>
          </p:nvSpPr>
          <p:spPr>
            <a:xfrm>
              <a:off x="260971" y="2680117"/>
              <a:ext cx="1368152" cy="50405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Aft>
                  <a:spcPts val="0"/>
                </a:spcAft>
                <a:defRPr/>
              </a:pPr>
              <a:r>
                <a:rPr lang="zh-CN" altLang="en-US" dirty="0">
                  <a:solidFill>
                    <a:prstClr val="white"/>
                  </a:solidFill>
                  <a:latin typeface="微软雅黑" pitchFamily="34" charset="-122"/>
                  <a:cs typeface="Arial" pitchFamily="34" charset="0"/>
                </a:rPr>
                <a:t>添加文本</a:t>
              </a:r>
            </a:p>
          </p:txBody>
        </p:sp>
        <p:sp>
          <p:nvSpPr>
            <p:cNvPr id="20" name="矩形 19"/>
            <p:cNvSpPr/>
            <p:nvPr/>
          </p:nvSpPr>
          <p:spPr>
            <a:xfrm>
              <a:off x="260971" y="3371394"/>
              <a:ext cx="1656184" cy="50405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Aft>
                  <a:spcPts val="0"/>
                </a:spcAft>
                <a:defRPr/>
              </a:pPr>
              <a:r>
                <a:rPr lang="zh-CN" altLang="en-US" dirty="0">
                  <a:solidFill>
                    <a:prstClr val="white"/>
                  </a:solidFill>
                  <a:latin typeface="微软雅黑" pitchFamily="34" charset="-122"/>
                  <a:cs typeface="Arial" pitchFamily="34" charset="0"/>
                </a:rPr>
                <a:t>添加文本</a:t>
              </a:r>
            </a:p>
          </p:txBody>
        </p:sp>
        <p:sp>
          <p:nvSpPr>
            <p:cNvPr id="21" name="矩形 20"/>
            <p:cNvSpPr/>
            <p:nvPr/>
          </p:nvSpPr>
          <p:spPr>
            <a:xfrm>
              <a:off x="260971" y="4062671"/>
              <a:ext cx="2376264" cy="504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Aft>
                  <a:spcPts val="0"/>
                </a:spcAft>
                <a:defRPr/>
              </a:pPr>
              <a:r>
                <a:rPr lang="zh-CN" altLang="en-US" dirty="0">
                  <a:solidFill>
                    <a:prstClr val="white"/>
                  </a:solidFill>
                  <a:latin typeface="微软雅黑" pitchFamily="34" charset="-122"/>
                  <a:cs typeface="Arial" pitchFamily="34" charset="0"/>
                </a:rPr>
                <a:t>添加文本</a:t>
              </a:r>
            </a:p>
          </p:txBody>
        </p:sp>
        <p:sp>
          <p:nvSpPr>
            <p:cNvPr id="22" name="矩形 21"/>
            <p:cNvSpPr/>
            <p:nvPr/>
          </p:nvSpPr>
          <p:spPr>
            <a:xfrm>
              <a:off x="260971" y="4753948"/>
              <a:ext cx="684076" cy="50405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Aft>
                  <a:spcPts val="0"/>
                </a:spcAft>
                <a:defRPr/>
              </a:pPr>
              <a:r>
                <a:rPr lang="zh-CN" altLang="en-US" dirty="0">
                  <a:solidFill>
                    <a:prstClr val="white"/>
                  </a:solidFill>
                  <a:latin typeface="微软雅黑" pitchFamily="34" charset="-122"/>
                  <a:cs typeface="Arial" pitchFamily="34" charset="0"/>
                </a:rPr>
                <a:t>添加文本</a:t>
              </a:r>
            </a:p>
          </p:txBody>
        </p:sp>
        <p:sp>
          <p:nvSpPr>
            <p:cNvPr id="23" name="矩形 22"/>
            <p:cNvSpPr/>
            <p:nvPr/>
          </p:nvSpPr>
          <p:spPr>
            <a:xfrm>
              <a:off x="260971" y="5445224"/>
              <a:ext cx="1512168" cy="50405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Aft>
                  <a:spcPts val="0"/>
                </a:spcAft>
                <a:defRPr/>
              </a:pPr>
              <a:r>
                <a:rPr lang="zh-CN" altLang="en-US" dirty="0">
                  <a:solidFill>
                    <a:prstClr val="white"/>
                  </a:solidFill>
                  <a:latin typeface="微软雅黑" pitchFamily="34" charset="-122"/>
                  <a:cs typeface="Arial" pitchFamily="34" charset="0"/>
                </a:rPr>
                <a:t>添加文本</a:t>
              </a:r>
            </a:p>
          </p:txBody>
        </p:sp>
        <p:sp>
          <p:nvSpPr>
            <p:cNvPr id="24" name="TextBox 10"/>
            <p:cNvSpPr txBox="1"/>
            <p:nvPr/>
          </p:nvSpPr>
          <p:spPr>
            <a:xfrm>
              <a:off x="512999" y="1500753"/>
              <a:ext cx="1800200"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添加</a:t>
              </a:r>
              <a:r>
                <a:rPr lang="zh-CN" altLang="en-US" sz="2000" dirty="0">
                  <a:latin typeface="微软雅黑" pitchFamily="34" charset="-122"/>
                  <a:ea typeface="微软雅黑" pitchFamily="34" charset="-122"/>
                </a:rPr>
                <a:t>标题</a:t>
              </a:r>
            </a:p>
          </p:txBody>
        </p:sp>
        <p:sp>
          <p:nvSpPr>
            <p:cNvPr id="25" name="矩形 24"/>
            <p:cNvSpPr/>
            <p:nvPr/>
          </p:nvSpPr>
          <p:spPr>
            <a:xfrm>
              <a:off x="2493219" y="1988840"/>
              <a:ext cx="730684"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0%</a:t>
              </a:r>
              <a:endParaRPr lang="zh-CN" altLang="en-US" dirty="0">
                <a:solidFill>
                  <a:schemeClr val="tx1"/>
                </a:solidFill>
              </a:endParaRPr>
            </a:p>
          </p:txBody>
        </p:sp>
        <p:sp>
          <p:nvSpPr>
            <p:cNvPr id="26" name="矩形 25"/>
            <p:cNvSpPr/>
            <p:nvPr/>
          </p:nvSpPr>
          <p:spPr>
            <a:xfrm>
              <a:off x="1713830" y="2680116"/>
              <a:ext cx="635447"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0%</a:t>
              </a:r>
              <a:endParaRPr lang="zh-CN" altLang="en-US" dirty="0">
                <a:solidFill>
                  <a:schemeClr val="tx1"/>
                </a:solidFill>
              </a:endParaRPr>
            </a:p>
          </p:txBody>
        </p:sp>
        <p:sp>
          <p:nvSpPr>
            <p:cNvPr id="27" name="矩形 26"/>
            <p:cNvSpPr/>
            <p:nvPr/>
          </p:nvSpPr>
          <p:spPr>
            <a:xfrm>
              <a:off x="1978559" y="3371394"/>
              <a:ext cx="65867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0%</a:t>
              </a:r>
              <a:endParaRPr lang="zh-CN" altLang="en-US" dirty="0">
                <a:solidFill>
                  <a:schemeClr val="tx1"/>
                </a:solidFill>
              </a:endParaRPr>
            </a:p>
          </p:txBody>
        </p:sp>
        <p:sp>
          <p:nvSpPr>
            <p:cNvPr id="28" name="矩形 27"/>
            <p:cNvSpPr/>
            <p:nvPr/>
          </p:nvSpPr>
          <p:spPr>
            <a:xfrm>
              <a:off x="2719847" y="3990663"/>
              <a:ext cx="63746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0%</a:t>
              </a:r>
              <a:endParaRPr lang="zh-CN" altLang="en-US" dirty="0">
                <a:solidFill>
                  <a:schemeClr val="tx1"/>
                </a:solidFill>
              </a:endParaRPr>
            </a:p>
          </p:txBody>
        </p:sp>
        <p:sp>
          <p:nvSpPr>
            <p:cNvPr id="29" name="矩形 28"/>
            <p:cNvSpPr/>
            <p:nvPr/>
          </p:nvSpPr>
          <p:spPr>
            <a:xfrm>
              <a:off x="1027659" y="4753948"/>
              <a:ext cx="50405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rPr>
                <a:t>0</a:t>
              </a:r>
              <a:r>
                <a:rPr lang="en-US" altLang="zh-CN" dirty="0" smtClean="0">
                  <a:solidFill>
                    <a:schemeClr val="tx1"/>
                  </a:solidFill>
                </a:rPr>
                <a:t>%</a:t>
              </a:r>
              <a:endParaRPr lang="zh-CN" altLang="en-US" dirty="0">
                <a:solidFill>
                  <a:schemeClr val="tx1"/>
                </a:solidFill>
              </a:endParaRPr>
            </a:p>
          </p:txBody>
        </p:sp>
        <p:sp>
          <p:nvSpPr>
            <p:cNvPr id="30" name="矩形 29"/>
            <p:cNvSpPr/>
            <p:nvPr/>
          </p:nvSpPr>
          <p:spPr>
            <a:xfrm>
              <a:off x="1845221" y="5445224"/>
              <a:ext cx="64799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0%</a:t>
              </a:r>
              <a:endParaRPr lang="zh-CN" altLang="en-US" dirty="0">
                <a:solidFill>
                  <a:schemeClr val="tx1"/>
                </a:solidFill>
              </a:endParaRPr>
            </a:p>
          </p:txBody>
        </p:sp>
      </p:grpSp>
    </p:spTree>
    <p:extLst>
      <p:ext uri="{BB962C8B-B14F-4D97-AF65-F5344CB8AC3E}">
        <p14:creationId xmlns:p14="http://schemas.microsoft.com/office/powerpoint/2010/main" val="2838364098"/>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sp>
        <p:nvSpPr>
          <p:cNvPr id="6" name="圆角矩形 4"/>
          <p:cNvSpPr>
            <a:spLocks noChangeArrowheads="1"/>
          </p:cNvSpPr>
          <p:nvPr/>
        </p:nvSpPr>
        <p:spPr bwMode="auto">
          <a:xfrm>
            <a:off x="5212526" y="3022600"/>
            <a:ext cx="936625" cy="2773363"/>
          </a:xfrm>
          <a:prstGeom prst="roundRect">
            <a:avLst>
              <a:gd name="adj" fmla="val 50000"/>
            </a:avLst>
          </a:prstGeom>
          <a:noFill/>
          <a:ln w="1270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vert="eaVert" anchor="ctr"/>
          <a:lstStyle>
            <a:lvl1pPr marL="285750" indent="-28575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r">
              <a:buFont typeface="Arial" panose="020B0604020202020204" pitchFamily="34" charset="0"/>
              <a:buChar char="•"/>
            </a:pPr>
            <a:r>
              <a:rPr lang="zh-CN" altLang="en-US" sz="1600" dirty="0">
                <a:latin typeface="微软雅黑" panose="020B0503020204020204" pitchFamily="34" charset="-122"/>
              </a:rPr>
              <a:t>在此录入标题</a:t>
            </a:r>
          </a:p>
        </p:txBody>
      </p:sp>
      <p:sp>
        <p:nvSpPr>
          <p:cNvPr id="8" name="圆角矩形 5"/>
          <p:cNvSpPr>
            <a:spLocks noChangeArrowheads="1"/>
          </p:cNvSpPr>
          <p:nvPr/>
        </p:nvSpPr>
        <p:spPr bwMode="auto">
          <a:xfrm rot="14345375">
            <a:off x="5976907" y="1662906"/>
            <a:ext cx="936625" cy="2773363"/>
          </a:xfrm>
          <a:prstGeom prst="roundRect">
            <a:avLst>
              <a:gd name="adj" fmla="val 50000"/>
            </a:avLst>
          </a:prstGeom>
          <a:noFill/>
          <a:ln w="1270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vert="eaVert" anchor="ctr"/>
          <a:lstStyle>
            <a:lvl1pPr marL="285750" indent="-28575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r">
              <a:buFont typeface="Arial" panose="020B0604020202020204" pitchFamily="34" charset="0"/>
              <a:buChar char="•"/>
            </a:pPr>
            <a:r>
              <a:rPr lang="zh-CN" altLang="en-US" sz="1600" dirty="0">
                <a:latin typeface="微软雅黑" panose="020B0503020204020204" pitchFamily="34" charset="-122"/>
              </a:rPr>
              <a:t>在此录入标题</a:t>
            </a:r>
          </a:p>
        </p:txBody>
      </p:sp>
      <p:sp>
        <p:nvSpPr>
          <p:cNvPr id="9" name="圆角矩形 6"/>
          <p:cNvSpPr>
            <a:spLocks noChangeArrowheads="1"/>
          </p:cNvSpPr>
          <p:nvPr/>
        </p:nvSpPr>
        <p:spPr bwMode="auto">
          <a:xfrm rot="18203060">
            <a:off x="4478307" y="1632744"/>
            <a:ext cx="935037" cy="2771775"/>
          </a:xfrm>
          <a:prstGeom prst="roundRect">
            <a:avLst>
              <a:gd name="adj" fmla="val 50000"/>
            </a:avLst>
          </a:prstGeom>
          <a:noFill/>
          <a:ln w="1270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vert="eaVert" anchor="ctr"/>
          <a:lstStyle>
            <a:lvl1pPr marL="285750" indent="-28575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buFont typeface="Arial" panose="020B0604020202020204" pitchFamily="34" charset="0"/>
              <a:buChar char="•"/>
            </a:pPr>
            <a:r>
              <a:rPr lang="zh-CN" altLang="en-US" sz="1600">
                <a:latin typeface="微软雅黑" panose="020B0503020204020204" pitchFamily="34" charset="-122"/>
              </a:rPr>
              <a:t>在此录入标题</a:t>
            </a:r>
          </a:p>
        </p:txBody>
      </p:sp>
      <p:sp>
        <p:nvSpPr>
          <p:cNvPr id="10" name="TextBox 10"/>
          <p:cNvSpPr txBox="1">
            <a:spLocks noChangeArrowheads="1"/>
          </p:cNvSpPr>
          <p:nvPr/>
        </p:nvSpPr>
        <p:spPr bwMode="auto">
          <a:xfrm>
            <a:off x="2736026" y="3571875"/>
            <a:ext cx="199926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71450" indent="-17145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nSpc>
                <a:spcPct val="150000"/>
              </a:lnSpc>
              <a:buFont typeface="Arial" panose="020B0604020202020204" pitchFamily="34" charset="0"/>
              <a:buChar char="•"/>
            </a:pPr>
            <a:r>
              <a:rPr lang="zh-CN" altLang="en-US" sz="1600" dirty="0">
                <a:latin typeface="微软雅黑" panose="020B0503020204020204" pitchFamily="34" charset="-122"/>
              </a:rPr>
              <a:t>在此录入详细内容</a:t>
            </a:r>
            <a:endParaRPr lang="en-US" altLang="zh-CN" sz="1600" dirty="0">
              <a:latin typeface="微软雅黑" panose="020B0503020204020204" pitchFamily="34" charset="-122"/>
            </a:endParaRPr>
          </a:p>
          <a:p>
            <a:pPr>
              <a:lnSpc>
                <a:spcPct val="150000"/>
              </a:lnSpc>
              <a:buFont typeface="Arial" panose="020B0604020202020204" pitchFamily="34" charset="0"/>
              <a:buChar char="•"/>
            </a:pPr>
            <a:r>
              <a:rPr lang="zh-CN" altLang="en-US" sz="1600" dirty="0">
                <a:latin typeface="微软雅黑" panose="020B0503020204020204" pitchFamily="34" charset="-122"/>
              </a:rPr>
              <a:t>在此录入详细内容</a:t>
            </a:r>
            <a:endParaRPr lang="en-US" altLang="zh-CN" sz="1600" dirty="0">
              <a:latin typeface="微软雅黑" panose="020B0503020204020204" pitchFamily="34" charset="-122"/>
            </a:endParaRPr>
          </a:p>
          <a:p>
            <a:pPr>
              <a:lnSpc>
                <a:spcPct val="150000"/>
              </a:lnSpc>
              <a:buFont typeface="Arial" panose="020B0604020202020204" pitchFamily="34" charset="0"/>
              <a:buChar char="•"/>
            </a:pPr>
            <a:r>
              <a:rPr lang="zh-CN" altLang="en-US" sz="1600" dirty="0">
                <a:latin typeface="微软雅黑" panose="020B0503020204020204" pitchFamily="34" charset="-122"/>
              </a:rPr>
              <a:t>在此录入详细内容</a:t>
            </a:r>
            <a:endParaRPr lang="en-US" altLang="zh-CN" sz="1600" dirty="0">
              <a:latin typeface="微软雅黑" panose="020B0503020204020204" pitchFamily="34" charset="-122"/>
            </a:endParaRPr>
          </a:p>
          <a:p>
            <a:pPr>
              <a:lnSpc>
                <a:spcPct val="150000"/>
              </a:lnSpc>
              <a:buFont typeface="Arial" panose="020B0604020202020204" pitchFamily="34" charset="0"/>
              <a:buChar char="•"/>
            </a:pPr>
            <a:r>
              <a:rPr lang="zh-CN" altLang="en-US" sz="1600" dirty="0">
                <a:latin typeface="微软雅黑" panose="020B0503020204020204" pitchFamily="34" charset="-122"/>
              </a:rPr>
              <a:t>在此录入详细内容</a:t>
            </a:r>
            <a:endParaRPr lang="en-US" altLang="zh-CN" sz="1600" dirty="0">
              <a:latin typeface="微软雅黑" panose="020B0503020204020204" pitchFamily="34" charset="-122"/>
            </a:endParaRPr>
          </a:p>
        </p:txBody>
      </p:sp>
      <p:sp>
        <p:nvSpPr>
          <p:cNvPr id="11" name="TextBox 12"/>
          <p:cNvSpPr txBox="1">
            <a:spLocks noChangeArrowheads="1"/>
          </p:cNvSpPr>
          <p:nvPr/>
        </p:nvSpPr>
        <p:spPr bwMode="auto">
          <a:xfrm>
            <a:off x="6330126" y="4494213"/>
            <a:ext cx="199926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71450" indent="-17145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nSpc>
                <a:spcPct val="150000"/>
              </a:lnSpc>
              <a:buFont typeface="Arial" panose="020B0604020202020204" pitchFamily="34" charset="0"/>
              <a:buChar char="•"/>
            </a:pPr>
            <a:r>
              <a:rPr lang="zh-CN" altLang="en-US" sz="1600" dirty="0">
                <a:latin typeface="微软雅黑" panose="020B0503020204020204" pitchFamily="34" charset="-122"/>
              </a:rPr>
              <a:t>在此录入详细内容</a:t>
            </a:r>
            <a:endParaRPr lang="en-US" altLang="zh-CN" sz="1600" dirty="0">
              <a:latin typeface="微软雅黑" panose="020B0503020204020204" pitchFamily="34" charset="-122"/>
            </a:endParaRPr>
          </a:p>
          <a:p>
            <a:pPr>
              <a:lnSpc>
                <a:spcPct val="150000"/>
              </a:lnSpc>
              <a:buFont typeface="Arial" panose="020B0604020202020204" pitchFamily="34" charset="0"/>
              <a:buChar char="•"/>
            </a:pPr>
            <a:r>
              <a:rPr lang="zh-CN" altLang="en-US" sz="1600" dirty="0">
                <a:latin typeface="微软雅黑" panose="020B0503020204020204" pitchFamily="34" charset="-122"/>
              </a:rPr>
              <a:t>在此录入详细内容</a:t>
            </a:r>
            <a:endParaRPr lang="en-US" altLang="zh-CN" sz="1600" dirty="0">
              <a:latin typeface="微软雅黑" panose="020B0503020204020204" pitchFamily="34" charset="-122"/>
            </a:endParaRPr>
          </a:p>
          <a:p>
            <a:pPr>
              <a:lnSpc>
                <a:spcPct val="150000"/>
              </a:lnSpc>
              <a:buFont typeface="Arial" panose="020B0604020202020204" pitchFamily="34" charset="0"/>
              <a:buChar char="•"/>
            </a:pPr>
            <a:r>
              <a:rPr lang="zh-CN" altLang="en-US" sz="1600" dirty="0">
                <a:latin typeface="微软雅黑" panose="020B0503020204020204" pitchFamily="34" charset="-122"/>
              </a:rPr>
              <a:t>在此录入详细内容</a:t>
            </a:r>
            <a:endParaRPr lang="en-US" altLang="zh-CN" sz="1600" dirty="0">
              <a:latin typeface="微软雅黑" panose="020B0503020204020204" pitchFamily="34" charset="-122"/>
            </a:endParaRPr>
          </a:p>
          <a:p>
            <a:pPr>
              <a:lnSpc>
                <a:spcPct val="150000"/>
              </a:lnSpc>
              <a:buFont typeface="Arial" panose="020B0604020202020204" pitchFamily="34" charset="0"/>
              <a:buChar char="•"/>
            </a:pPr>
            <a:r>
              <a:rPr lang="zh-CN" altLang="en-US" sz="1600" dirty="0">
                <a:latin typeface="微软雅黑" panose="020B0503020204020204" pitchFamily="34" charset="-122"/>
              </a:rPr>
              <a:t>在此录入详细内容</a:t>
            </a:r>
            <a:endParaRPr lang="en-US" altLang="zh-CN" sz="1600" dirty="0">
              <a:latin typeface="微软雅黑" panose="020B0503020204020204" pitchFamily="34" charset="-122"/>
            </a:endParaRPr>
          </a:p>
        </p:txBody>
      </p:sp>
      <p:sp>
        <p:nvSpPr>
          <p:cNvPr id="12" name="TextBox 13"/>
          <p:cNvSpPr txBox="1">
            <a:spLocks noChangeArrowheads="1"/>
          </p:cNvSpPr>
          <p:nvPr/>
        </p:nvSpPr>
        <p:spPr bwMode="auto">
          <a:xfrm>
            <a:off x="8157338" y="2046288"/>
            <a:ext cx="199926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71450" indent="-17145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nSpc>
                <a:spcPct val="150000"/>
              </a:lnSpc>
              <a:buFont typeface="Arial" panose="020B0604020202020204" pitchFamily="34" charset="0"/>
              <a:buChar char="•"/>
            </a:pPr>
            <a:r>
              <a:rPr lang="zh-CN" altLang="en-US" sz="1600" dirty="0">
                <a:latin typeface="微软雅黑" panose="020B0503020204020204" pitchFamily="34" charset="-122"/>
              </a:rPr>
              <a:t>在此录入详细内容</a:t>
            </a:r>
            <a:endParaRPr lang="en-US" altLang="zh-CN" sz="1600" dirty="0">
              <a:latin typeface="微软雅黑" panose="020B0503020204020204" pitchFamily="34" charset="-122"/>
            </a:endParaRPr>
          </a:p>
          <a:p>
            <a:pPr>
              <a:lnSpc>
                <a:spcPct val="150000"/>
              </a:lnSpc>
              <a:buFont typeface="Arial" panose="020B0604020202020204" pitchFamily="34" charset="0"/>
              <a:buChar char="•"/>
            </a:pPr>
            <a:r>
              <a:rPr lang="zh-CN" altLang="en-US" sz="1600" dirty="0">
                <a:latin typeface="微软雅黑" panose="020B0503020204020204" pitchFamily="34" charset="-122"/>
              </a:rPr>
              <a:t>在此录入详细内容</a:t>
            </a:r>
            <a:endParaRPr lang="en-US" altLang="zh-CN" sz="1600" dirty="0">
              <a:latin typeface="微软雅黑" panose="020B0503020204020204" pitchFamily="34" charset="-122"/>
            </a:endParaRPr>
          </a:p>
          <a:p>
            <a:pPr>
              <a:lnSpc>
                <a:spcPct val="150000"/>
              </a:lnSpc>
              <a:buFont typeface="Arial" panose="020B0604020202020204" pitchFamily="34" charset="0"/>
              <a:buChar char="•"/>
            </a:pPr>
            <a:r>
              <a:rPr lang="zh-CN" altLang="en-US" sz="1600" dirty="0">
                <a:latin typeface="微软雅黑" panose="020B0503020204020204" pitchFamily="34" charset="-122"/>
              </a:rPr>
              <a:t>在此录入详细内容</a:t>
            </a:r>
            <a:endParaRPr lang="en-US" altLang="zh-CN" sz="1600" dirty="0">
              <a:latin typeface="微软雅黑" panose="020B0503020204020204" pitchFamily="34" charset="-122"/>
            </a:endParaRPr>
          </a:p>
          <a:p>
            <a:pPr>
              <a:lnSpc>
                <a:spcPct val="150000"/>
              </a:lnSpc>
              <a:buFont typeface="Arial" panose="020B0604020202020204" pitchFamily="34" charset="0"/>
              <a:buChar char="•"/>
            </a:pPr>
            <a:r>
              <a:rPr lang="zh-CN" altLang="en-US" sz="1600" dirty="0">
                <a:latin typeface="微软雅黑" panose="020B0503020204020204" pitchFamily="34" charset="-122"/>
              </a:rPr>
              <a:t>在此录入详细内容</a:t>
            </a:r>
            <a:endParaRPr lang="en-US" altLang="zh-CN" sz="1600" dirty="0">
              <a:latin typeface="微软雅黑" panose="020B0503020204020204" pitchFamily="34" charset="-122"/>
            </a:endParaRPr>
          </a:p>
        </p:txBody>
      </p:sp>
      <p:grpSp>
        <p:nvGrpSpPr>
          <p:cNvPr id="13" name="Group 9"/>
          <p:cNvGrpSpPr>
            <a:grpSpLocks/>
          </p:cNvGrpSpPr>
          <p:nvPr/>
        </p:nvGrpSpPr>
        <p:grpSpPr bwMode="auto">
          <a:xfrm>
            <a:off x="5190301" y="3019425"/>
            <a:ext cx="971550" cy="971550"/>
            <a:chOff x="0" y="0"/>
            <a:chExt cx="971452" cy="971452"/>
          </a:xfrm>
        </p:grpSpPr>
        <p:sp>
          <p:nvSpPr>
            <p:cNvPr id="14" name="椭圆 3"/>
            <p:cNvSpPr>
              <a:spLocks noChangeArrowheads="1"/>
            </p:cNvSpPr>
            <p:nvPr/>
          </p:nvSpPr>
          <p:spPr bwMode="auto">
            <a:xfrm>
              <a:off x="170644" y="153612"/>
              <a:ext cx="665551" cy="664227"/>
            </a:xfrm>
            <a:prstGeom prst="ellipse">
              <a:avLst/>
            </a:prstGeom>
            <a:solidFill>
              <a:srgbClr val="0070C0"/>
            </a:solidFill>
            <a:ln w="9525">
              <a:noFill/>
              <a:round/>
              <a:headEnd/>
              <a:tailEnd/>
            </a:ln>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endParaRPr lang="zh-CN" altLang="en-US">
                <a:solidFill>
                  <a:srgbClr val="FFFFFF"/>
                </a:solidFill>
              </a:endParaRPr>
            </a:p>
          </p:txBody>
        </p:sp>
        <p:sp>
          <p:nvSpPr>
            <p:cNvPr id="15" name="椭圆 10"/>
            <p:cNvSpPr>
              <a:spLocks noChangeArrowheads="1"/>
            </p:cNvSpPr>
            <p:nvPr/>
          </p:nvSpPr>
          <p:spPr bwMode="auto">
            <a:xfrm>
              <a:off x="0" y="0"/>
              <a:ext cx="971452" cy="971452"/>
            </a:xfrm>
            <a:prstGeom prst="ellipse">
              <a:avLst/>
            </a:prstGeom>
            <a:noFill/>
            <a:ln w="5715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endParaRPr lang="zh-CN" altLang="en-US">
                <a:solidFill>
                  <a:srgbClr val="FFFFFF"/>
                </a:solidFill>
              </a:endParaRPr>
            </a:p>
          </p:txBody>
        </p:sp>
      </p:grpSp>
    </p:spTree>
    <p:extLst>
      <p:ext uri="{BB962C8B-B14F-4D97-AF65-F5344CB8AC3E}">
        <p14:creationId xmlns:p14="http://schemas.microsoft.com/office/powerpoint/2010/main" val="1584213994"/>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4*#ppt_w"/>
                                          </p:val>
                                        </p:tav>
                                        <p:tav tm="100000">
                                          <p:val>
                                            <p:strVal val="#ppt_w"/>
                                          </p:val>
                                        </p:tav>
                                      </p:tavLst>
                                    </p:anim>
                                    <p:anim calcmode="lin" valueType="num">
                                      <p:cBhvr>
                                        <p:cTn id="12" dur="500" fill="hold"/>
                                        <p:tgtEl>
                                          <p:spTgt spid="13"/>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par>
                          <p:cTn id="23" fill="hold">
                            <p:stCondLst>
                              <p:cond delay="1500"/>
                            </p:stCondLst>
                            <p:childTnLst>
                              <p:par>
                                <p:cTn id="24" presetID="14" presetClass="entr" presetSubtype="1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randombar(horizontal)">
                                      <p:cBhvr>
                                        <p:cTn id="29" dur="500"/>
                                        <p:tgtEl>
                                          <p:spTgt spid="11"/>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autoUpdateAnimBg="0"/>
      <p:bldP spid="8" grpId="0" animBg="1" autoUpdateAnimBg="0"/>
      <p:bldP spid="9" grpId="0" animBg="1" autoUpdateAnimBg="0"/>
      <p:bldP spid="10" grpId="0" autoUpdateAnimBg="0"/>
      <p:bldP spid="11" grpId="0" autoUpdateAnimBg="0"/>
      <p:bldP spid="12"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pic>
        <p:nvPicPr>
          <p:cNvPr id="17" name="Group 3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2335" y="2754821"/>
            <a:ext cx="9420014" cy="303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3" name="组合 2"/>
          <p:cNvGrpSpPr/>
          <p:nvPr/>
        </p:nvGrpSpPr>
        <p:grpSpPr>
          <a:xfrm>
            <a:off x="830071" y="2045207"/>
            <a:ext cx="10484105" cy="1124653"/>
            <a:chOff x="830071" y="2423159"/>
            <a:chExt cx="10484105" cy="1124653"/>
          </a:xfrm>
        </p:grpSpPr>
        <p:sp>
          <p:nvSpPr>
            <p:cNvPr id="18" name="AutoShape 105"/>
            <p:cNvSpPr>
              <a:spLocks noChangeArrowheads="1"/>
            </p:cNvSpPr>
            <p:nvPr/>
          </p:nvSpPr>
          <p:spPr bwMode="auto">
            <a:xfrm>
              <a:off x="830071" y="2423159"/>
              <a:ext cx="10484105" cy="1124653"/>
            </a:xfrm>
            <a:prstGeom prst="rightArrow">
              <a:avLst>
                <a:gd name="adj1" fmla="val 50000"/>
                <a:gd name="adj2" fmla="val 49995"/>
              </a:avLst>
            </a:prstGeom>
            <a:solidFill>
              <a:srgbClr val="0070C0"/>
            </a:solidFill>
            <a:ln>
              <a:noFill/>
            </a:ln>
            <a:effectLst>
              <a:outerShdw dist="38100" dir="2700000" algn="ctr" rotWithShape="0">
                <a:srgbClr val="000000">
                  <a:alpha val="18999"/>
                </a:srgbClr>
              </a:outerShdw>
            </a:effec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en-US" altLang="zh-CN"/>
            </a:p>
          </p:txBody>
        </p:sp>
        <p:sp>
          <p:nvSpPr>
            <p:cNvPr id="19" name="Rectangle 32"/>
            <p:cNvSpPr>
              <a:spLocks noChangeArrowheads="1"/>
            </p:cNvSpPr>
            <p:nvPr/>
          </p:nvSpPr>
          <p:spPr bwMode="auto">
            <a:xfrm>
              <a:off x="1106297" y="2680335"/>
              <a:ext cx="1903578" cy="39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en-US" altLang="zh-CN" sz="2800" dirty="0" smtClean="0">
                  <a:solidFill>
                    <a:srgbClr val="FFFFFF"/>
                  </a:solidFill>
                  <a:latin typeface="Arial Narrow" panose="020B0606020202030204" pitchFamily="34" charset="0"/>
                  <a:cs typeface="Arial" panose="020B0604020202020204" pitchFamily="34" charset="0"/>
                </a:rPr>
                <a:t>1</a:t>
              </a:r>
              <a:endParaRPr lang="en-US" altLang="zh-CN" sz="2800" dirty="0">
                <a:solidFill>
                  <a:srgbClr val="FFFFFF"/>
                </a:solidFill>
                <a:latin typeface="Arial Narrow" panose="020B0606020202030204" pitchFamily="34" charset="0"/>
                <a:cs typeface="Arial" panose="020B0604020202020204" pitchFamily="34" charset="0"/>
              </a:endParaRPr>
            </a:p>
          </p:txBody>
        </p:sp>
        <p:sp>
          <p:nvSpPr>
            <p:cNvPr id="20" name="Rectangle 35"/>
            <p:cNvSpPr>
              <a:spLocks noChangeArrowheads="1"/>
            </p:cNvSpPr>
            <p:nvPr/>
          </p:nvSpPr>
          <p:spPr bwMode="auto">
            <a:xfrm>
              <a:off x="2541397" y="2680335"/>
              <a:ext cx="1903578" cy="39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en-US" altLang="zh-CN" sz="2800" dirty="0" smtClean="0">
                  <a:solidFill>
                    <a:srgbClr val="FFFFFF"/>
                  </a:solidFill>
                  <a:latin typeface="Arial Narrow" panose="020B0606020202030204" pitchFamily="34" charset="0"/>
                  <a:cs typeface="Arial" panose="020B0604020202020204" pitchFamily="34" charset="0"/>
                </a:rPr>
                <a:t>                 2</a:t>
              </a:r>
              <a:endParaRPr lang="en-US" altLang="zh-CN" sz="2800" dirty="0">
                <a:solidFill>
                  <a:srgbClr val="FFFFFF"/>
                </a:solidFill>
                <a:latin typeface="Arial Narrow" panose="020B0606020202030204" pitchFamily="34" charset="0"/>
                <a:cs typeface="Arial" panose="020B0604020202020204" pitchFamily="34" charset="0"/>
              </a:endParaRPr>
            </a:p>
          </p:txBody>
        </p:sp>
        <p:sp>
          <p:nvSpPr>
            <p:cNvPr id="21" name="Rectangle 36"/>
            <p:cNvSpPr>
              <a:spLocks noChangeArrowheads="1"/>
            </p:cNvSpPr>
            <p:nvPr/>
          </p:nvSpPr>
          <p:spPr bwMode="auto">
            <a:xfrm>
              <a:off x="4848646" y="2482478"/>
              <a:ext cx="2263775" cy="39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en-US" altLang="zh-CN" sz="2800" dirty="0" smtClean="0">
                  <a:solidFill>
                    <a:srgbClr val="FFFFFF"/>
                  </a:solidFill>
                  <a:latin typeface="Arial Narrow" panose="020B0606020202030204" pitchFamily="34" charset="0"/>
                  <a:cs typeface="Arial" panose="020B0604020202020204" pitchFamily="34" charset="0"/>
                </a:rPr>
                <a:t>                              3</a:t>
              </a:r>
              <a:endParaRPr lang="en-US" altLang="zh-CN" sz="2800" dirty="0">
                <a:solidFill>
                  <a:srgbClr val="FFFFFF"/>
                </a:solidFill>
                <a:latin typeface="Arial Narrow" panose="020B0606020202030204" pitchFamily="34" charset="0"/>
                <a:cs typeface="Arial" panose="020B0604020202020204" pitchFamily="34" charset="0"/>
              </a:endParaRPr>
            </a:p>
          </p:txBody>
        </p:sp>
        <p:sp>
          <p:nvSpPr>
            <p:cNvPr id="22" name="Rectangle 37"/>
            <p:cNvSpPr>
              <a:spLocks noChangeArrowheads="1"/>
            </p:cNvSpPr>
            <p:nvPr/>
          </p:nvSpPr>
          <p:spPr bwMode="auto">
            <a:xfrm>
              <a:off x="7539463" y="2440328"/>
              <a:ext cx="609220" cy="48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en-US" altLang="zh-CN" sz="2800" dirty="0" smtClean="0">
                  <a:solidFill>
                    <a:srgbClr val="FFFFFF"/>
                  </a:solidFill>
                  <a:latin typeface="Arial Narrow" panose="020B0606020202030204" pitchFamily="34" charset="0"/>
                  <a:cs typeface="Arial" panose="020B0604020202020204" pitchFamily="34" charset="0"/>
                </a:rPr>
                <a:t>                              4</a:t>
              </a:r>
              <a:endParaRPr lang="en-US" altLang="zh-CN" sz="2800" dirty="0">
                <a:solidFill>
                  <a:srgbClr val="FFFFFF"/>
                </a:solidFill>
                <a:latin typeface="Arial Narrow" panose="020B0606020202030204" pitchFamily="34" charset="0"/>
                <a:cs typeface="Arial" panose="020B0604020202020204" pitchFamily="34" charset="0"/>
              </a:endParaRPr>
            </a:p>
          </p:txBody>
        </p:sp>
        <p:sp>
          <p:nvSpPr>
            <p:cNvPr id="23" name="Rectangle 38"/>
            <p:cNvSpPr>
              <a:spLocks noChangeArrowheads="1"/>
            </p:cNvSpPr>
            <p:nvPr/>
          </p:nvSpPr>
          <p:spPr bwMode="auto">
            <a:xfrm>
              <a:off x="8668771" y="2680335"/>
              <a:ext cx="1903578" cy="39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a:r>
                <a:rPr lang="en-US" altLang="zh-CN" sz="2800" dirty="0" smtClean="0">
                  <a:solidFill>
                    <a:srgbClr val="FFFFFF"/>
                  </a:solidFill>
                  <a:latin typeface="Arial Narrow" panose="020B0606020202030204" pitchFamily="34" charset="0"/>
                  <a:cs typeface="Arial" panose="020B0604020202020204" pitchFamily="34" charset="0"/>
                </a:rPr>
                <a:t>5</a:t>
              </a:r>
              <a:endParaRPr lang="en-US" altLang="zh-CN" sz="2800" dirty="0">
                <a:solidFill>
                  <a:srgbClr val="FFFFFF"/>
                </a:solidFill>
                <a:latin typeface="Arial Narrow" panose="020B0606020202030204" pitchFamily="34" charset="0"/>
                <a:cs typeface="Arial" panose="020B0604020202020204" pitchFamily="34" charset="0"/>
              </a:endParaRPr>
            </a:p>
          </p:txBody>
        </p:sp>
      </p:grpSp>
      <p:sp>
        <p:nvSpPr>
          <p:cNvPr id="24" name="Rectangle 70"/>
          <p:cNvSpPr>
            <a:spLocks noChangeArrowheads="1"/>
          </p:cNvSpPr>
          <p:nvPr/>
        </p:nvSpPr>
        <p:spPr bwMode="auto">
          <a:xfrm>
            <a:off x="1185672" y="3213608"/>
            <a:ext cx="1642872" cy="169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18288" rIns="27432" bIns="18288"/>
          <a:lstStyle>
            <a:lvl1pPr marL="111125" indent="-111125">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nSpc>
                <a:spcPct val="85000"/>
              </a:lnSpc>
              <a:spcBef>
                <a:spcPts val="200"/>
              </a:spcBef>
              <a:buFontTx/>
              <a:buChar char="•"/>
            </a:pPr>
            <a:r>
              <a:rPr lang="zh-CN" altLang="en-US" dirty="0">
                <a:latin typeface="+mn-ea"/>
                <a:ea typeface="+mn-ea"/>
              </a:rPr>
              <a:t>点此添加文本</a:t>
            </a:r>
            <a:r>
              <a:rPr lang="zh-CN" altLang="en-US" dirty="0" smtClean="0">
                <a:latin typeface="+mn-ea"/>
                <a:ea typeface="+mn-ea"/>
              </a:rPr>
              <a:t>内容</a:t>
            </a:r>
            <a:endParaRPr lang="en-US" altLang="zh-CN" dirty="0" smtClean="0">
              <a:latin typeface="+mn-ea"/>
              <a:ea typeface="+mn-ea"/>
            </a:endParaRPr>
          </a:p>
          <a:p>
            <a:pPr>
              <a:lnSpc>
                <a:spcPct val="85000"/>
              </a:lnSpc>
              <a:spcBef>
                <a:spcPts val="200"/>
              </a:spcBef>
              <a:buFontTx/>
              <a:buChar char="•"/>
            </a:pPr>
            <a:r>
              <a:rPr lang="zh-CN" altLang="en-US" dirty="0" smtClean="0">
                <a:latin typeface="+mn-ea"/>
                <a:ea typeface="+mn-ea"/>
              </a:rPr>
              <a:t>点</a:t>
            </a:r>
            <a:r>
              <a:rPr lang="zh-CN" altLang="en-US" dirty="0">
                <a:latin typeface="+mn-ea"/>
                <a:ea typeface="+mn-ea"/>
              </a:rPr>
              <a:t>此添加文本</a:t>
            </a:r>
            <a:r>
              <a:rPr lang="zh-CN" altLang="en-US" dirty="0" smtClean="0">
                <a:latin typeface="+mn-ea"/>
                <a:ea typeface="+mn-ea"/>
              </a:rPr>
              <a:t>内容</a:t>
            </a:r>
            <a:endParaRPr lang="en-US" altLang="zh-CN" dirty="0" smtClean="0">
              <a:latin typeface="+mn-ea"/>
              <a:ea typeface="+mn-ea"/>
            </a:endParaRPr>
          </a:p>
          <a:p>
            <a:pPr>
              <a:lnSpc>
                <a:spcPct val="85000"/>
              </a:lnSpc>
              <a:spcBef>
                <a:spcPts val="200"/>
              </a:spcBef>
              <a:buFontTx/>
              <a:buChar char="•"/>
            </a:pPr>
            <a:r>
              <a:rPr lang="zh-CN" altLang="en-US" dirty="0" smtClean="0">
                <a:latin typeface="+mn-ea"/>
                <a:ea typeface="+mn-ea"/>
              </a:rPr>
              <a:t>点此</a:t>
            </a:r>
            <a:r>
              <a:rPr lang="zh-CN" altLang="en-US" dirty="0">
                <a:latin typeface="+mn-ea"/>
                <a:ea typeface="+mn-ea"/>
              </a:rPr>
              <a:t>添加文本内容</a:t>
            </a:r>
          </a:p>
          <a:p>
            <a:pPr>
              <a:lnSpc>
                <a:spcPct val="85000"/>
              </a:lnSpc>
              <a:spcBef>
                <a:spcPts val="200"/>
              </a:spcBef>
              <a:buFontTx/>
              <a:buChar char="•"/>
            </a:pPr>
            <a:endParaRPr lang="zh-CN" altLang="en-US" dirty="0">
              <a:latin typeface="+mn-ea"/>
              <a:ea typeface="+mn-ea"/>
            </a:endParaRPr>
          </a:p>
        </p:txBody>
      </p:sp>
      <p:sp>
        <p:nvSpPr>
          <p:cNvPr id="2" name="矩形 1"/>
          <p:cNvSpPr/>
          <p:nvPr/>
        </p:nvSpPr>
        <p:spPr>
          <a:xfrm>
            <a:off x="3150808" y="3169860"/>
            <a:ext cx="1697838" cy="1817421"/>
          </a:xfrm>
          <a:prstGeom prst="rect">
            <a:avLst/>
          </a:prstGeom>
        </p:spPr>
        <p:txBody>
          <a:bodyPr wrap="square">
            <a:spAutoFit/>
          </a:bodyPr>
          <a:lstStyle/>
          <a:p>
            <a:pPr>
              <a:lnSpc>
                <a:spcPct val="85000"/>
              </a:lnSpc>
              <a:spcBef>
                <a:spcPts val="200"/>
              </a:spcBef>
              <a:buFontTx/>
              <a:buChar char="•"/>
            </a:pPr>
            <a:r>
              <a:rPr lang="zh-CN" altLang="en-US" dirty="0">
                <a:latin typeface="+mn-ea"/>
              </a:rPr>
              <a:t>点此添加文本</a:t>
            </a:r>
            <a:r>
              <a:rPr lang="zh-CN" altLang="en-US" dirty="0" smtClean="0">
                <a:latin typeface="+mn-ea"/>
              </a:rPr>
              <a:t>内容</a:t>
            </a:r>
            <a:endParaRPr lang="en-US" altLang="zh-CN" dirty="0">
              <a:latin typeface="+mn-ea"/>
            </a:endParaRPr>
          </a:p>
          <a:p>
            <a:pPr>
              <a:lnSpc>
                <a:spcPct val="85000"/>
              </a:lnSpc>
              <a:spcBef>
                <a:spcPts val="200"/>
              </a:spcBef>
              <a:buFontTx/>
              <a:buChar char="•"/>
            </a:pPr>
            <a:r>
              <a:rPr lang="zh-CN" altLang="en-US" dirty="0">
                <a:latin typeface="+mn-ea"/>
              </a:rPr>
              <a:t>点此添加文本</a:t>
            </a:r>
            <a:r>
              <a:rPr lang="zh-CN" altLang="en-US" dirty="0" smtClean="0">
                <a:latin typeface="+mn-ea"/>
              </a:rPr>
              <a:t>内容</a:t>
            </a:r>
            <a:endParaRPr lang="en-US" altLang="zh-CN" dirty="0">
              <a:latin typeface="+mn-ea"/>
            </a:endParaRPr>
          </a:p>
          <a:p>
            <a:pPr>
              <a:lnSpc>
                <a:spcPct val="85000"/>
              </a:lnSpc>
              <a:spcBef>
                <a:spcPts val="200"/>
              </a:spcBef>
              <a:buFontTx/>
              <a:buChar char="•"/>
            </a:pPr>
            <a:r>
              <a:rPr lang="zh-CN" altLang="en-US" dirty="0" smtClean="0">
                <a:latin typeface="+mn-ea"/>
              </a:rPr>
              <a:t>点此</a:t>
            </a:r>
            <a:r>
              <a:rPr lang="zh-CN" altLang="en-US" dirty="0">
                <a:latin typeface="+mn-ea"/>
              </a:rPr>
              <a:t>添加文本内容</a:t>
            </a:r>
          </a:p>
          <a:p>
            <a:pPr>
              <a:lnSpc>
                <a:spcPct val="85000"/>
              </a:lnSpc>
              <a:spcBef>
                <a:spcPts val="200"/>
              </a:spcBef>
              <a:buFontTx/>
              <a:buChar char="•"/>
            </a:pPr>
            <a:endParaRPr lang="zh-CN" altLang="en-US" dirty="0">
              <a:latin typeface="+mn-ea"/>
            </a:endParaRPr>
          </a:p>
        </p:txBody>
      </p:sp>
      <p:sp>
        <p:nvSpPr>
          <p:cNvPr id="29" name="矩形 28"/>
          <p:cNvSpPr/>
          <p:nvPr/>
        </p:nvSpPr>
        <p:spPr>
          <a:xfrm>
            <a:off x="5013423" y="3169859"/>
            <a:ext cx="1697838" cy="1817421"/>
          </a:xfrm>
          <a:prstGeom prst="rect">
            <a:avLst/>
          </a:prstGeom>
        </p:spPr>
        <p:txBody>
          <a:bodyPr wrap="square">
            <a:spAutoFit/>
          </a:bodyPr>
          <a:lstStyle/>
          <a:p>
            <a:pPr>
              <a:lnSpc>
                <a:spcPct val="85000"/>
              </a:lnSpc>
              <a:spcBef>
                <a:spcPts val="200"/>
              </a:spcBef>
              <a:buFontTx/>
              <a:buChar char="•"/>
            </a:pPr>
            <a:r>
              <a:rPr lang="zh-CN" altLang="en-US" dirty="0">
                <a:latin typeface="+mn-ea"/>
              </a:rPr>
              <a:t>点此添加文本</a:t>
            </a:r>
            <a:r>
              <a:rPr lang="zh-CN" altLang="en-US" dirty="0" smtClean="0">
                <a:latin typeface="+mn-ea"/>
              </a:rPr>
              <a:t>内容</a:t>
            </a:r>
            <a:endParaRPr lang="en-US" altLang="zh-CN" dirty="0">
              <a:latin typeface="+mn-ea"/>
            </a:endParaRPr>
          </a:p>
          <a:p>
            <a:pPr>
              <a:lnSpc>
                <a:spcPct val="85000"/>
              </a:lnSpc>
              <a:spcBef>
                <a:spcPts val="200"/>
              </a:spcBef>
              <a:buFontTx/>
              <a:buChar char="•"/>
            </a:pPr>
            <a:r>
              <a:rPr lang="zh-CN" altLang="en-US" dirty="0">
                <a:latin typeface="+mn-ea"/>
              </a:rPr>
              <a:t>点此添加文本</a:t>
            </a:r>
            <a:r>
              <a:rPr lang="zh-CN" altLang="en-US" dirty="0" smtClean="0">
                <a:latin typeface="+mn-ea"/>
              </a:rPr>
              <a:t>内容</a:t>
            </a:r>
            <a:endParaRPr lang="en-US" altLang="zh-CN" dirty="0">
              <a:latin typeface="+mn-ea"/>
            </a:endParaRPr>
          </a:p>
          <a:p>
            <a:pPr>
              <a:lnSpc>
                <a:spcPct val="85000"/>
              </a:lnSpc>
              <a:spcBef>
                <a:spcPts val="200"/>
              </a:spcBef>
              <a:buFontTx/>
              <a:buChar char="•"/>
            </a:pPr>
            <a:r>
              <a:rPr lang="zh-CN" altLang="en-US" dirty="0" smtClean="0">
                <a:latin typeface="+mn-ea"/>
              </a:rPr>
              <a:t>点此</a:t>
            </a:r>
            <a:r>
              <a:rPr lang="zh-CN" altLang="en-US" dirty="0">
                <a:latin typeface="+mn-ea"/>
              </a:rPr>
              <a:t>添加文本内容</a:t>
            </a:r>
          </a:p>
          <a:p>
            <a:pPr>
              <a:lnSpc>
                <a:spcPct val="85000"/>
              </a:lnSpc>
              <a:spcBef>
                <a:spcPts val="200"/>
              </a:spcBef>
              <a:buFontTx/>
              <a:buChar char="•"/>
            </a:pPr>
            <a:endParaRPr lang="zh-CN" altLang="en-US" dirty="0">
              <a:latin typeface="+mn-ea"/>
            </a:endParaRPr>
          </a:p>
        </p:txBody>
      </p:sp>
      <p:sp>
        <p:nvSpPr>
          <p:cNvPr id="30" name="矩形 29"/>
          <p:cNvSpPr/>
          <p:nvPr/>
        </p:nvSpPr>
        <p:spPr>
          <a:xfrm>
            <a:off x="6884947" y="3154635"/>
            <a:ext cx="1697838" cy="1817421"/>
          </a:xfrm>
          <a:prstGeom prst="rect">
            <a:avLst/>
          </a:prstGeom>
        </p:spPr>
        <p:txBody>
          <a:bodyPr wrap="square">
            <a:spAutoFit/>
          </a:bodyPr>
          <a:lstStyle/>
          <a:p>
            <a:pPr>
              <a:lnSpc>
                <a:spcPct val="85000"/>
              </a:lnSpc>
              <a:spcBef>
                <a:spcPts val="200"/>
              </a:spcBef>
              <a:buFontTx/>
              <a:buChar char="•"/>
            </a:pPr>
            <a:r>
              <a:rPr lang="zh-CN" altLang="en-US" dirty="0">
                <a:latin typeface="+mn-ea"/>
              </a:rPr>
              <a:t>点此添加文本</a:t>
            </a:r>
            <a:r>
              <a:rPr lang="zh-CN" altLang="en-US" dirty="0" smtClean="0">
                <a:latin typeface="+mn-ea"/>
              </a:rPr>
              <a:t>内容</a:t>
            </a:r>
            <a:endParaRPr lang="en-US" altLang="zh-CN" dirty="0">
              <a:latin typeface="+mn-ea"/>
            </a:endParaRPr>
          </a:p>
          <a:p>
            <a:pPr>
              <a:lnSpc>
                <a:spcPct val="85000"/>
              </a:lnSpc>
              <a:spcBef>
                <a:spcPts val="200"/>
              </a:spcBef>
              <a:buFontTx/>
              <a:buChar char="•"/>
            </a:pPr>
            <a:r>
              <a:rPr lang="zh-CN" altLang="en-US" dirty="0">
                <a:latin typeface="+mn-ea"/>
              </a:rPr>
              <a:t>点此添加文本</a:t>
            </a:r>
            <a:r>
              <a:rPr lang="zh-CN" altLang="en-US" dirty="0" smtClean="0">
                <a:latin typeface="+mn-ea"/>
              </a:rPr>
              <a:t>内容</a:t>
            </a:r>
            <a:endParaRPr lang="en-US" altLang="zh-CN" dirty="0">
              <a:latin typeface="+mn-ea"/>
            </a:endParaRPr>
          </a:p>
          <a:p>
            <a:pPr>
              <a:lnSpc>
                <a:spcPct val="85000"/>
              </a:lnSpc>
              <a:spcBef>
                <a:spcPts val="200"/>
              </a:spcBef>
              <a:buFontTx/>
              <a:buChar char="•"/>
            </a:pPr>
            <a:r>
              <a:rPr lang="zh-CN" altLang="en-US" dirty="0" smtClean="0">
                <a:latin typeface="+mn-ea"/>
              </a:rPr>
              <a:t>点此</a:t>
            </a:r>
            <a:r>
              <a:rPr lang="zh-CN" altLang="en-US" dirty="0">
                <a:latin typeface="+mn-ea"/>
              </a:rPr>
              <a:t>添加文本内容</a:t>
            </a:r>
          </a:p>
          <a:p>
            <a:pPr>
              <a:lnSpc>
                <a:spcPct val="85000"/>
              </a:lnSpc>
              <a:spcBef>
                <a:spcPts val="200"/>
              </a:spcBef>
              <a:buFontTx/>
              <a:buChar char="•"/>
            </a:pPr>
            <a:endParaRPr lang="zh-CN" altLang="en-US" dirty="0">
              <a:latin typeface="+mn-ea"/>
            </a:endParaRPr>
          </a:p>
        </p:txBody>
      </p:sp>
      <p:sp>
        <p:nvSpPr>
          <p:cNvPr id="31" name="矩形 30"/>
          <p:cNvSpPr/>
          <p:nvPr/>
        </p:nvSpPr>
        <p:spPr>
          <a:xfrm>
            <a:off x="8804224" y="3154634"/>
            <a:ext cx="1697838" cy="1817421"/>
          </a:xfrm>
          <a:prstGeom prst="rect">
            <a:avLst/>
          </a:prstGeom>
        </p:spPr>
        <p:txBody>
          <a:bodyPr wrap="square">
            <a:spAutoFit/>
          </a:bodyPr>
          <a:lstStyle/>
          <a:p>
            <a:pPr>
              <a:lnSpc>
                <a:spcPct val="85000"/>
              </a:lnSpc>
              <a:spcBef>
                <a:spcPts val="200"/>
              </a:spcBef>
              <a:buFontTx/>
              <a:buChar char="•"/>
            </a:pPr>
            <a:r>
              <a:rPr lang="zh-CN" altLang="en-US" dirty="0">
                <a:latin typeface="+mn-ea"/>
              </a:rPr>
              <a:t>点此添加文本</a:t>
            </a:r>
            <a:r>
              <a:rPr lang="zh-CN" altLang="en-US" dirty="0" smtClean="0">
                <a:latin typeface="+mn-ea"/>
              </a:rPr>
              <a:t>内容</a:t>
            </a:r>
            <a:endParaRPr lang="en-US" altLang="zh-CN" dirty="0">
              <a:latin typeface="+mn-ea"/>
            </a:endParaRPr>
          </a:p>
          <a:p>
            <a:pPr>
              <a:lnSpc>
                <a:spcPct val="85000"/>
              </a:lnSpc>
              <a:spcBef>
                <a:spcPts val="200"/>
              </a:spcBef>
              <a:buFontTx/>
              <a:buChar char="•"/>
            </a:pPr>
            <a:r>
              <a:rPr lang="zh-CN" altLang="en-US" dirty="0">
                <a:latin typeface="+mn-ea"/>
              </a:rPr>
              <a:t>点此添加文本</a:t>
            </a:r>
            <a:r>
              <a:rPr lang="zh-CN" altLang="en-US" dirty="0" smtClean="0">
                <a:latin typeface="+mn-ea"/>
              </a:rPr>
              <a:t>内容</a:t>
            </a:r>
            <a:endParaRPr lang="en-US" altLang="zh-CN" dirty="0">
              <a:latin typeface="+mn-ea"/>
            </a:endParaRPr>
          </a:p>
          <a:p>
            <a:pPr>
              <a:lnSpc>
                <a:spcPct val="85000"/>
              </a:lnSpc>
              <a:spcBef>
                <a:spcPts val="200"/>
              </a:spcBef>
              <a:buFontTx/>
              <a:buChar char="•"/>
            </a:pPr>
            <a:r>
              <a:rPr lang="zh-CN" altLang="en-US" dirty="0" smtClean="0">
                <a:latin typeface="+mn-ea"/>
              </a:rPr>
              <a:t>点此</a:t>
            </a:r>
            <a:r>
              <a:rPr lang="zh-CN" altLang="en-US" dirty="0">
                <a:latin typeface="+mn-ea"/>
              </a:rPr>
              <a:t>添加文本内容</a:t>
            </a:r>
          </a:p>
          <a:p>
            <a:pPr>
              <a:lnSpc>
                <a:spcPct val="85000"/>
              </a:lnSpc>
              <a:spcBef>
                <a:spcPts val="200"/>
              </a:spcBef>
              <a:buFontTx/>
              <a:buChar char="•"/>
            </a:pPr>
            <a:endParaRPr lang="zh-CN" altLang="en-US" dirty="0">
              <a:latin typeface="+mn-ea"/>
            </a:endParaRPr>
          </a:p>
        </p:txBody>
      </p:sp>
    </p:spTree>
    <p:extLst>
      <p:ext uri="{BB962C8B-B14F-4D97-AF65-F5344CB8AC3E}">
        <p14:creationId xmlns:p14="http://schemas.microsoft.com/office/powerpoint/2010/main" val="3155643980"/>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4" grpId="0"/>
      <p:bldP spid="2" grpId="0"/>
      <p:bldP spid="29" grpId="0"/>
      <p:bldP spid="30"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扬帆出海素材大图 点击还原"/>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a:spLocks noChangeArrowheads="1"/>
          </p:cNvSpPr>
          <p:nvPr/>
        </p:nvSpPr>
        <p:spPr bwMode="auto">
          <a:xfrm>
            <a:off x="0" y="3611171"/>
            <a:ext cx="12192000" cy="1308884"/>
          </a:xfrm>
          <a:prstGeom prst="rect">
            <a:avLst/>
          </a:prstGeom>
          <a:solidFill>
            <a:srgbClr val="0070C0">
              <a:alpha val="79999"/>
            </a:srgbClr>
          </a:solidFill>
          <a:ln>
            <a:noFill/>
          </a:ln>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lnSpc>
                <a:spcPct val="150000"/>
              </a:lnSpc>
              <a:spcBef>
                <a:spcPct val="0"/>
              </a:spcBef>
              <a:spcAft>
                <a:spcPct val="0"/>
              </a:spcAft>
            </a:pPr>
            <a:r>
              <a:rPr lang="zh-CN" altLang="en-US" sz="2800" b="1" dirty="0" smtClean="0">
                <a:solidFill>
                  <a:prstClr val="white"/>
                </a:solidFill>
                <a:latin typeface="微软雅黑" panose="020B0503020204020204" pitchFamily="34" charset="-122"/>
                <a:ea typeface="微软雅黑" panose="020B0503020204020204" pitchFamily="34" charset="-122"/>
              </a:rPr>
              <a:t>点此添加</a:t>
            </a:r>
            <a:r>
              <a:rPr lang="zh-CN" altLang="en-US" sz="2800" b="1" dirty="0">
                <a:solidFill>
                  <a:prstClr val="white"/>
                </a:solidFill>
                <a:latin typeface="微软雅黑" panose="020B0503020204020204" pitchFamily="34" charset="-122"/>
                <a:ea typeface="微软雅黑" panose="020B0503020204020204" pitchFamily="34" charset="-122"/>
              </a:rPr>
              <a:t>文本内容点此添加文本</a:t>
            </a:r>
            <a:r>
              <a:rPr lang="zh-CN" altLang="en-US" sz="2800" b="1" dirty="0" smtClean="0">
                <a:solidFill>
                  <a:prstClr val="white"/>
                </a:solidFill>
                <a:latin typeface="微软雅黑" panose="020B0503020204020204" pitchFamily="34" charset="-122"/>
                <a:ea typeface="微软雅黑" panose="020B0503020204020204" pitchFamily="34" charset="-122"/>
              </a:rPr>
              <a:t>内容</a:t>
            </a:r>
            <a:endParaRPr lang="en-US" altLang="zh-CN" sz="2800" b="1" dirty="0" smtClean="0">
              <a:solidFill>
                <a:prstClr val="white"/>
              </a:solidFill>
              <a:latin typeface="微软雅黑" panose="020B0503020204020204" pitchFamily="34" charset="-122"/>
              <a:ea typeface="微软雅黑" panose="020B0503020204020204" pitchFamily="34" charset="-122"/>
            </a:endParaRPr>
          </a:p>
          <a:p>
            <a:pPr algn="ctr" fontAlgn="base">
              <a:lnSpc>
                <a:spcPct val="150000"/>
              </a:lnSpc>
              <a:spcBef>
                <a:spcPct val="0"/>
              </a:spcBef>
              <a:spcAft>
                <a:spcPct val="0"/>
              </a:spcAft>
            </a:pPr>
            <a:endParaRPr lang="zh-CN" altLang="en-US" sz="2800" b="1"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9314213"/>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80" y="0"/>
            <a:ext cx="12189619" cy="6858000"/>
          </a:xfrm>
          <a:prstGeom prst="rect">
            <a:avLst/>
          </a:prstGeom>
        </p:spPr>
      </p:pic>
      <p:sp>
        <p:nvSpPr>
          <p:cNvPr id="2" name="TextBox 1"/>
          <p:cNvSpPr txBox="1"/>
          <p:nvPr/>
        </p:nvSpPr>
        <p:spPr>
          <a:xfrm>
            <a:off x="1561836" y="1871303"/>
            <a:ext cx="5825684" cy="1200329"/>
          </a:xfrm>
          <a:prstGeom prst="rect">
            <a:avLst/>
          </a:prstGeom>
          <a:noFill/>
        </p:spPr>
        <p:txBody>
          <a:bodyPr wrap="square" rtlCol="0">
            <a:spAutoFit/>
          </a:bodyPr>
          <a:lstStyle/>
          <a:p>
            <a:r>
              <a:rPr lang="zh-CN" altLang="en-US" sz="7200" b="1" dirty="0" smtClean="0">
                <a:solidFill>
                  <a:srgbClr val="0070C0"/>
                </a:solidFill>
                <a:effectLst>
                  <a:outerShdw blurRad="38100" dist="38100" dir="2700000" algn="tl">
                    <a:srgbClr val="000000">
                      <a:alpha val="43137"/>
                    </a:srgbClr>
                  </a:outerShdw>
                </a:effectLst>
                <a:latin typeface="微软雅黑" pitchFamily="34" charset="-122"/>
                <a:ea typeface="微软雅黑" pitchFamily="34" charset="-122"/>
              </a:rPr>
              <a:t>谢谢观看！</a:t>
            </a:r>
            <a:endParaRPr lang="en-US" altLang="zh-CN" sz="7200" b="1" dirty="0" smtClean="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4135904206"/>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雄鹰大图 点击还原"/>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513"/>
            <a:ext cx="12192000" cy="689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bwMode="auto">
          <a:xfrm>
            <a:off x="2201779" y="2217070"/>
            <a:ext cx="7435935" cy="3455987"/>
          </a:xfrm>
          <a:prstGeom prst="rect">
            <a:avLst/>
          </a:prstGeom>
          <a:solidFill>
            <a:schemeClr val="bg1">
              <a:alpha val="3019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lnSpc>
                <a:spcPct val="150000"/>
              </a:lnSpc>
              <a:spcBef>
                <a:spcPct val="20000"/>
              </a:spcBef>
              <a:spcAft>
                <a:spcPct val="0"/>
              </a:spcAft>
            </a:pPr>
            <a:r>
              <a:rPr lang="zh-CN" altLang="en-US" sz="2800" b="1" dirty="0">
                <a:solidFill>
                  <a:prstClr val="black"/>
                </a:solidFill>
                <a:ea typeface="微软雅黑" panose="020B0503020204020204" pitchFamily="34" charset="-122"/>
                <a:sym typeface="Arial" panose="020B0604020202020204" pitchFamily="34" charset="0"/>
              </a:rPr>
              <a:t>点此添加文本内容点此添加文本内容</a:t>
            </a:r>
          </a:p>
          <a:p>
            <a:pPr eaLnBrk="0" fontAlgn="base" hangingPunct="0">
              <a:lnSpc>
                <a:spcPct val="150000"/>
              </a:lnSpc>
              <a:spcBef>
                <a:spcPct val="20000"/>
              </a:spcBef>
              <a:spcAft>
                <a:spcPct val="0"/>
              </a:spcAft>
            </a:pPr>
            <a:r>
              <a:rPr lang="zh-CN" altLang="en-US" sz="2800" b="1" dirty="0">
                <a:solidFill>
                  <a:prstClr val="black"/>
                </a:solidFill>
                <a:ea typeface="微软雅黑" panose="020B0503020204020204" pitchFamily="34" charset="-122"/>
                <a:sym typeface="Arial" panose="020B0604020202020204" pitchFamily="34" charset="0"/>
              </a:rPr>
              <a:t>点此添加文本内容点此添加文本内容</a:t>
            </a:r>
          </a:p>
          <a:p>
            <a:pPr eaLnBrk="0" fontAlgn="base" hangingPunct="0">
              <a:lnSpc>
                <a:spcPct val="150000"/>
              </a:lnSpc>
              <a:spcBef>
                <a:spcPct val="20000"/>
              </a:spcBef>
              <a:spcAft>
                <a:spcPct val="0"/>
              </a:spcAft>
            </a:pPr>
            <a:r>
              <a:rPr lang="zh-CN" altLang="en-US" sz="2800" b="1" dirty="0">
                <a:solidFill>
                  <a:prstClr val="black"/>
                </a:solidFill>
                <a:ea typeface="微软雅黑" panose="020B0503020204020204" pitchFamily="34" charset="-122"/>
                <a:sym typeface="Arial" panose="020B0604020202020204" pitchFamily="34" charset="0"/>
              </a:rPr>
              <a:t>点此添加文本内容点此添加文本内容</a:t>
            </a:r>
          </a:p>
          <a:p>
            <a:pPr eaLnBrk="0" fontAlgn="base" hangingPunct="0">
              <a:lnSpc>
                <a:spcPct val="150000"/>
              </a:lnSpc>
              <a:spcBef>
                <a:spcPct val="20000"/>
              </a:spcBef>
              <a:spcAft>
                <a:spcPct val="0"/>
              </a:spcAft>
            </a:pPr>
            <a:r>
              <a:rPr lang="zh-CN" altLang="en-US" sz="2800" b="1" dirty="0">
                <a:solidFill>
                  <a:prstClr val="black"/>
                </a:solidFill>
                <a:ea typeface="微软雅黑" panose="020B0503020204020204" pitchFamily="34" charset="-122"/>
                <a:sym typeface="Arial" panose="020B0604020202020204" pitchFamily="34" charset="0"/>
              </a:rPr>
              <a:t>点此添加文本内容点此添加文本内容</a:t>
            </a:r>
          </a:p>
          <a:p>
            <a:pPr eaLnBrk="0" fontAlgn="base" hangingPunct="0">
              <a:lnSpc>
                <a:spcPct val="150000"/>
              </a:lnSpc>
              <a:spcBef>
                <a:spcPct val="20000"/>
              </a:spcBef>
              <a:spcAft>
                <a:spcPct val="0"/>
              </a:spcAft>
            </a:pPr>
            <a:endParaRPr lang="zh-CN" altLang="en-US" sz="3200" b="1" dirty="0">
              <a:solidFill>
                <a:prstClr val="black"/>
              </a:solidFill>
              <a:ea typeface="微软雅黑" panose="020B0503020204020204" pitchFamily="34" charset="-122"/>
              <a:sym typeface="Arial" panose="020B0604020202020204" pitchFamily="34" charset="0"/>
            </a:endParaRPr>
          </a:p>
          <a:p>
            <a:pPr eaLnBrk="0" fontAlgn="base" hangingPunct="0">
              <a:lnSpc>
                <a:spcPct val="150000"/>
              </a:lnSpc>
              <a:spcBef>
                <a:spcPct val="20000"/>
              </a:spcBef>
              <a:spcAft>
                <a:spcPct val="0"/>
              </a:spcAft>
            </a:pPr>
            <a:endParaRPr lang="zh-CN" altLang="en-US" sz="3200" b="1" dirty="0">
              <a:solidFill>
                <a:prstClr val="black"/>
              </a:solidFill>
              <a:ea typeface="微软雅黑" panose="020B0503020204020204" pitchFamily="34" charset="-122"/>
              <a:sym typeface="Arial" panose="020B0604020202020204" pitchFamily="34" charset="0"/>
            </a:endParaRPr>
          </a:p>
          <a:p>
            <a:pPr eaLnBrk="0" fontAlgn="base" hangingPunct="0">
              <a:lnSpc>
                <a:spcPct val="150000"/>
              </a:lnSpc>
              <a:spcBef>
                <a:spcPct val="20000"/>
              </a:spcBef>
              <a:spcAft>
                <a:spcPct val="0"/>
              </a:spcAft>
            </a:pPr>
            <a:endParaRPr lang="zh-CN" altLang="en-US" sz="3200" dirty="0">
              <a:solidFill>
                <a:prstClr val="black"/>
              </a:solidFill>
              <a:ea typeface="微软雅黑" panose="020B0503020204020204" pitchFamily="34" charset="-122"/>
            </a:endParaRPr>
          </a:p>
        </p:txBody>
      </p:sp>
      <p:sp>
        <p:nvSpPr>
          <p:cNvPr id="6" name="标题 1"/>
          <p:cNvSpPr txBox="1">
            <a:spLocks/>
          </p:cNvSpPr>
          <p:nvPr/>
        </p:nvSpPr>
        <p:spPr bwMode="auto">
          <a:xfrm>
            <a:off x="0" y="519114"/>
            <a:ext cx="12192000" cy="822325"/>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a:solidFill>
                  <a:prstClr val="white"/>
                </a:solidFill>
                <a:latin typeface="微软雅黑" pitchFamily="34" charset="-122"/>
                <a:cs typeface="Arial" pitchFamily="34" charset="0"/>
              </a:rPr>
              <a:t>前  言</a:t>
            </a:r>
          </a:p>
        </p:txBody>
      </p:sp>
    </p:spTree>
    <p:extLst>
      <p:ext uri="{BB962C8B-B14F-4D97-AF65-F5344CB8AC3E}">
        <p14:creationId xmlns:p14="http://schemas.microsoft.com/office/powerpoint/2010/main" val="1419384386"/>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209084" y="3118874"/>
            <a:ext cx="784860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fontAlgn="base" hangingPunct="0">
              <a:spcBef>
                <a:spcPct val="20000"/>
              </a:spcBef>
              <a:spcAft>
                <a:spcPct val="0"/>
              </a:spcAft>
            </a:pPr>
            <a:r>
              <a:rPr lang="zh-CN" altLang="en-US" sz="6000" b="1" dirty="0" smtClean="0">
                <a:solidFill>
                  <a:prstClr val="black"/>
                </a:solidFill>
                <a:ea typeface="微软雅黑" panose="020B0503020204020204" pitchFamily="34" charset="-122"/>
                <a:sym typeface="Arial" panose="020B0604020202020204" pitchFamily="34" charset="0"/>
              </a:rPr>
              <a:t>做一名优秀的空姐</a:t>
            </a:r>
          </a:p>
        </p:txBody>
      </p:sp>
      <p:sp>
        <p:nvSpPr>
          <p:cNvPr id="7"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a:solidFill>
                  <a:prstClr val="white"/>
                </a:solidFill>
                <a:latin typeface="微软雅黑" pitchFamily="34" charset="-122"/>
                <a:cs typeface="Arial" pitchFamily="34" charset="0"/>
              </a:rPr>
              <a:t>理想职业</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82652" y="472318"/>
            <a:ext cx="3213630" cy="6539201"/>
          </a:xfrm>
          <a:prstGeom prst="rect">
            <a:avLst/>
          </a:prstGeom>
        </p:spPr>
      </p:pic>
      <p:sp>
        <p:nvSpPr>
          <p:cNvPr id="4" name="椭圆 3"/>
          <p:cNvSpPr/>
          <p:nvPr/>
        </p:nvSpPr>
        <p:spPr>
          <a:xfrm>
            <a:off x="9130145" y="802482"/>
            <a:ext cx="576563" cy="766482"/>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solidFill>
                <a:prstClr val="white"/>
              </a:solidFill>
            </a:endParaRPr>
          </a:p>
        </p:txBody>
      </p:sp>
    </p:spTree>
    <p:extLst>
      <p:ext uri="{BB962C8B-B14F-4D97-AF65-F5344CB8AC3E}">
        <p14:creationId xmlns:p14="http://schemas.microsoft.com/office/powerpoint/2010/main" val="2461541269"/>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5" presetClass="entr" presetSubtype="0" fill="hold" grpId="18"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p:cTn id="11" dur="1000" decel="50000" fill="hold">
                                          <p:stCondLst>
                                            <p:cond delay="0"/>
                                          </p:stCondLst>
                                        </p:cTn>
                                        <p:tgtEl>
                                          <p:spTgt spid="6">
                                            <p:txEl>
                                              <p:pRg st="0" end="0"/>
                                            </p:txEl>
                                          </p:spTgt>
                                        </p:tgtEl>
                                        <p:attrNameLst>
                                          <p:attrName>style.rotation</p:attrName>
                                        </p:attrNameLst>
                                      </p:cBhvr>
                                      <p:tavLst>
                                        <p:tav tm="0">
                                          <p:val>
                                            <p:fltVal val="-90"/>
                                          </p:val>
                                        </p:tav>
                                        <p:tav tm="100000">
                                          <p:val>
                                            <p:fltVal val="0"/>
                                          </p:val>
                                        </p:tav>
                                      </p:tavLst>
                                    </p:anim>
                                    <p:anim calcmode="lin" valueType="num">
                                      <p:cBhvr>
                                        <p:cTn id="12" dur="1000" decel="50000" fill="hold">
                                          <p:stCondLst>
                                            <p:cond delay="0"/>
                                          </p:stCondLst>
                                        </p:cTn>
                                        <p:tgtEl>
                                          <p:spTgt spid="6">
                                            <p:txEl>
                                              <p:pRg st="0" end="0"/>
                                            </p:txEl>
                                          </p:spTgt>
                                        </p:tgtEl>
                                        <p:attrNameLst>
                                          <p:attrName>ppt_w</p:attrName>
                                        </p:attrNameLst>
                                      </p:cBhvr>
                                      <p:tavLst>
                                        <p:tav tm="0">
                                          <p:val>
                                            <p:strVal val="#ppt_w"/>
                                          </p:val>
                                        </p:tav>
                                        <p:tav tm="100000">
                                          <p:val>
                                            <p:strVal val="#ppt_w*.05"/>
                                          </p:val>
                                        </p:tav>
                                      </p:tavLst>
                                    </p:anim>
                                    <p:anim calcmode="lin" valueType="num">
                                      <p:cBhvr>
                                        <p:cTn id="13" dur="1000" accel="50000" fill="hold">
                                          <p:stCondLst>
                                            <p:cond delay="1000"/>
                                          </p:stCondLst>
                                        </p:cTn>
                                        <p:tgtEl>
                                          <p:spTgt spid="6">
                                            <p:txEl>
                                              <p:pRg st="0" end="0"/>
                                            </p:txEl>
                                          </p:spTgt>
                                        </p:tgtEl>
                                        <p:attrNameLst>
                                          <p:attrName>ppt_w</p:attrName>
                                        </p:attrNameLst>
                                      </p:cBhvr>
                                      <p:tavLst>
                                        <p:tav tm="0">
                                          <p:val>
                                            <p:strVal val="#ppt_w*.05"/>
                                          </p:val>
                                        </p:tav>
                                        <p:tav tm="100000">
                                          <p:val>
                                            <p:strVal val="#ppt_w"/>
                                          </p:val>
                                        </p:tav>
                                      </p:tavLst>
                                    </p:anim>
                                    <p:anim calcmode="lin" valueType="num">
                                      <p:cBhvr>
                                        <p:cTn id="14" dur="2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15" dur="1000" decel="50000" fill="hold">
                                          <p:stCondLst>
                                            <p:cond delay="0"/>
                                          </p:stCondLst>
                                        </p:cTn>
                                        <p:tgtEl>
                                          <p:spTgt spid="6">
                                            <p:txEl>
                                              <p:pRg st="0" end="0"/>
                                            </p:txEl>
                                          </p:spTgt>
                                        </p:tgtEl>
                                        <p:attrNameLst>
                                          <p:attrName>ppt_x</p:attrName>
                                        </p:attrNameLst>
                                      </p:cBhvr>
                                      <p:tavLst>
                                        <p:tav tm="0">
                                          <p:val>
                                            <p:strVal val="#ppt_x+.4"/>
                                          </p:val>
                                        </p:tav>
                                        <p:tav tm="100000">
                                          <p:val>
                                            <p:strVal val="#ppt_x"/>
                                          </p:val>
                                        </p:tav>
                                      </p:tavLst>
                                    </p:anim>
                                    <p:anim calcmode="lin" valueType="num">
                                      <p:cBhvr>
                                        <p:cTn id="16" dur="1000" decel="50000" fill="hold">
                                          <p:stCondLst>
                                            <p:cond delay="0"/>
                                          </p:stCondLst>
                                        </p:cTn>
                                        <p:tgtEl>
                                          <p:spTgt spid="6">
                                            <p:txEl>
                                              <p:pRg st="0" end="0"/>
                                            </p:txEl>
                                          </p:spTgt>
                                        </p:tgtEl>
                                        <p:attrNameLst>
                                          <p:attrName>ppt_y</p:attrName>
                                        </p:attrNameLst>
                                      </p:cBhvr>
                                      <p:tavLst>
                                        <p:tav tm="0">
                                          <p:val>
                                            <p:strVal val="#ppt_y-.2"/>
                                          </p:val>
                                        </p:tav>
                                        <p:tav tm="100000">
                                          <p:val>
                                            <p:strVal val="#ppt_y+.1"/>
                                          </p:val>
                                        </p:tav>
                                      </p:tavLst>
                                    </p:anim>
                                    <p:anim calcmode="lin" valueType="num">
                                      <p:cBhvr>
                                        <p:cTn id="17" dur="1000" accel="50000" fill="hold">
                                          <p:stCondLst>
                                            <p:cond delay="1000"/>
                                          </p:stCondLst>
                                        </p:cTn>
                                        <p:tgtEl>
                                          <p:spTgt spid="6">
                                            <p:txEl>
                                              <p:pRg st="0" end="0"/>
                                            </p:txEl>
                                          </p:spTgt>
                                        </p:tgtEl>
                                        <p:attrNameLst>
                                          <p:attrName>ppt_y</p:attrName>
                                        </p:attrNameLst>
                                      </p:cBhvr>
                                      <p:tavLst>
                                        <p:tav tm="0">
                                          <p:val>
                                            <p:strVal val="#ppt_y+.1"/>
                                          </p:val>
                                        </p:tav>
                                        <p:tav tm="100000">
                                          <p:val>
                                            <p:strVal val="#ppt_y"/>
                                          </p:val>
                                        </p:tav>
                                      </p:tavLst>
                                    </p:anim>
                                    <p:animEffect transition="in" filter="fade">
                                      <p:cBhvr>
                                        <p:cTn id="18" dur="2000" decel="50000">
                                          <p:stCondLst>
                                            <p:cond delay="0"/>
                                          </p:stCondLst>
                                        </p:cTn>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p:bldP spid="6" grpId="1" build="p" autoUpdateAnimBg="0"/>
      <p:bldP spid="6" grpId="2" build="p" autoUpdateAnimBg="0"/>
      <p:bldP spid="6" grpId="3" build="p" autoUpdateAnimBg="0"/>
      <p:bldP spid="6" grpId="4" build="p" autoUpdateAnimBg="0"/>
      <p:bldP spid="6" grpId="5" build="p" autoUpdateAnimBg="0"/>
      <p:bldP spid="6" grpId="6" build="p" autoUpdateAnimBg="0"/>
      <p:bldP spid="6" grpId="7" build="p" autoUpdateAnimBg="0"/>
      <p:bldP spid="6" grpId="8" build="p" autoUpdateAnimBg="0"/>
      <p:bldP spid="6" grpId="9" build="p" autoUpdateAnimBg="0"/>
      <p:bldP spid="6" grpId="10" build="p" autoUpdateAnimBg="0"/>
      <p:bldP spid="6" grpId="11" build="p" autoUpdateAnimBg="0"/>
      <p:bldP spid="6" grpId="12" build="p" autoUpdateAnimBg="0"/>
      <p:bldP spid="6" grpId="13" build="p" autoUpdateAnimBg="0"/>
      <p:bldP spid="6" grpId="14" build="p" autoUpdateAnimBg="0"/>
      <p:bldP spid="6" grpId="15" build="p" autoUpdateAnimBg="0"/>
      <p:bldP spid="6" grpId="16" build="p" autoUpdateAnimBg="0"/>
      <p:bldP spid="6" grpId="17" build="p" autoUpdateAnimBg="0"/>
      <p:bldP spid="6" grpId="18" build="p" autoUpdateAnimBg="0"/>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梯形 3"/>
          <p:cNvSpPr/>
          <p:nvPr/>
        </p:nvSpPr>
        <p:spPr>
          <a:xfrm rot="16200000">
            <a:off x="8279607" y="4920457"/>
            <a:ext cx="1536700" cy="1871663"/>
          </a:xfrm>
          <a:prstGeom prst="trapezoid">
            <a:avLst>
              <a:gd name="adj" fmla="val 2376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srgbClr val="C00000"/>
              </a:solidFill>
            </a:endParaRPr>
          </a:p>
        </p:txBody>
      </p:sp>
      <p:sp>
        <p:nvSpPr>
          <p:cNvPr id="5" name="梯形 4"/>
          <p:cNvSpPr/>
          <p:nvPr/>
        </p:nvSpPr>
        <p:spPr>
          <a:xfrm rot="16200000">
            <a:off x="8191501" y="285751"/>
            <a:ext cx="1712913" cy="1871663"/>
          </a:xfrm>
          <a:prstGeom prst="trapezoid">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srgbClr val="C00000"/>
              </a:solidFill>
            </a:endParaRPr>
          </a:p>
        </p:txBody>
      </p:sp>
      <p:sp>
        <p:nvSpPr>
          <p:cNvPr id="6" name="梯形 5"/>
          <p:cNvSpPr/>
          <p:nvPr/>
        </p:nvSpPr>
        <p:spPr>
          <a:xfrm rot="5400000" flipH="1">
            <a:off x="2198688" y="2624138"/>
            <a:ext cx="3740150" cy="1749425"/>
          </a:xfrm>
          <a:prstGeom prst="trapezoid">
            <a:avLst>
              <a:gd name="adj" fmla="val 2717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prstClr val="white"/>
              </a:solidFill>
            </a:endParaRPr>
          </a:p>
        </p:txBody>
      </p:sp>
      <p:sp>
        <p:nvSpPr>
          <p:cNvPr id="7" name="TextBox 7"/>
          <p:cNvSpPr txBox="1"/>
          <p:nvPr/>
        </p:nvSpPr>
        <p:spPr>
          <a:xfrm>
            <a:off x="1690689" y="2852738"/>
            <a:ext cx="2967037" cy="1200150"/>
          </a:xfrm>
          <a:prstGeom prst="rect">
            <a:avLst/>
          </a:prstGeom>
          <a:noFill/>
        </p:spPr>
        <p:txBody>
          <a:bodyPr wrap="none">
            <a:spAutoFit/>
          </a:bodyPr>
          <a:lstStyle/>
          <a:p>
            <a:pPr fontAlgn="base">
              <a:spcBef>
                <a:spcPct val="0"/>
              </a:spcBef>
              <a:spcAft>
                <a:spcPct val="0"/>
              </a:spcAft>
              <a:defRPr/>
            </a:pPr>
            <a:r>
              <a:rPr lang="en-US" altLang="zh-CN" sz="7200" dirty="0">
                <a:solidFill>
                  <a:prstClr val="white">
                    <a:lumMod val="50000"/>
                  </a:prstClr>
                </a:solidFill>
                <a:latin typeface="Haettenschweiler" pitchFamily="34" charset="0"/>
                <a:ea typeface="宋体" panose="02010600030101010101" pitchFamily="2" charset="-122"/>
              </a:rPr>
              <a:t>CONT</a:t>
            </a:r>
            <a:r>
              <a:rPr lang="en-US" altLang="zh-CN" sz="7200" dirty="0">
                <a:solidFill>
                  <a:prstClr val="white"/>
                </a:solidFill>
                <a:latin typeface="Haettenschweiler" pitchFamily="34" charset="0"/>
                <a:ea typeface="宋体" panose="02010600030101010101" pitchFamily="2" charset="-122"/>
              </a:rPr>
              <a:t>ENTS</a:t>
            </a:r>
            <a:endParaRPr lang="zh-CN" altLang="en-US" sz="7200" dirty="0">
              <a:solidFill>
                <a:prstClr val="white"/>
              </a:solidFill>
              <a:latin typeface="Haettenschweiler" pitchFamily="34" charset="0"/>
              <a:ea typeface="宋体" panose="02010600030101010101" pitchFamily="2" charset="-122"/>
            </a:endParaRPr>
          </a:p>
        </p:txBody>
      </p:sp>
      <p:sp>
        <p:nvSpPr>
          <p:cNvPr id="6150" name="TextBox 8"/>
          <p:cNvSpPr txBox="1">
            <a:spLocks noChangeArrowheads="1"/>
          </p:cNvSpPr>
          <p:nvPr/>
        </p:nvSpPr>
        <p:spPr bwMode="auto">
          <a:xfrm>
            <a:off x="5095875" y="190501"/>
            <a:ext cx="8318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en-US" altLang="zh-CN" sz="8000" dirty="0">
                <a:solidFill>
                  <a:srgbClr val="0070C0"/>
                </a:solidFill>
                <a:latin typeface="Haettenschweiler" panose="020B0706040902060204" pitchFamily="34" charset="0"/>
              </a:rPr>
              <a:t>01</a:t>
            </a:r>
            <a:endParaRPr lang="zh-CN" altLang="en-US" sz="8000" dirty="0">
              <a:solidFill>
                <a:srgbClr val="0070C0"/>
              </a:solidFill>
              <a:latin typeface="Haettenschweiler" panose="020B0706040902060204" pitchFamily="34" charset="0"/>
            </a:endParaRPr>
          </a:p>
        </p:txBody>
      </p:sp>
      <p:sp>
        <p:nvSpPr>
          <p:cNvPr id="9" name="TextBox 11"/>
          <p:cNvSpPr txBox="1"/>
          <p:nvPr/>
        </p:nvSpPr>
        <p:spPr>
          <a:xfrm>
            <a:off x="5424489" y="1493839"/>
            <a:ext cx="968375" cy="1323975"/>
          </a:xfrm>
          <a:prstGeom prst="rect">
            <a:avLst/>
          </a:prstGeom>
          <a:noFill/>
        </p:spPr>
        <p:txBody>
          <a:bodyPr wrap="none">
            <a:spAutoFit/>
          </a:bodyPr>
          <a:lstStyle/>
          <a:p>
            <a:pPr fontAlgn="base">
              <a:spcBef>
                <a:spcPct val="0"/>
              </a:spcBef>
              <a:spcAft>
                <a:spcPct val="0"/>
              </a:spcAft>
              <a:defRPr/>
            </a:pPr>
            <a:r>
              <a:rPr lang="en-US" altLang="zh-CN" sz="8000" dirty="0">
                <a:solidFill>
                  <a:prstClr val="white">
                    <a:lumMod val="50000"/>
                  </a:prstClr>
                </a:solidFill>
                <a:latin typeface="Haettenschweiler" pitchFamily="34" charset="0"/>
                <a:ea typeface="宋体" panose="02010600030101010101" pitchFamily="2" charset="-122"/>
              </a:rPr>
              <a:t>02</a:t>
            </a:r>
            <a:endParaRPr lang="zh-CN" altLang="en-US" sz="8000" dirty="0">
              <a:solidFill>
                <a:prstClr val="white">
                  <a:lumMod val="50000"/>
                </a:prstClr>
              </a:solidFill>
              <a:latin typeface="Haettenschweiler" pitchFamily="34" charset="0"/>
              <a:ea typeface="宋体" panose="02010600030101010101" pitchFamily="2" charset="-122"/>
            </a:endParaRPr>
          </a:p>
        </p:txBody>
      </p:sp>
      <p:sp>
        <p:nvSpPr>
          <p:cNvPr id="6152" name="TextBox 12"/>
          <p:cNvSpPr txBox="1">
            <a:spLocks noChangeArrowheads="1"/>
          </p:cNvSpPr>
          <p:nvPr/>
        </p:nvSpPr>
        <p:spPr bwMode="auto">
          <a:xfrm>
            <a:off x="5907089" y="2790826"/>
            <a:ext cx="9667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en-US" altLang="zh-CN" sz="8000" dirty="0">
                <a:solidFill>
                  <a:srgbClr val="0070C0"/>
                </a:solidFill>
                <a:latin typeface="Haettenschweiler" panose="020B0706040902060204" pitchFamily="34" charset="0"/>
              </a:rPr>
              <a:t>03</a:t>
            </a:r>
            <a:endParaRPr lang="zh-CN" altLang="en-US" sz="8000" dirty="0">
              <a:solidFill>
                <a:srgbClr val="0070C0"/>
              </a:solidFill>
              <a:latin typeface="Haettenschweiler" panose="020B0706040902060204" pitchFamily="34" charset="0"/>
            </a:endParaRPr>
          </a:p>
        </p:txBody>
      </p:sp>
      <p:sp>
        <p:nvSpPr>
          <p:cNvPr id="6153" name="TextBox 1"/>
          <p:cNvSpPr txBox="1">
            <a:spLocks noChangeArrowheads="1"/>
          </p:cNvSpPr>
          <p:nvPr/>
        </p:nvSpPr>
        <p:spPr bwMode="auto">
          <a:xfrm>
            <a:off x="6003925" y="604839"/>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2800" dirty="0" smtClean="0">
                <a:solidFill>
                  <a:srgbClr val="0070C0"/>
                </a:solidFill>
                <a:latin typeface="微软雅黑" panose="020B0503020204020204" pitchFamily="34" charset="-122"/>
                <a:ea typeface="微软雅黑" panose="020B0503020204020204" pitchFamily="34" charset="-122"/>
              </a:rPr>
              <a:t>添加标题</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6154" name="TextBox 10"/>
          <p:cNvSpPr txBox="1">
            <a:spLocks noChangeArrowheads="1"/>
          </p:cNvSpPr>
          <p:nvPr/>
        </p:nvSpPr>
        <p:spPr bwMode="auto">
          <a:xfrm>
            <a:off x="6332539" y="1920875"/>
            <a:ext cx="16208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2800" dirty="0">
                <a:solidFill>
                  <a:prstClr val="black"/>
                </a:solidFill>
                <a:latin typeface="微软雅黑" panose="020B0503020204020204" pitchFamily="34" charset="-122"/>
                <a:ea typeface="微软雅黑" panose="020B0503020204020204" pitchFamily="34" charset="-122"/>
              </a:rPr>
              <a:t>添加标题</a:t>
            </a:r>
          </a:p>
        </p:txBody>
      </p:sp>
      <p:sp>
        <p:nvSpPr>
          <p:cNvPr id="6155" name="TextBox 13"/>
          <p:cNvSpPr txBox="1">
            <a:spLocks noChangeArrowheads="1"/>
          </p:cNvSpPr>
          <p:nvPr/>
        </p:nvSpPr>
        <p:spPr bwMode="auto">
          <a:xfrm>
            <a:off x="6815139" y="3173414"/>
            <a:ext cx="16208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2800" dirty="0" smtClean="0">
                <a:solidFill>
                  <a:srgbClr val="0070C0"/>
                </a:solidFill>
                <a:latin typeface="微软雅黑" panose="020B0503020204020204" pitchFamily="34" charset="-122"/>
                <a:ea typeface="微软雅黑" panose="020B0503020204020204" pitchFamily="34" charset="-122"/>
              </a:rPr>
              <a:t>添加标题</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6156" name="TextBox 2"/>
          <p:cNvSpPr txBox="1">
            <a:spLocks noChangeArrowheads="1"/>
          </p:cNvSpPr>
          <p:nvPr/>
        </p:nvSpPr>
        <p:spPr bwMode="auto">
          <a:xfrm>
            <a:off x="5958809" y="1049339"/>
            <a:ext cx="15824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fontAlgn="base">
              <a:spcBef>
                <a:spcPct val="0"/>
              </a:spcBef>
              <a:spcAft>
                <a:spcPct val="0"/>
              </a:spcAft>
            </a:pPr>
            <a:r>
              <a:rPr lang="en-US" altLang="zh-CN" dirty="0" smtClean="0">
                <a:solidFill>
                  <a:srgbClr val="0070C0"/>
                </a:solidFill>
                <a:cs typeface="Arial" panose="020B0604020202020204" pitchFamily="34" charset="0"/>
              </a:rPr>
              <a:t>yingwenbiaoti</a:t>
            </a:r>
            <a:endParaRPr lang="zh-CN" altLang="en-US" dirty="0">
              <a:solidFill>
                <a:srgbClr val="0070C0"/>
              </a:solidFill>
              <a:cs typeface="Arial" panose="020B0604020202020204" pitchFamily="34" charset="0"/>
            </a:endParaRPr>
          </a:p>
        </p:txBody>
      </p:sp>
      <p:sp>
        <p:nvSpPr>
          <p:cNvPr id="6157" name="TextBox 14"/>
          <p:cNvSpPr txBox="1">
            <a:spLocks noChangeArrowheads="1"/>
          </p:cNvSpPr>
          <p:nvPr/>
        </p:nvSpPr>
        <p:spPr bwMode="auto">
          <a:xfrm>
            <a:off x="6817646" y="2360614"/>
            <a:ext cx="15824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fontAlgn="base">
              <a:spcBef>
                <a:spcPct val="0"/>
              </a:spcBef>
              <a:spcAft>
                <a:spcPct val="0"/>
              </a:spcAft>
            </a:pPr>
            <a:r>
              <a:rPr lang="en-US" altLang="zh-CN" dirty="0" smtClean="0">
                <a:solidFill>
                  <a:prstClr val="black"/>
                </a:solidFill>
                <a:cs typeface="Arial" panose="020B0604020202020204" pitchFamily="34" charset="0"/>
              </a:rPr>
              <a:t>yingwenbiaoti</a:t>
            </a:r>
            <a:endParaRPr lang="en-US" altLang="zh-CN" dirty="0">
              <a:solidFill>
                <a:prstClr val="black"/>
              </a:solidFill>
              <a:cs typeface="Arial" panose="020B0604020202020204" pitchFamily="34" charset="0"/>
            </a:endParaRPr>
          </a:p>
        </p:txBody>
      </p:sp>
      <p:sp>
        <p:nvSpPr>
          <p:cNvPr id="6158" name="TextBox 15"/>
          <p:cNvSpPr txBox="1">
            <a:spLocks noChangeArrowheads="1"/>
          </p:cNvSpPr>
          <p:nvPr/>
        </p:nvSpPr>
        <p:spPr bwMode="auto">
          <a:xfrm>
            <a:off x="7205790" y="3646489"/>
            <a:ext cx="15824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fontAlgn="base">
              <a:spcBef>
                <a:spcPct val="0"/>
              </a:spcBef>
              <a:spcAft>
                <a:spcPct val="0"/>
              </a:spcAft>
            </a:pPr>
            <a:r>
              <a:rPr lang="en-US" altLang="zh-CN" dirty="0" smtClean="0">
                <a:solidFill>
                  <a:srgbClr val="0070C0"/>
                </a:solidFill>
                <a:cs typeface="Arial" panose="020B0604020202020204" pitchFamily="34" charset="0"/>
              </a:rPr>
              <a:t>yingwenbiaoti</a:t>
            </a:r>
            <a:endParaRPr lang="en-US" altLang="zh-CN" dirty="0">
              <a:solidFill>
                <a:srgbClr val="0070C0"/>
              </a:solidFill>
              <a:cs typeface="Arial" panose="020B0604020202020204" pitchFamily="34" charset="0"/>
            </a:endParaRPr>
          </a:p>
        </p:txBody>
      </p:sp>
      <p:sp>
        <p:nvSpPr>
          <p:cNvPr id="6159" name="TextBox 9"/>
          <p:cNvSpPr txBox="1">
            <a:spLocks noChangeArrowheads="1"/>
          </p:cNvSpPr>
          <p:nvPr/>
        </p:nvSpPr>
        <p:spPr bwMode="auto">
          <a:xfrm>
            <a:off x="3719514" y="3933825"/>
            <a:ext cx="9032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2800" b="1" dirty="0">
                <a:solidFill>
                  <a:prstClr val="white"/>
                </a:solidFill>
                <a:latin typeface="微软雅黑" panose="020B0503020204020204" pitchFamily="34" charset="-122"/>
                <a:ea typeface="微软雅黑" panose="020B0503020204020204" pitchFamily="34" charset="-122"/>
              </a:rPr>
              <a:t>目录</a:t>
            </a:r>
          </a:p>
        </p:txBody>
      </p:sp>
      <p:sp>
        <p:nvSpPr>
          <p:cNvPr id="18" name="TextBox 11"/>
          <p:cNvSpPr txBox="1"/>
          <p:nvPr/>
        </p:nvSpPr>
        <p:spPr>
          <a:xfrm>
            <a:off x="5422901" y="4044951"/>
            <a:ext cx="1033463" cy="1323975"/>
          </a:xfrm>
          <a:prstGeom prst="rect">
            <a:avLst/>
          </a:prstGeom>
          <a:noFill/>
        </p:spPr>
        <p:txBody>
          <a:bodyPr wrap="none">
            <a:spAutoFit/>
          </a:bodyPr>
          <a:lstStyle/>
          <a:p>
            <a:pPr fontAlgn="base">
              <a:spcBef>
                <a:spcPct val="0"/>
              </a:spcBef>
              <a:spcAft>
                <a:spcPct val="0"/>
              </a:spcAft>
              <a:defRPr/>
            </a:pPr>
            <a:r>
              <a:rPr lang="en-US" altLang="zh-CN" sz="8000" dirty="0">
                <a:solidFill>
                  <a:prstClr val="white">
                    <a:lumMod val="50000"/>
                  </a:prstClr>
                </a:solidFill>
                <a:latin typeface="Haettenschweiler" pitchFamily="34" charset="0"/>
                <a:ea typeface="宋体" panose="02010600030101010101" pitchFamily="2" charset="-122"/>
              </a:rPr>
              <a:t>04</a:t>
            </a:r>
            <a:endParaRPr lang="zh-CN" altLang="en-US" sz="8000" dirty="0">
              <a:solidFill>
                <a:prstClr val="white">
                  <a:lumMod val="50000"/>
                </a:prstClr>
              </a:solidFill>
              <a:latin typeface="Haettenschweiler" pitchFamily="34" charset="0"/>
              <a:ea typeface="宋体" panose="02010600030101010101" pitchFamily="2" charset="-122"/>
            </a:endParaRPr>
          </a:p>
        </p:txBody>
      </p:sp>
      <p:sp>
        <p:nvSpPr>
          <p:cNvPr id="6161" name="TextBox 10"/>
          <p:cNvSpPr txBox="1">
            <a:spLocks noChangeArrowheads="1"/>
          </p:cNvSpPr>
          <p:nvPr/>
        </p:nvSpPr>
        <p:spPr bwMode="auto">
          <a:xfrm>
            <a:off x="6330950" y="4471989"/>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2800" dirty="0">
                <a:solidFill>
                  <a:prstClr val="black"/>
                </a:solidFill>
                <a:latin typeface="微软雅黑" panose="020B0503020204020204" pitchFamily="34" charset="-122"/>
                <a:ea typeface="微软雅黑" panose="020B0503020204020204" pitchFamily="34" charset="-122"/>
              </a:rPr>
              <a:t>添加标题</a:t>
            </a:r>
          </a:p>
        </p:txBody>
      </p:sp>
      <p:sp>
        <p:nvSpPr>
          <p:cNvPr id="6162" name="TextBox 14"/>
          <p:cNvSpPr txBox="1">
            <a:spLocks noChangeArrowheads="1"/>
          </p:cNvSpPr>
          <p:nvPr/>
        </p:nvSpPr>
        <p:spPr bwMode="auto">
          <a:xfrm>
            <a:off x="6330950" y="4914900"/>
            <a:ext cx="14542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en-US" altLang="zh-CN" dirty="0">
                <a:solidFill>
                  <a:prstClr val="black"/>
                </a:solidFill>
              </a:rPr>
              <a:t>yingwenbiati</a:t>
            </a:r>
          </a:p>
        </p:txBody>
      </p:sp>
      <p:sp>
        <p:nvSpPr>
          <p:cNvPr id="6163" name="TextBox 12"/>
          <p:cNvSpPr txBox="1">
            <a:spLocks noChangeArrowheads="1"/>
          </p:cNvSpPr>
          <p:nvPr/>
        </p:nvSpPr>
        <p:spPr bwMode="auto">
          <a:xfrm>
            <a:off x="5095875" y="5283201"/>
            <a:ext cx="9667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en-US" altLang="zh-CN" sz="8000" dirty="0">
                <a:solidFill>
                  <a:srgbClr val="0070C0"/>
                </a:solidFill>
                <a:latin typeface="Haettenschweiler" panose="020B0706040902060204" pitchFamily="34" charset="0"/>
              </a:rPr>
              <a:t>05</a:t>
            </a:r>
            <a:endParaRPr lang="zh-CN" altLang="en-US" sz="8000" dirty="0">
              <a:solidFill>
                <a:srgbClr val="0070C0"/>
              </a:solidFill>
              <a:latin typeface="Haettenschweiler" panose="020B0706040902060204" pitchFamily="34" charset="0"/>
            </a:endParaRPr>
          </a:p>
        </p:txBody>
      </p:sp>
      <p:sp>
        <p:nvSpPr>
          <p:cNvPr id="6164" name="TextBox 13"/>
          <p:cNvSpPr txBox="1">
            <a:spLocks noChangeArrowheads="1"/>
          </p:cNvSpPr>
          <p:nvPr/>
        </p:nvSpPr>
        <p:spPr bwMode="auto">
          <a:xfrm>
            <a:off x="6003925" y="5665789"/>
            <a:ext cx="16208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2800" dirty="0" smtClean="0">
                <a:solidFill>
                  <a:srgbClr val="0070C0"/>
                </a:solidFill>
                <a:latin typeface="微软雅黑" panose="020B0503020204020204" pitchFamily="34" charset="-122"/>
                <a:ea typeface="微软雅黑" panose="020B0503020204020204" pitchFamily="34" charset="-122"/>
              </a:rPr>
              <a:t>添加标题</a:t>
            </a:r>
            <a:endParaRPr lang="zh-CN" altLang="en-US" sz="2800" dirty="0">
              <a:solidFill>
                <a:srgbClr val="0070C0"/>
              </a:solidFill>
              <a:latin typeface="微软雅黑" panose="020B0503020204020204" pitchFamily="34" charset="-122"/>
              <a:ea typeface="微软雅黑" panose="020B0503020204020204" pitchFamily="34" charset="-122"/>
            </a:endParaRPr>
          </a:p>
        </p:txBody>
      </p:sp>
      <p:sp>
        <p:nvSpPr>
          <p:cNvPr id="6165" name="TextBox 15"/>
          <p:cNvSpPr txBox="1">
            <a:spLocks noChangeArrowheads="1"/>
          </p:cNvSpPr>
          <p:nvPr/>
        </p:nvSpPr>
        <p:spPr bwMode="auto">
          <a:xfrm>
            <a:off x="6003926" y="6169025"/>
            <a:ext cx="15824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en-US" altLang="zh-CN" dirty="0" smtClean="0">
                <a:solidFill>
                  <a:srgbClr val="0070C0"/>
                </a:solidFill>
              </a:rPr>
              <a:t>yingwenbiaoti</a:t>
            </a:r>
            <a:endParaRPr lang="en-US" altLang="zh-CN" dirty="0">
              <a:solidFill>
                <a:srgbClr val="0070C0"/>
              </a:solidFill>
            </a:endParaRPr>
          </a:p>
        </p:txBody>
      </p:sp>
    </p:spTree>
    <p:extLst>
      <p:ext uri="{BB962C8B-B14F-4D97-AF65-F5344CB8AC3E}">
        <p14:creationId xmlns:p14="http://schemas.microsoft.com/office/powerpoint/2010/main" val="4021240361"/>
      </p:ext>
    </p:extLst>
  </p:cSld>
  <p:clrMapOvr>
    <a:masterClrMapping/>
  </p:clrMapOvr>
  <p:transition spd="med" advClick="0" advTm="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sp>
        <p:nvSpPr>
          <p:cNvPr id="9" name="TextBox 14"/>
          <p:cNvSpPr txBox="1">
            <a:spLocks noChangeArrowheads="1"/>
          </p:cNvSpPr>
          <p:nvPr/>
        </p:nvSpPr>
        <p:spPr bwMode="auto">
          <a:xfrm>
            <a:off x="7707776" y="2811292"/>
            <a:ext cx="25908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marL="285750" indent="-285750">
              <a:spcBef>
                <a:spcPct val="50000"/>
              </a:spcBef>
              <a:buFont typeface="Arial" panose="020B0604020202020204" pitchFamily="34" charset="0"/>
              <a:buChar char="•"/>
              <a:defRPr/>
            </a:pPr>
            <a:r>
              <a:rPr lang="zh-CN" altLang="en-US" dirty="0">
                <a:solidFill>
                  <a:prstClr val="black"/>
                </a:solidFill>
                <a:latin typeface="微软雅黑"/>
                <a:ea typeface="微软雅黑"/>
                <a:sym typeface="Arial" panose="020B0604020202020204" pitchFamily="34" charset="0"/>
              </a:rPr>
              <a:t>点此添加文本内容点此添加文本</a:t>
            </a:r>
            <a:r>
              <a:rPr lang="zh-CN" altLang="en-US" dirty="0" smtClean="0">
                <a:solidFill>
                  <a:prstClr val="black"/>
                </a:solidFill>
                <a:latin typeface="微软雅黑"/>
                <a:ea typeface="微软雅黑"/>
                <a:sym typeface="Arial" panose="020B0604020202020204" pitchFamily="34" charset="0"/>
              </a:rPr>
              <a:t>内容</a:t>
            </a:r>
            <a:endParaRPr lang="en-US" altLang="zh-CN" dirty="0" smtClean="0">
              <a:solidFill>
                <a:prstClr val="black"/>
              </a:solidFill>
              <a:latin typeface="微软雅黑"/>
              <a:ea typeface="微软雅黑"/>
              <a:sym typeface="Arial" panose="020B0604020202020204" pitchFamily="34" charset="0"/>
            </a:endParaRPr>
          </a:p>
          <a:p>
            <a:pPr marL="285750" indent="-285750">
              <a:spcBef>
                <a:spcPct val="50000"/>
              </a:spcBef>
              <a:buFont typeface="Arial" panose="020B0604020202020204" pitchFamily="34" charset="0"/>
              <a:buChar char="•"/>
              <a:defRPr/>
            </a:pPr>
            <a:r>
              <a:rPr lang="zh-CN" altLang="en-US" dirty="0">
                <a:solidFill>
                  <a:prstClr val="black"/>
                </a:solidFill>
                <a:latin typeface="微软雅黑"/>
                <a:ea typeface="微软雅黑"/>
                <a:sym typeface="Arial" panose="020B0604020202020204" pitchFamily="34" charset="0"/>
              </a:rPr>
              <a:t>点此添加文本内容点此添加文本</a:t>
            </a:r>
            <a:r>
              <a:rPr lang="zh-CN" altLang="en-US" dirty="0" smtClean="0">
                <a:solidFill>
                  <a:prstClr val="black"/>
                </a:solidFill>
                <a:latin typeface="微软雅黑"/>
                <a:ea typeface="微软雅黑"/>
                <a:sym typeface="Arial" panose="020B0604020202020204" pitchFamily="34" charset="0"/>
              </a:rPr>
              <a:t>内容</a:t>
            </a:r>
            <a:endParaRPr lang="en-US" altLang="zh-CN" dirty="0" smtClean="0">
              <a:solidFill>
                <a:prstClr val="black"/>
              </a:solidFill>
              <a:latin typeface="微软雅黑"/>
              <a:ea typeface="微软雅黑"/>
              <a:sym typeface="Arial" panose="020B0604020202020204" pitchFamily="34" charset="0"/>
            </a:endParaRPr>
          </a:p>
          <a:p>
            <a:pPr marL="285750" indent="-285750">
              <a:spcBef>
                <a:spcPct val="50000"/>
              </a:spcBef>
              <a:buFont typeface="Arial" panose="020B0604020202020204" pitchFamily="34" charset="0"/>
              <a:buChar char="•"/>
              <a:defRPr/>
            </a:pPr>
            <a:r>
              <a:rPr lang="zh-CN" altLang="en-US" dirty="0">
                <a:solidFill>
                  <a:prstClr val="black"/>
                </a:solidFill>
                <a:latin typeface="微软雅黑"/>
                <a:ea typeface="微软雅黑"/>
                <a:sym typeface="Arial" panose="020B0604020202020204" pitchFamily="34" charset="0"/>
              </a:rPr>
              <a:t>点此添加文本内容点此添加文本内容</a:t>
            </a:r>
          </a:p>
          <a:p>
            <a:pPr marL="285750" indent="-285750">
              <a:spcBef>
                <a:spcPct val="50000"/>
              </a:spcBef>
              <a:buFont typeface="Arial" panose="020B0604020202020204" pitchFamily="34" charset="0"/>
              <a:buChar char="•"/>
              <a:defRPr/>
            </a:pPr>
            <a:r>
              <a:rPr lang="zh-CN" altLang="en-US" dirty="0">
                <a:solidFill>
                  <a:prstClr val="black"/>
                </a:solidFill>
                <a:latin typeface="微软雅黑"/>
                <a:ea typeface="微软雅黑"/>
                <a:sym typeface="Arial" panose="020B0604020202020204" pitchFamily="34" charset="0"/>
              </a:rPr>
              <a:t>点此添加文本内容点此添加文本内容</a:t>
            </a:r>
          </a:p>
          <a:p>
            <a:pPr marL="285750" indent="-285750">
              <a:spcBef>
                <a:spcPct val="50000"/>
              </a:spcBef>
              <a:buFont typeface="Arial" panose="020B0604020202020204" pitchFamily="34" charset="0"/>
              <a:buChar char="•"/>
              <a:defRPr/>
            </a:pPr>
            <a:endParaRPr lang="zh-CN" altLang="en-US" dirty="0" smtClean="0">
              <a:solidFill>
                <a:prstClr val="black"/>
              </a:solidFill>
              <a:latin typeface="微软雅黑"/>
              <a:ea typeface="微软雅黑"/>
              <a:sym typeface="Arial" panose="020B0604020202020204" pitchFamily="34" charset="0"/>
            </a:endParaRPr>
          </a:p>
          <a:p>
            <a:pPr marL="285750" indent="-285750">
              <a:spcBef>
                <a:spcPct val="50000"/>
              </a:spcBef>
              <a:buFont typeface="Arial" panose="020B0604020202020204" pitchFamily="34" charset="0"/>
              <a:buChar char="•"/>
              <a:defRPr/>
            </a:pPr>
            <a:endParaRPr lang="zh-CN" altLang="en-US" dirty="0" smtClean="0">
              <a:solidFill>
                <a:prstClr val="black"/>
              </a:solidFill>
              <a:latin typeface="微软雅黑"/>
              <a:ea typeface="微软雅黑"/>
              <a:sym typeface="Arial" panose="020B0604020202020204" pitchFamily="34" charset="0"/>
            </a:endParaRPr>
          </a:p>
          <a:p>
            <a:pPr eaLnBrk="1" hangingPunct="1">
              <a:lnSpc>
                <a:spcPct val="150000"/>
              </a:lnSpc>
              <a:defRPr/>
            </a:pPr>
            <a:endParaRPr lang="en-US" altLang="zh-CN" dirty="0">
              <a:solidFill>
                <a:prstClr val="black"/>
              </a:solidFill>
              <a:latin typeface="微软雅黑"/>
              <a:ea typeface="微软雅黑"/>
            </a:endParaRPr>
          </a:p>
        </p:txBody>
      </p:sp>
      <p:grpSp>
        <p:nvGrpSpPr>
          <p:cNvPr id="2" name="组合 1"/>
          <p:cNvGrpSpPr/>
          <p:nvPr/>
        </p:nvGrpSpPr>
        <p:grpSpPr>
          <a:xfrm>
            <a:off x="7707776" y="788817"/>
            <a:ext cx="2447925" cy="1600200"/>
            <a:chOff x="7707776" y="788817"/>
            <a:chExt cx="2447925" cy="1600200"/>
          </a:xfrm>
        </p:grpSpPr>
        <p:sp>
          <p:nvSpPr>
            <p:cNvPr id="8" name="TextBox 13"/>
            <p:cNvSpPr txBox="1">
              <a:spLocks noChangeArrowheads="1"/>
            </p:cNvSpPr>
            <p:nvPr/>
          </p:nvSpPr>
          <p:spPr bwMode="auto">
            <a:xfrm>
              <a:off x="7707776" y="1988967"/>
              <a:ext cx="2447925" cy="400050"/>
            </a:xfrm>
            <a:prstGeom prst="rect">
              <a:avLst/>
            </a:prstGeom>
            <a:solidFill>
              <a:schemeClr val="tx1">
                <a:lumMod val="50000"/>
                <a:lumOff val="50000"/>
              </a:schemeClr>
            </a:solidFill>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2000" b="1">
                  <a:solidFill>
                    <a:schemeClr val="bg1"/>
                  </a:solidFill>
                  <a:latin typeface="微软雅黑" pitchFamily="34" charset="-122"/>
                  <a:ea typeface="微软雅黑" pitchFamily="34" charset="-122"/>
                </a:defRPr>
              </a:lvl1pPr>
            </a:lstStyle>
            <a:p>
              <a:pPr algn="ctr">
                <a:defRPr/>
              </a:pPr>
              <a:r>
                <a:rPr lang="en-US" altLang="zh-CN" dirty="0" smtClean="0">
                  <a:solidFill>
                    <a:prstClr val="white"/>
                  </a:solidFill>
                </a:rPr>
                <a:t>Advantages</a:t>
              </a:r>
              <a:endParaRPr lang="zh-CN" altLang="en-US" dirty="0" smtClean="0">
                <a:solidFill>
                  <a:prstClr val="white"/>
                </a:solidFill>
              </a:endParaRPr>
            </a:p>
          </p:txBody>
        </p:sp>
        <p:sp>
          <p:nvSpPr>
            <p:cNvPr id="11" name="TextBox 1"/>
            <p:cNvSpPr txBox="1">
              <a:spLocks noChangeArrowheads="1"/>
            </p:cNvSpPr>
            <p:nvPr/>
          </p:nvSpPr>
          <p:spPr bwMode="auto">
            <a:xfrm>
              <a:off x="7901451" y="788817"/>
              <a:ext cx="20304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7200" b="1" dirty="0" smtClean="0">
                  <a:solidFill>
                    <a:srgbClr val="0070C0"/>
                  </a:solidFill>
                  <a:latin typeface="微软雅黑"/>
                  <a:ea typeface="微软雅黑"/>
                </a:rPr>
                <a:t>优势</a:t>
              </a:r>
              <a:endParaRPr lang="zh-CN" altLang="en-US" sz="7200" b="1" dirty="0">
                <a:solidFill>
                  <a:srgbClr val="0070C0"/>
                </a:solidFill>
                <a:latin typeface="微软雅黑"/>
                <a:ea typeface="微软雅黑"/>
              </a:endParaRPr>
            </a:p>
          </p:txBody>
        </p:sp>
      </p:grpSp>
      <p:grpSp>
        <p:nvGrpSpPr>
          <p:cNvPr id="5" name="组合 4"/>
          <p:cNvGrpSpPr/>
          <p:nvPr/>
        </p:nvGrpSpPr>
        <p:grpSpPr>
          <a:xfrm>
            <a:off x="2048631" y="2533920"/>
            <a:ext cx="2592388" cy="1625600"/>
            <a:chOff x="2048631" y="2533920"/>
            <a:chExt cx="2592388" cy="1625600"/>
          </a:xfrm>
        </p:grpSpPr>
        <p:sp>
          <p:nvSpPr>
            <p:cNvPr id="10" name="TextBox 12"/>
            <p:cNvSpPr txBox="1">
              <a:spLocks noChangeArrowheads="1"/>
            </p:cNvSpPr>
            <p:nvPr/>
          </p:nvSpPr>
          <p:spPr bwMode="auto">
            <a:xfrm>
              <a:off x="2048631" y="3759470"/>
              <a:ext cx="2592388" cy="400050"/>
            </a:xfrm>
            <a:prstGeom prst="rect">
              <a:avLst/>
            </a:prstGeom>
            <a:solidFill>
              <a:schemeClr val="tx1">
                <a:lumMod val="50000"/>
                <a:lumOff val="50000"/>
              </a:schemeClr>
            </a:solidFill>
            <a:extLs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2000" b="1">
                  <a:solidFill>
                    <a:schemeClr val="bg1"/>
                  </a:solidFill>
                  <a:latin typeface="微软雅黑" pitchFamily="34" charset="-122"/>
                  <a:ea typeface="微软雅黑" pitchFamily="34" charset="-122"/>
                </a:defRPr>
              </a:lvl1pPr>
            </a:lstStyle>
            <a:p>
              <a:pPr algn="ctr">
                <a:defRPr/>
              </a:pPr>
              <a:r>
                <a:rPr lang="en-US" altLang="zh-CN" dirty="0">
                  <a:solidFill>
                    <a:prstClr val="white"/>
                  </a:solidFill>
                </a:rPr>
                <a:t>D</a:t>
              </a:r>
              <a:r>
                <a:rPr lang="en-US" altLang="zh-CN" dirty="0" smtClean="0">
                  <a:solidFill>
                    <a:prstClr val="white"/>
                  </a:solidFill>
                </a:rPr>
                <a:t>isadvantages</a:t>
              </a:r>
              <a:endParaRPr lang="zh-CN" altLang="en-US" dirty="0" smtClean="0">
                <a:solidFill>
                  <a:prstClr val="white"/>
                </a:solidFill>
              </a:endParaRPr>
            </a:p>
          </p:txBody>
        </p:sp>
        <p:sp>
          <p:nvSpPr>
            <p:cNvPr id="12" name="TextBox 13"/>
            <p:cNvSpPr txBox="1"/>
            <p:nvPr/>
          </p:nvSpPr>
          <p:spPr>
            <a:xfrm>
              <a:off x="2193094" y="2533920"/>
              <a:ext cx="2032000" cy="1200150"/>
            </a:xfrm>
            <a:prstGeom prst="rect">
              <a:avLst/>
            </a:prstGeom>
            <a:noFill/>
          </p:spPr>
          <p:txBody>
            <a:bodyPr wrap="none">
              <a:spAutoFit/>
            </a:bodyPr>
            <a:lstStyle/>
            <a:p>
              <a:pPr>
                <a:defRPr/>
              </a:pPr>
              <a:r>
                <a:rPr lang="zh-CN" altLang="en-US" sz="7200" b="1" dirty="0">
                  <a:solidFill>
                    <a:prstClr val="black">
                      <a:lumMod val="85000"/>
                      <a:lumOff val="15000"/>
                    </a:prstClr>
                  </a:solidFill>
                  <a:latin typeface="微软雅黑" panose="020B0503020204020204" pitchFamily="34" charset="-122"/>
                </a:rPr>
                <a:t>劣势</a:t>
              </a:r>
            </a:p>
          </p:txBody>
        </p:sp>
      </p:grpSp>
      <p:sp>
        <p:nvSpPr>
          <p:cNvPr id="13" name="TextBox 14"/>
          <p:cNvSpPr txBox="1">
            <a:spLocks noChangeArrowheads="1"/>
          </p:cNvSpPr>
          <p:nvPr/>
        </p:nvSpPr>
        <p:spPr bwMode="auto">
          <a:xfrm>
            <a:off x="2093081" y="4524645"/>
            <a:ext cx="2547938"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Char char="•"/>
            </a:pPr>
            <a:r>
              <a:rPr lang="zh-CN" altLang="en-US" dirty="0" smtClean="0">
                <a:solidFill>
                  <a:prstClr val="black"/>
                </a:solidFill>
                <a:latin typeface="微软雅黑" panose="020B0503020204020204" pitchFamily="34" charset="-122"/>
                <a:ea typeface="微软雅黑" panose="020B0503020204020204" pitchFamily="34" charset="-122"/>
                <a:sym typeface="Arial" panose="020B0604020202020204" pitchFamily="34" charset="0"/>
              </a:rPr>
              <a:t>点此添加文本内容点此添加文本内容</a:t>
            </a:r>
          </a:p>
          <a:p>
            <a:pPr>
              <a:spcBef>
                <a:spcPct val="50000"/>
              </a:spcBef>
              <a:buFont typeface="Arial" panose="020B0604020202020204" pitchFamily="34" charset="0"/>
              <a:buChar char="•"/>
            </a:pPr>
            <a:r>
              <a:rPr lang="zh-CN" altLang="en-US" dirty="0" smtClean="0">
                <a:solidFill>
                  <a:prstClr val="black"/>
                </a:solidFill>
                <a:latin typeface="微软雅黑" panose="020B0503020204020204" pitchFamily="34" charset="-122"/>
                <a:ea typeface="微软雅黑" panose="020B0503020204020204" pitchFamily="34" charset="-122"/>
                <a:sym typeface="Arial" panose="020B0604020202020204" pitchFamily="34" charset="0"/>
              </a:rPr>
              <a:t>点此添加文本内容点此添加文本内容</a:t>
            </a:r>
          </a:p>
        </p:txBody>
      </p:sp>
    </p:spTree>
    <p:extLst>
      <p:ext uri="{BB962C8B-B14F-4D97-AF65-F5344CB8AC3E}">
        <p14:creationId xmlns:p14="http://schemas.microsoft.com/office/powerpoint/2010/main" val="1629560351"/>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750"/>
                                        <p:tgtEl>
                                          <p:spTgt spid="5"/>
                                        </p:tgtEl>
                                      </p:cBhvr>
                                    </p:animEffect>
                                  </p:childTnLst>
                                </p:cTn>
                              </p:par>
                            </p:childTnLst>
                          </p:cTn>
                        </p:par>
                        <p:par>
                          <p:cTn id="20" fill="hold">
                            <p:stCondLst>
                              <p:cond delay="2250"/>
                            </p:stCondLst>
                            <p:childTnLst>
                              <p:par>
                                <p:cTn id="21" presetID="14"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sp>
        <p:nvSpPr>
          <p:cNvPr id="16" name="矩形 15"/>
          <p:cNvSpPr/>
          <p:nvPr/>
        </p:nvSpPr>
        <p:spPr>
          <a:xfrm>
            <a:off x="188963" y="1422220"/>
            <a:ext cx="9155335" cy="2585323"/>
          </a:xfrm>
          <a:prstGeom prst="rect">
            <a:avLst/>
          </a:prstGeom>
        </p:spPr>
        <p:txBody>
          <a:bodyPr wrap="square">
            <a:spAutoFit/>
          </a:bodyPr>
          <a:lstStyle/>
          <a:p>
            <a:r>
              <a:rPr lang="zh-CN" altLang="en-US" dirty="0" smtClean="0">
                <a:solidFill>
                  <a:schemeClr val="tx1">
                    <a:lumMod val="75000"/>
                    <a:lumOff val="25000"/>
                  </a:schemeClr>
                </a:solidFill>
                <a:latin typeface="微软雅黑" pitchFamily="34" charset="-122"/>
                <a:ea typeface="微软雅黑" pitchFamily="34" charset="-122"/>
              </a:rPr>
              <a:t>点此添加文本内容点此添加</a:t>
            </a:r>
            <a:r>
              <a:rPr lang="zh-CN" altLang="en-US" dirty="0">
                <a:solidFill>
                  <a:schemeClr val="tx1">
                    <a:lumMod val="75000"/>
                    <a:lumOff val="25000"/>
                  </a:schemeClr>
                </a:solidFill>
                <a:latin typeface="微软雅黑" pitchFamily="34" charset="-122"/>
                <a:ea typeface="微软雅黑" pitchFamily="34" charset="-122"/>
              </a:rPr>
              <a:t>文本内容点此添加文本内容点此添加文本内容点此添加文本内容点此添加文本内容点此添加文本内容点此添加文本内容点此添加文本内容点此添加文本内容点此添加文本内容点此添加文本内容点此添加文本内容点此添加文本内容</a:t>
            </a:r>
          </a:p>
          <a:p>
            <a:endParaRPr lang="zh-CN" altLang="en-US" dirty="0">
              <a:solidFill>
                <a:schemeClr val="tx1">
                  <a:lumMod val="75000"/>
                  <a:lumOff val="25000"/>
                </a:schemeClr>
              </a:solidFill>
              <a:latin typeface="微软雅黑" pitchFamily="34" charset="-122"/>
              <a:ea typeface="微软雅黑" pitchFamily="34" charset="-122"/>
            </a:endParaRPr>
          </a:p>
          <a:p>
            <a:endParaRPr lang="zh-CN" altLang="en-US" dirty="0">
              <a:solidFill>
                <a:schemeClr val="tx1">
                  <a:lumMod val="75000"/>
                  <a:lumOff val="25000"/>
                </a:schemeClr>
              </a:solidFill>
              <a:latin typeface="微软雅黑" pitchFamily="34" charset="-122"/>
              <a:ea typeface="微软雅黑" pitchFamily="34" charset="-122"/>
            </a:endParaRPr>
          </a:p>
          <a:p>
            <a:endParaRPr lang="zh-CN" altLang="en-US" dirty="0">
              <a:solidFill>
                <a:schemeClr val="tx1">
                  <a:lumMod val="75000"/>
                  <a:lumOff val="25000"/>
                </a:schemeClr>
              </a:solidFill>
              <a:latin typeface="微软雅黑" pitchFamily="34" charset="-122"/>
              <a:ea typeface="微软雅黑" pitchFamily="34" charset="-122"/>
            </a:endParaRPr>
          </a:p>
          <a:p>
            <a:endParaRPr lang="zh-CN" altLang="en-US" dirty="0">
              <a:solidFill>
                <a:schemeClr val="tx1">
                  <a:lumMod val="75000"/>
                  <a:lumOff val="25000"/>
                </a:schemeClr>
              </a:solidFill>
              <a:latin typeface="微软雅黑" pitchFamily="34" charset="-122"/>
              <a:ea typeface="微软雅黑" pitchFamily="34" charset="-122"/>
            </a:endParaRPr>
          </a:p>
          <a:p>
            <a:endParaRPr lang="zh-CN" altLang="en-US" dirty="0">
              <a:solidFill>
                <a:schemeClr val="tx1">
                  <a:lumMod val="75000"/>
                  <a:lumOff val="25000"/>
                </a:schemeClr>
              </a:solidFill>
              <a:latin typeface="微软雅黑" pitchFamily="34" charset="-122"/>
              <a:ea typeface="微软雅黑" pitchFamily="34" charset="-122"/>
            </a:endParaRPr>
          </a:p>
          <a:p>
            <a:endParaRPr lang="zh-CN" altLang="en-US" dirty="0">
              <a:solidFill>
                <a:schemeClr val="tx1">
                  <a:lumMod val="75000"/>
                  <a:lumOff val="25000"/>
                </a:schemeClr>
              </a:solidFill>
              <a:latin typeface="微软雅黑" pitchFamily="34" charset="-122"/>
              <a:ea typeface="微软雅黑" pitchFamily="34" charset="-122"/>
            </a:endParaRPr>
          </a:p>
        </p:txBody>
      </p:sp>
      <p:cxnSp>
        <p:nvCxnSpPr>
          <p:cNvPr id="25" name="直接连接符 24"/>
          <p:cNvCxnSpPr/>
          <p:nvPr/>
        </p:nvCxnSpPr>
        <p:spPr>
          <a:xfrm>
            <a:off x="34627" y="2430332"/>
            <a:ext cx="10091440"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60971" y="2952173"/>
            <a:ext cx="11926266"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60971" y="2766435"/>
            <a:ext cx="0" cy="25241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035646" y="2766435"/>
            <a:ext cx="0" cy="25241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873649" y="2766435"/>
            <a:ext cx="0" cy="25241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695776" y="2766435"/>
            <a:ext cx="0" cy="25241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533779" y="2766435"/>
            <a:ext cx="0" cy="25241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260970" y="3096635"/>
            <a:ext cx="1774675" cy="32221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fontAlgn="auto">
              <a:spcBef>
                <a:spcPts val="0"/>
              </a:spcBef>
              <a:spcAft>
                <a:spcPts val="0"/>
              </a:spcAft>
            </a:pPr>
            <a:r>
              <a:rPr lang="zh-CN" altLang="en-US" dirty="0">
                <a:latin typeface="微软雅黑" pitchFamily="34" charset="-122"/>
                <a:ea typeface="微软雅黑" pitchFamily="34" charset="-122"/>
              </a:rPr>
              <a:t>点此添加文本内容点此添加文本</a:t>
            </a:r>
            <a:r>
              <a:rPr lang="zh-CN" altLang="en-US" dirty="0" smtClean="0">
                <a:latin typeface="微软雅黑" pitchFamily="34" charset="-122"/>
                <a:ea typeface="微软雅黑" pitchFamily="34" charset="-122"/>
              </a:rPr>
              <a:t>内容</a:t>
            </a:r>
            <a:endParaRPr lang="en-US" altLang="zh-CN" dirty="0">
              <a:latin typeface="微软雅黑" pitchFamily="34" charset="-122"/>
              <a:ea typeface="微软雅黑" pitchFamily="34" charset="-122"/>
            </a:endParaRPr>
          </a:p>
        </p:txBody>
      </p:sp>
      <p:sp>
        <p:nvSpPr>
          <p:cNvPr id="36" name="TextBox 72"/>
          <p:cNvSpPr txBox="1">
            <a:spLocks noChangeArrowheads="1"/>
          </p:cNvSpPr>
          <p:nvPr/>
        </p:nvSpPr>
        <p:spPr bwMode="auto">
          <a:xfrm>
            <a:off x="880813" y="5251979"/>
            <a:ext cx="534987" cy="120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4800" dirty="0">
                <a:solidFill>
                  <a:schemeClr val="bg1"/>
                </a:solidFill>
                <a:latin typeface="方正粗宋简体" pitchFamily="65" charset="-122"/>
                <a:ea typeface="方正粗宋简体" pitchFamily="65" charset="-122"/>
              </a:rPr>
              <a:t>1</a:t>
            </a:r>
            <a:endParaRPr lang="zh-CN" altLang="en-US" sz="4800" dirty="0">
              <a:solidFill>
                <a:schemeClr val="bg1"/>
              </a:solidFill>
              <a:latin typeface="方正粗宋简体" pitchFamily="65" charset="-122"/>
              <a:ea typeface="方正粗宋简体" pitchFamily="65" charset="-122"/>
            </a:endParaRPr>
          </a:p>
        </p:txBody>
      </p:sp>
      <p:sp>
        <p:nvSpPr>
          <p:cNvPr id="37" name="矩形 36"/>
          <p:cNvSpPr/>
          <p:nvPr/>
        </p:nvSpPr>
        <p:spPr>
          <a:xfrm>
            <a:off x="2053108" y="3096635"/>
            <a:ext cx="1805137" cy="322212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fontAlgn="auto">
              <a:spcBef>
                <a:spcPts val="0"/>
              </a:spcBef>
              <a:spcAft>
                <a:spcPts val="0"/>
              </a:spcAft>
            </a:pPr>
            <a:r>
              <a:rPr lang="zh-CN" altLang="en-US" dirty="0">
                <a:latin typeface="微软雅黑" pitchFamily="34" charset="-122"/>
                <a:ea typeface="微软雅黑" pitchFamily="34" charset="-122"/>
              </a:rPr>
              <a:t>点此添加文本内容点此添加文本内容</a:t>
            </a:r>
            <a:endParaRPr lang="en-US" altLang="zh-CN" dirty="0">
              <a:latin typeface="微软雅黑" pitchFamily="34" charset="-122"/>
              <a:ea typeface="微软雅黑" pitchFamily="34" charset="-122"/>
            </a:endParaRPr>
          </a:p>
          <a:p>
            <a:pPr algn="ctr" fontAlgn="auto">
              <a:spcBef>
                <a:spcPts val="0"/>
              </a:spcBef>
              <a:spcAft>
                <a:spcPts val="0"/>
              </a:spcAft>
              <a:defRPr/>
            </a:pPr>
            <a:endParaRPr lang="en-US" altLang="zh-CN" dirty="0">
              <a:latin typeface="微软雅黑" pitchFamily="34" charset="-122"/>
              <a:ea typeface="微软雅黑" pitchFamily="34" charset="-122"/>
            </a:endParaRPr>
          </a:p>
        </p:txBody>
      </p:sp>
      <p:sp>
        <p:nvSpPr>
          <p:cNvPr id="38" name="TextBox 77"/>
          <p:cNvSpPr txBox="1">
            <a:spLocks noChangeArrowheads="1"/>
          </p:cNvSpPr>
          <p:nvPr/>
        </p:nvSpPr>
        <p:spPr bwMode="auto">
          <a:xfrm>
            <a:off x="2705086" y="5247723"/>
            <a:ext cx="536575" cy="1218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4800">
                <a:solidFill>
                  <a:schemeClr val="bg1"/>
                </a:solidFill>
                <a:latin typeface="方正粗宋简体" pitchFamily="65" charset="-122"/>
                <a:ea typeface="方正粗宋简体" pitchFamily="65" charset="-122"/>
              </a:rPr>
              <a:t>2</a:t>
            </a:r>
            <a:endParaRPr lang="zh-CN" altLang="en-US" sz="4800">
              <a:solidFill>
                <a:schemeClr val="bg1"/>
              </a:solidFill>
              <a:latin typeface="方正粗宋简体" pitchFamily="65" charset="-122"/>
              <a:ea typeface="方正粗宋简体" pitchFamily="65" charset="-122"/>
            </a:endParaRPr>
          </a:p>
        </p:txBody>
      </p:sp>
      <p:sp>
        <p:nvSpPr>
          <p:cNvPr id="39" name="矩形 38"/>
          <p:cNvSpPr/>
          <p:nvPr/>
        </p:nvSpPr>
        <p:spPr>
          <a:xfrm>
            <a:off x="3884761" y="3096635"/>
            <a:ext cx="1811015" cy="32221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fontAlgn="auto">
              <a:spcBef>
                <a:spcPts val="0"/>
              </a:spcBef>
              <a:spcAft>
                <a:spcPts val="0"/>
              </a:spcAft>
            </a:pPr>
            <a:r>
              <a:rPr lang="zh-CN" altLang="en-US" dirty="0">
                <a:latin typeface="微软雅黑" pitchFamily="34" charset="-122"/>
                <a:ea typeface="微软雅黑" pitchFamily="34" charset="-122"/>
              </a:rPr>
              <a:t>点此添加文本内容点此添加文本内容</a:t>
            </a:r>
            <a:endParaRPr lang="en-US" altLang="zh-CN" dirty="0">
              <a:latin typeface="微软雅黑" pitchFamily="34" charset="-122"/>
              <a:ea typeface="微软雅黑" pitchFamily="34" charset="-122"/>
            </a:endParaRPr>
          </a:p>
        </p:txBody>
      </p:sp>
      <p:sp>
        <p:nvSpPr>
          <p:cNvPr id="40" name="TextBox 81"/>
          <p:cNvSpPr txBox="1">
            <a:spLocks noChangeArrowheads="1"/>
          </p:cNvSpPr>
          <p:nvPr/>
        </p:nvSpPr>
        <p:spPr bwMode="auto">
          <a:xfrm>
            <a:off x="4530947" y="5247723"/>
            <a:ext cx="536575" cy="1218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4800">
                <a:solidFill>
                  <a:schemeClr val="bg1"/>
                </a:solidFill>
                <a:latin typeface="方正粗宋简体" pitchFamily="65" charset="-122"/>
                <a:ea typeface="方正粗宋简体" pitchFamily="65" charset="-122"/>
              </a:rPr>
              <a:t>3</a:t>
            </a:r>
            <a:endParaRPr lang="zh-CN" altLang="en-US" sz="4800">
              <a:solidFill>
                <a:schemeClr val="bg1"/>
              </a:solidFill>
              <a:latin typeface="方正粗宋简体" pitchFamily="65" charset="-122"/>
              <a:ea typeface="方正粗宋简体" pitchFamily="65" charset="-122"/>
            </a:endParaRPr>
          </a:p>
        </p:txBody>
      </p:sp>
      <p:sp>
        <p:nvSpPr>
          <p:cNvPr id="41" name="矩形 40"/>
          <p:cNvSpPr/>
          <p:nvPr/>
        </p:nvSpPr>
        <p:spPr>
          <a:xfrm>
            <a:off x="5714826" y="3096635"/>
            <a:ext cx="1818953" cy="3222129"/>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t"/>
          <a:lstStyle/>
          <a:p>
            <a:pPr fontAlgn="auto">
              <a:spcBef>
                <a:spcPts val="0"/>
              </a:spcBef>
              <a:spcAft>
                <a:spcPts val="0"/>
              </a:spcAft>
            </a:pPr>
            <a:r>
              <a:rPr lang="zh-CN" altLang="en-US" dirty="0">
                <a:latin typeface="微软雅黑" pitchFamily="34" charset="-122"/>
                <a:ea typeface="微软雅黑" pitchFamily="34" charset="-122"/>
              </a:rPr>
              <a:t>点此添加文本内容点此添加文本内容</a:t>
            </a:r>
            <a:endParaRPr lang="en-US" altLang="zh-CN" dirty="0">
              <a:latin typeface="微软雅黑" pitchFamily="34" charset="-122"/>
              <a:ea typeface="微软雅黑" pitchFamily="34" charset="-122"/>
            </a:endParaRPr>
          </a:p>
          <a:p>
            <a:pPr algn="ctr" fontAlgn="auto">
              <a:spcBef>
                <a:spcPts val="0"/>
              </a:spcBef>
              <a:spcAft>
                <a:spcPts val="0"/>
              </a:spcAft>
              <a:defRPr/>
            </a:pPr>
            <a:endParaRPr lang="en-US" altLang="zh-CN" dirty="0" smtClean="0">
              <a:latin typeface="微软雅黑" pitchFamily="34" charset="-122"/>
              <a:ea typeface="微软雅黑" pitchFamily="34" charset="-122"/>
            </a:endParaRPr>
          </a:p>
          <a:p>
            <a:pPr algn="ctr" fontAlgn="auto">
              <a:spcBef>
                <a:spcPts val="0"/>
              </a:spcBef>
              <a:spcAft>
                <a:spcPts val="0"/>
              </a:spcAft>
              <a:defRPr/>
            </a:pPr>
            <a:endParaRPr lang="en-US" altLang="zh-CN" dirty="0">
              <a:latin typeface="微软雅黑" pitchFamily="34" charset="-122"/>
              <a:ea typeface="微软雅黑" pitchFamily="34" charset="-122"/>
            </a:endParaRPr>
          </a:p>
        </p:txBody>
      </p:sp>
      <p:sp>
        <p:nvSpPr>
          <p:cNvPr id="42" name="TextBox 82"/>
          <p:cNvSpPr txBox="1">
            <a:spLocks noChangeArrowheads="1"/>
          </p:cNvSpPr>
          <p:nvPr/>
        </p:nvSpPr>
        <p:spPr bwMode="auto">
          <a:xfrm>
            <a:off x="6356808" y="5247723"/>
            <a:ext cx="534988" cy="1218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4800" dirty="0">
                <a:solidFill>
                  <a:schemeClr val="bg1"/>
                </a:solidFill>
                <a:latin typeface="方正粗宋简体" pitchFamily="65" charset="-122"/>
                <a:ea typeface="方正粗宋简体" pitchFamily="65" charset="-122"/>
              </a:rPr>
              <a:t>4</a:t>
            </a:r>
            <a:endParaRPr lang="zh-CN" altLang="en-US" sz="4800" dirty="0">
              <a:solidFill>
                <a:schemeClr val="bg1"/>
              </a:solidFill>
              <a:latin typeface="方正粗宋简体" pitchFamily="65" charset="-122"/>
              <a:ea typeface="方正粗宋简体" pitchFamily="65" charset="-122"/>
            </a:endParaRPr>
          </a:p>
        </p:txBody>
      </p:sp>
      <p:pic>
        <p:nvPicPr>
          <p:cNvPr id="43" name="Picture 4" descr="http://cdn.duitang.com/uploads/item/201210/08/20121008093644_xArai.jpe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r="20059"/>
          <a:stretch/>
        </p:blipFill>
        <p:spPr bwMode="auto">
          <a:xfrm>
            <a:off x="7605786" y="3096635"/>
            <a:ext cx="4581451" cy="3222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6539472"/>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arn(inVertical)">
                                      <p:cBhvr>
                                        <p:cTn id="11" dur="500"/>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22" presetClass="entr" presetSubtype="1"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par>
                                <p:cTn id="23" presetID="22" presetClass="entr" presetSubtype="1"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up)">
                                      <p:cBhvr>
                                        <p:cTn id="25" dur="500"/>
                                        <p:tgtEl>
                                          <p:spTgt spid="28"/>
                                        </p:tgtEl>
                                      </p:cBhvr>
                                    </p:animEffect>
                                  </p:childTnLst>
                                </p:cTn>
                              </p:par>
                              <p:par>
                                <p:cTn id="26" presetID="22" presetClass="entr" presetSubtype="1"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up)">
                                      <p:cBhvr>
                                        <p:cTn id="28" dur="500"/>
                                        <p:tgtEl>
                                          <p:spTgt spid="32"/>
                                        </p:tgtEl>
                                      </p:cBhvr>
                                    </p:animEffect>
                                  </p:childTnLst>
                                </p:cTn>
                              </p:par>
                              <p:par>
                                <p:cTn id="29" presetID="22" presetClass="entr" presetSubtype="1"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par>
                                <p:cTn id="32" presetID="22" presetClass="entr" presetSubtype="1"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up)">
                                      <p:cBhvr>
                                        <p:cTn id="34" dur="500"/>
                                        <p:tgtEl>
                                          <p:spTgt spid="34"/>
                                        </p:tgtEl>
                                      </p:cBhvr>
                                    </p:animEffect>
                                  </p:childTnLst>
                                </p:cTn>
                              </p:par>
                            </p:childTnLst>
                          </p:cTn>
                        </p:par>
                        <p:par>
                          <p:cTn id="35" fill="hold">
                            <p:stCondLst>
                              <p:cond delay="2000"/>
                            </p:stCondLst>
                            <p:childTnLst>
                              <p:par>
                                <p:cTn id="36" presetID="2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up)">
                                      <p:cBhvr>
                                        <p:cTn id="42" dur="500"/>
                                        <p:tgtEl>
                                          <p:spTgt spid="37"/>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up)">
                                      <p:cBhvr>
                                        <p:cTn id="46" dur="500"/>
                                        <p:tgtEl>
                                          <p:spTgt spid="39"/>
                                        </p:tgtEl>
                                      </p:cBhvr>
                                    </p:animEffect>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up)">
                                      <p:cBhvr>
                                        <p:cTn id="50" dur="500"/>
                                        <p:tgtEl>
                                          <p:spTgt spid="41"/>
                                        </p:tgtEl>
                                      </p:cBhvr>
                                    </p:animEffect>
                                  </p:childTnLst>
                                </p:cTn>
                              </p:par>
                            </p:childTnLst>
                          </p:cTn>
                        </p:par>
                        <p:par>
                          <p:cTn id="51" fill="hold">
                            <p:stCondLst>
                              <p:cond delay="4000"/>
                            </p:stCondLst>
                            <p:childTnLst>
                              <p:par>
                                <p:cTn id="52" presetID="22" presetClass="entr" presetSubtype="1" fill="hold"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up)">
                                      <p:cBhvr>
                                        <p:cTn id="5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35" grpId="0" animBg="1"/>
      <p:bldP spid="37" grpId="0" animBg="1"/>
      <p:bldP spid="39" grpId="0" animBg="1"/>
      <p:bldP spid="4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98800" y="3435351"/>
            <a:ext cx="1430338"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 1"/>
          <p:cNvSpPr txBox="1">
            <a:spLocks/>
          </p:cNvSpPr>
          <p:nvPr/>
        </p:nvSpPr>
        <p:spPr bwMode="auto">
          <a:xfrm>
            <a:off x="0" y="476250"/>
            <a:ext cx="12192000" cy="673100"/>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eaLnBrk="0" fontAlgn="auto" hangingPunct="0">
              <a:spcAft>
                <a:spcPts val="0"/>
              </a:spcAft>
              <a:defRPr sz="3600">
                <a:solidFill>
                  <a:schemeClr val="lt1"/>
                </a:solidFill>
                <a:latin typeface="微软雅黑" pitchFamily="34" charset="-122"/>
                <a:ea typeface="微软雅黑" pitchFamily="34" charset="-122"/>
                <a:cs typeface="Arial" pitchFamily="34" charset="0"/>
              </a:defRPr>
            </a:lvl1pPr>
            <a:lvl2pPr algn="ctr" eaLnBrk="0" hangingPunct="0">
              <a:defRPr sz="4400">
                <a:solidFill>
                  <a:schemeClr val="lt1"/>
                </a:solidFill>
                <a:latin typeface="+mn-lt"/>
                <a:ea typeface="+mn-ea"/>
              </a:defRPr>
            </a:lvl2pPr>
            <a:lvl3pPr algn="ctr" eaLnBrk="0" hangingPunct="0">
              <a:defRPr sz="4400">
                <a:solidFill>
                  <a:schemeClr val="lt1"/>
                </a:solidFill>
                <a:latin typeface="+mn-lt"/>
                <a:ea typeface="+mn-ea"/>
              </a:defRPr>
            </a:lvl3pPr>
            <a:lvl4pPr algn="ctr" eaLnBrk="0" hangingPunct="0">
              <a:defRPr sz="4400">
                <a:solidFill>
                  <a:schemeClr val="lt1"/>
                </a:solidFill>
                <a:latin typeface="+mn-lt"/>
                <a:ea typeface="+mn-ea"/>
              </a:defRPr>
            </a:lvl4pPr>
            <a:lvl5pPr algn="ctr" eaLnBrk="0" hangingPunct="0">
              <a:defRPr sz="4400">
                <a:solidFill>
                  <a:schemeClr val="lt1"/>
                </a:solidFill>
                <a:latin typeface="+mn-lt"/>
                <a:ea typeface="+mn-ea"/>
              </a:defRPr>
            </a:lvl5pPr>
            <a:lvl6pPr marL="457200" algn="ctr" fontAlgn="base">
              <a:spcBef>
                <a:spcPct val="0"/>
              </a:spcBef>
              <a:spcAft>
                <a:spcPct val="0"/>
              </a:spcAft>
              <a:defRPr sz="4400">
                <a:solidFill>
                  <a:schemeClr val="lt1"/>
                </a:solidFill>
                <a:latin typeface="+mn-lt"/>
                <a:ea typeface="+mn-ea"/>
              </a:defRPr>
            </a:lvl6pPr>
            <a:lvl7pPr marL="914400" algn="ctr" fontAlgn="base">
              <a:spcBef>
                <a:spcPct val="0"/>
              </a:spcBef>
              <a:spcAft>
                <a:spcPct val="0"/>
              </a:spcAft>
              <a:defRPr sz="4400">
                <a:solidFill>
                  <a:schemeClr val="lt1"/>
                </a:solidFill>
                <a:latin typeface="+mn-lt"/>
                <a:ea typeface="+mn-ea"/>
              </a:defRPr>
            </a:lvl7pPr>
            <a:lvl8pPr marL="1371600" algn="ctr" fontAlgn="base">
              <a:spcBef>
                <a:spcPct val="0"/>
              </a:spcBef>
              <a:spcAft>
                <a:spcPct val="0"/>
              </a:spcAft>
              <a:defRPr sz="4400">
                <a:solidFill>
                  <a:schemeClr val="lt1"/>
                </a:solidFill>
                <a:latin typeface="+mn-lt"/>
                <a:ea typeface="+mn-ea"/>
              </a:defRPr>
            </a:lvl8pPr>
            <a:lvl9pPr marL="1828800" algn="ctr" fontAlgn="base">
              <a:spcBef>
                <a:spcPct val="0"/>
              </a:spcBef>
              <a:spcAft>
                <a:spcPct val="0"/>
              </a:spcAft>
              <a:defRPr sz="4400">
                <a:solidFill>
                  <a:schemeClr val="lt1"/>
                </a:solidFill>
                <a:latin typeface="+mn-lt"/>
                <a:ea typeface="+mn-ea"/>
              </a:defRPr>
            </a:lvl9pPr>
          </a:lstStyle>
          <a:p>
            <a:pPr>
              <a:spcBef>
                <a:spcPct val="0"/>
              </a:spcBef>
              <a:defRPr/>
            </a:pPr>
            <a:r>
              <a:rPr lang="zh-CN" altLang="en-US" dirty="0" smtClean="0">
                <a:solidFill>
                  <a:prstClr val="white"/>
                </a:solidFill>
              </a:rPr>
              <a:t>添加章节标题</a:t>
            </a:r>
            <a:endParaRPr lang="zh-CN" altLang="en-US" dirty="0">
              <a:solidFill>
                <a:prstClr val="white"/>
              </a:solidFill>
            </a:endParaRPr>
          </a:p>
        </p:txBody>
      </p:sp>
      <p:pic>
        <p:nvPicPr>
          <p:cNvPr id="8196" name="图片 6"/>
          <p:cNvPicPr>
            <a:picLocks/>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98801" y="5000626"/>
            <a:ext cx="1439863"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图片 7"/>
          <p:cNvPicPr>
            <a:picLocks/>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16263" y="1870076"/>
            <a:ext cx="1439862"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4"/>
          <p:cNvSpPr txBox="1">
            <a:spLocks noChangeArrowheads="1"/>
          </p:cNvSpPr>
          <p:nvPr/>
        </p:nvSpPr>
        <p:spPr bwMode="auto">
          <a:xfrm>
            <a:off x="4943476" y="1844675"/>
            <a:ext cx="4608513" cy="5940088"/>
          </a:xfrm>
          <a:prstGeom prst="rect">
            <a:avLst/>
          </a:prstGeom>
          <a:noFill/>
          <a:ln>
            <a:noFill/>
          </a:ln>
          <a:effectLst/>
          <a:extLst>
            <a:ext uri="{909E8E84-426E-40DD-AFC4-6F175D3DCCD1}">
              <a14:hiddenFill xmlns:a14="http://schemas.microsoft.com/office/drawing/2010/main">
                <a:gradFill rotWithShape="1">
                  <a:gsLst>
                    <a:gs pos="0">
                      <a:srgbClr val="FFFFFF">
                        <a:alpha val="23996"/>
                      </a:srgbClr>
                    </a:gs>
                    <a:gs pos="100000">
                      <a:schemeClr val="accent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200000"/>
              </a:lnSpc>
              <a:spcBef>
                <a:spcPct val="50000"/>
              </a:spcBef>
              <a:spcAft>
                <a:spcPct val="0"/>
              </a:spcAft>
            </a:pPr>
            <a:r>
              <a:rPr lang="zh-CN" altLang="en-US" sz="4000" b="1" dirty="0" smtClean="0">
                <a:solidFill>
                  <a:prstClr val="black"/>
                </a:solidFill>
                <a:latin typeface="微软雅黑" panose="020B0503020204020204" pitchFamily="34" charset="-122"/>
                <a:ea typeface="微软雅黑" panose="020B0503020204020204" pitchFamily="34" charset="-122"/>
              </a:rPr>
              <a:t>点此添加文本</a:t>
            </a:r>
            <a:endParaRPr lang="en-US" altLang="zh-CN" sz="4000" b="1" dirty="0" smtClean="0">
              <a:solidFill>
                <a:prstClr val="black"/>
              </a:solidFill>
              <a:latin typeface="微软雅黑" panose="020B0503020204020204" pitchFamily="34" charset="-122"/>
              <a:ea typeface="微软雅黑" panose="020B0503020204020204" pitchFamily="34" charset="-122"/>
            </a:endParaRPr>
          </a:p>
          <a:p>
            <a:pPr fontAlgn="base">
              <a:lnSpc>
                <a:spcPct val="200000"/>
              </a:lnSpc>
              <a:spcBef>
                <a:spcPct val="50000"/>
              </a:spcBef>
              <a:spcAft>
                <a:spcPct val="0"/>
              </a:spcAft>
            </a:pPr>
            <a:r>
              <a:rPr lang="zh-CN" altLang="en-US" sz="4000" b="1" dirty="0" smtClean="0">
                <a:solidFill>
                  <a:prstClr val="black"/>
                </a:solidFill>
                <a:latin typeface="微软雅黑" panose="020B0503020204020204" pitchFamily="34" charset="-122"/>
                <a:ea typeface="微软雅黑" panose="020B0503020204020204" pitchFamily="34" charset="-122"/>
              </a:rPr>
              <a:t>点此添加文本</a:t>
            </a:r>
            <a:endParaRPr lang="en-US" altLang="zh-CN" sz="4000" b="1" dirty="0" smtClean="0">
              <a:solidFill>
                <a:prstClr val="black"/>
              </a:solidFill>
              <a:latin typeface="微软雅黑" panose="020B0503020204020204" pitchFamily="34" charset="-122"/>
              <a:ea typeface="微软雅黑" panose="020B0503020204020204" pitchFamily="34" charset="-122"/>
            </a:endParaRPr>
          </a:p>
          <a:p>
            <a:pPr fontAlgn="base">
              <a:lnSpc>
                <a:spcPct val="200000"/>
              </a:lnSpc>
              <a:spcBef>
                <a:spcPct val="50000"/>
              </a:spcBef>
              <a:spcAft>
                <a:spcPct val="0"/>
              </a:spcAft>
            </a:pPr>
            <a:r>
              <a:rPr lang="zh-CN" altLang="en-US" sz="4000" b="1" dirty="0" smtClean="0">
                <a:solidFill>
                  <a:prstClr val="black"/>
                </a:solidFill>
                <a:latin typeface="微软雅黑" panose="020B0503020204020204" pitchFamily="34" charset="-122"/>
                <a:ea typeface="微软雅黑" panose="020B0503020204020204" pitchFamily="34" charset="-122"/>
              </a:rPr>
              <a:t>点此添加文本</a:t>
            </a:r>
            <a:endParaRPr lang="en-US" altLang="zh-CN" sz="4000" b="1" dirty="0" smtClean="0">
              <a:solidFill>
                <a:prstClr val="black"/>
              </a:solidFill>
              <a:latin typeface="微软雅黑" panose="020B0503020204020204" pitchFamily="34" charset="-122"/>
              <a:ea typeface="微软雅黑" panose="020B0503020204020204" pitchFamily="34" charset="-122"/>
            </a:endParaRPr>
          </a:p>
          <a:p>
            <a:pPr fontAlgn="base">
              <a:lnSpc>
                <a:spcPct val="200000"/>
              </a:lnSpc>
              <a:spcBef>
                <a:spcPct val="50000"/>
              </a:spcBef>
              <a:spcAft>
                <a:spcPct val="0"/>
              </a:spcAft>
            </a:pPr>
            <a:endParaRPr lang="en-US" altLang="zh-CN" sz="4000" b="1" dirty="0" smtClean="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0254383"/>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nodeType="afterGroup">
                            <p:stCondLst>
                              <p:cond delay="500"/>
                            </p:stCondLst>
                            <p:childTnLst>
                              <p:par>
                                <p:cTn id="9" presetID="39" presetClass="entr" presetSubtype="0" accel="100000"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 calcmode="lin" valueType="num">
                                      <p:cBhvr>
                                        <p:cTn id="11" dur="500" fill="hold"/>
                                        <p:tgtEl>
                                          <p:spTgt spid="9">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9">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9">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39" presetClass="entr" presetSubtype="0" accel="100000" fill="hold" grpId="0" nodeType="afterEffect">
                                  <p:stCondLst>
                                    <p:cond delay="0"/>
                                  </p:stCondLst>
                                  <p:childTnLst>
                                    <p:set>
                                      <p:cBhvr>
                                        <p:cTn id="17" dur="1" fill="hold">
                                          <p:stCondLst>
                                            <p:cond delay="0"/>
                                          </p:stCondLst>
                                        </p:cTn>
                                        <p:tgtEl>
                                          <p:spTgt spid="9">
                                            <p:txEl>
                                              <p:pRg st="1" end="1"/>
                                            </p:txEl>
                                          </p:spTgt>
                                        </p:tgtEl>
                                        <p:attrNameLst>
                                          <p:attrName>style.visibility</p:attrName>
                                        </p:attrNameLst>
                                      </p:cBhvr>
                                      <p:to>
                                        <p:strVal val="visible"/>
                                      </p:to>
                                    </p:set>
                                    <p:anim calcmode="lin" valueType="num">
                                      <p:cBhvr>
                                        <p:cTn id="18" dur="500" fill="hold"/>
                                        <p:tgtEl>
                                          <p:spTgt spid="9">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9">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9">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9">
                                            <p:txEl>
                                              <p:pRg st="1" end="1"/>
                                            </p:txEl>
                                          </p:spTgt>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39" presetClass="entr" presetSubtype="0" accel="100000" fill="hold" grpId="0" nodeType="afterEffect">
                                  <p:stCondLst>
                                    <p:cond delay="0"/>
                                  </p:stCondLst>
                                  <p:childTnLst>
                                    <p:set>
                                      <p:cBhvr>
                                        <p:cTn id="24" dur="1" fill="hold">
                                          <p:stCondLst>
                                            <p:cond delay="0"/>
                                          </p:stCondLst>
                                        </p:cTn>
                                        <p:tgtEl>
                                          <p:spTgt spid="9">
                                            <p:txEl>
                                              <p:pRg st="2" end="2"/>
                                            </p:txEl>
                                          </p:spTgt>
                                        </p:tgtEl>
                                        <p:attrNameLst>
                                          <p:attrName>style.visibility</p:attrName>
                                        </p:attrNameLst>
                                      </p:cBhvr>
                                      <p:to>
                                        <p:strVal val="visible"/>
                                      </p:to>
                                    </p:set>
                                    <p:anim calcmode="lin" valueType="num">
                                      <p:cBhvr>
                                        <p:cTn id="25" dur="500" fill="hold"/>
                                        <p:tgtEl>
                                          <p:spTgt spid="9">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9">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9">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build="allAtOnce"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bwMode="auto">
          <a:xfrm>
            <a:off x="0" y="476251"/>
            <a:ext cx="5138737" cy="652463"/>
          </a:xfrm>
          <a:prstGeom prst="rect">
            <a:avLst/>
          </a:prstGeom>
          <a:solidFill>
            <a:srgbClr val="0070C0"/>
          </a:solidFill>
          <a:ln w="25400" cap="flat" cmpd="sng" algn="ctr">
            <a:noFill/>
            <a:prstDash val="solid"/>
          </a:ln>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rtl="0" eaLnBrk="0" fontAlgn="base" hangingPunct="0">
              <a:spcBef>
                <a:spcPct val="0"/>
              </a:spcBef>
              <a:spcAft>
                <a:spcPct val="0"/>
              </a:spcAft>
              <a:defRPr sz="4400" kern="12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pPr fontAlgn="auto">
              <a:spcAft>
                <a:spcPts val="0"/>
              </a:spcAft>
              <a:defRPr/>
            </a:pPr>
            <a:r>
              <a:rPr lang="zh-CN" altLang="en-US" sz="3600" dirty="0" smtClean="0">
                <a:solidFill>
                  <a:prstClr val="white"/>
                </a:solidFill>
                <a:latin typeface="微软雅黑" pitchFamily="34" charset="-122"/>
                <a:cs typeface="Arial" pitchFamily="34" charset="0"/>
              </a:rPr>
              <a:t>添加文本</a:t>
            </a:r>
            <a:endParaRPr lang="zh-CN" altLang="en-US" sz="3600" dirty="0">
              <a:solidFill>
                <a:prstClr val="white"/>
              </a:solidFill>
              <a:latin typeface="微软雅黑" pitchFamily="34" charset="-122"/>
              <a:cs typeface="Arial" pitchFamily="34" charset="0"/>
            </a:endParaRPr>
          </a:p>
        </p:txBody>
      </p:sp>
      <p:grpSp>
        <p:nvGrpSpPr>
          <p:cNvPr id="16" name="组合 15"/>
          <p:cNvGrpSpPr/>
          <p:nvPr/>
        </p:nvGrpSpPr>
        <p:grpSpPr>
          <a:xfrm>
            <a:off x="198696" y="1471095"/>
            <a:ext cx="11885016" cy="5223783"/>
            <a:chOff x="113259" y="1292008"/>
            <a:chExt cx="11885016" cy="5223783"/>
          </a:xfrm>
        </p:grpSpPr>
        <p:sp>
          <p:nvSpPr>
            <p:cNvPr id="17" name="椭圆 16"/>
            <p:cNvSpPr/>
            <p:nvPr/>
          </p:nvSpPr>
          <p:spPr>
            <a:xfrm>
              <a:off x="113259" y="3280838"/>
              <a:ext cx="939800" cy="9398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文字</a:t>
              </a:r>
            </a:p>
          </p:txBody>
        </p:sp>
        <p:sp>
          <p:nvSpPr>
            <p:cNvPr id="18" name="虚尾箭头 17"/>
            <p:cNvSpPr/>
            <p:nvPr/>
          </p:nvSpPr>
          <p:spPr>
            <a:xfrm>
              <a:off x="1312242"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19" name="椭圆 18"/>
            <p:cNvSpPr/>
            <p:nvPr/>
          </p:nvSpPr>
          <p:spPr>
            <a:xfrm>
              <a:off x="2117525" y="3280838"/>
              <a:ext cx="939800" cy="9398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文字</a:t>
              </a:r>
            </a:p>
          </p:txBody>
        </p:sp>
        <p:sp>
          <p:nvSpPr>
            <p:cNvPr id="20" name="虚尾箭头 19"/>
            <p:cNvSpPr/>
            <p:nvPr/>
          </p:nvSpPr>
          <p:spPr>
            <a:xfrm>
              <a:off x="3316508"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21" name="椭圆 20"/>
            <p:cNvSpPr/>
            <p:nvPr/>
          </p:nvSpPr>
          <p:spPr>
            <a:xfrm>
              <a:off x="4121791" y="3280838"/>
              <a:ext cx="939800" cy="9398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文字</a:t>
              </a:r>
            </a:p>
          </p:txBody>
        </p:sp>
        <p:sp>
          <p:nvSpPr>
            <p:cNvPr id="22" name="虚尾箭头 21"/>
            <p:cNvSpPr/>
            <p:nvPr/>
          </p:nvSpPr>
          <p:spPr>
            <a:xfrm>
              <a:off x="5320774"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23" name="椭圆 22"/>
            <p:cNvSpPr/>
            <p:nvPr/>
          </p:nvSpPr>
          <p:spPr>
            <a:xfrm>
              <a:off x="6126057" y="2890904"/>
              <a:ext cx="1719669" cy="171966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微软雅黑" pitchFamily="34" charset="-122"/>
                  <a:ea typeface="微软雅黑" pitchFamily="34" charset="-122"/>
                </a:rPr>
                <a:t>文字</a:t>
              </a:r>
            </a:p>
          </p:txBody>
        </p:sp>
        <p:sp>
          <p:nvSpPr>
            <p:cNvPr id="24" name="椭圆 23"/>
            <p:cNvSpPr/>
            <p:nvPr/>
          </p:nvSpPr>
          <p:spPr>
            <a:xfrm>
              <a:off x="8910192" y="3280838"/>
              <a:ext cx="939800" cy="9398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itchFamily="34" charset="-122"/>
                  <a:ea typeface="微软雅黑" pitchFamily="34" charset="-122"/>
                </a:rPr>
                <a:t>文字</a:t>
              </a:r>
            </a:p>
          </p:txBody>
        </p:sp>
        <p:sp>
          <p:nvSpPr>
            <p:cNvPr id="25" name="虚尾箭头 24"/>
            <p:cNvSpPr/>
            <p:nvPr/>
          </p:nvSpPr>
          <p:spPr>
            <a:xfrm>
              <a:off x="8104909"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26" name="虚尾箭头 25"/>
            <p:cNvSpPr/>
            <p:nvPr/>
          </p:nvSpPr>
          <p:spPr>
            <a:xfrm>
              <a:off x="10109175" y="3572938"/>
              <a:ext cx="546100" cy="355600"/>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sp>
          <p:nvSpPr>
            <p:cNvPr id="27" name="椭圆 26"/>
            <p:cNvSpPr/>
            <p:nvPr/>
          </p:nvSpPr>
          <p:spPr>
            <a:xfrm>
              <a:off x="10914459" y="3208830"/>
              <a:ext cx="1083816" cy="108381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itchFamily="34" charset="-122"/>
                  <a:ea typeface="微软雅黑" pitchFamily="34" charset="-122"/>
                </a:rPr>
                <a:t>文字</a:t>
              </a:r>
            </a:p>
          </p:txBody>
        </p:sp>
        <p:grpSp>
          <p:nvGrpSpPr>
            <p:cNvPr id="28" name="组合 27"/>
            <p:cNvGrpSpPr/>
            <p:nvPr/>
          </p:nvGrpSpPr>
          <p:grpSpPr>
            <a:xfrm>
              <a:off x="535051" y="1292008"/>
              <a:ext cx="1337588" cy="1852386"/>
              <a:chOff x="895845" y="1030514"/>
              <a:chExt cx="1337588" cy="1852386"/>
            </a:xfrm>
          </p:grpSpPr>
          <p:sp>
            <p:nvSpPr>
              <p:cNvPr id="41" name="椭圆 40"/>
              <p:cNvSpPr/>
              <p:nvPr/>
            </p:nvSpPr>
            <p:spPr>
              <a:xfrm>
                <a:off x="895845" y="2755900"/>
                <a:ext cx="127000" cy="127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cxnSp>
            <p:nvCxnSpPr>
              <p:cNvPr id="42" name="直接连接符 41"/>
              <p:cNvCxnSpPr>
                <a:stCxn id="41" idx="0"/>
              </p:cNvCxnSpPr>
              <p:nvPr/>
            </p:nvCxnSpPr>
            <p:spPr>
              <a:xfrm flipV="1">
                <a:off x="959345" y="1030514"/>
                <a:ext cx="0" cy="172538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3" name="文本框 3"/>
              <p:cNvSpPr txBox="1"/>
              <p:nvPr/>
            </p:nvSpPr>
            <p:spPr>
              <a:xfrm>
                <a:off x="1022845" y="1054578"/>
                <a:ext cx="1210588" cy="1631216"/>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添加文字</a:t>
                </a:r>
              </a:p>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文字内容</a:t>
                </a:r>
              </a:p>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文字内容</a:t>
                </a:r>
              </a:p>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文字内容</a:t>
                </a:r>
              </a:p>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文字内容</a:t>
                </a:r>
              </a:p>
            </p:txBody>
          </p:sp>
        </p:grpSp>
        <p:grpSp>
          <p:nvGrpSpPr>
            <p:cNvPr id="29" name="组合 28"/>
            <p:cNvGrpSpPr/>
            <p:nvPr/>
          </p:nvGrpSpPr>
          <p:grpSpPr>
            <a:xfrm>
              <a:off x="3370863" y="4331064"/>
              <a:ext cx="1282596" cy="1853985"/>
              <a:chOff x="3370863" y="4214343"/>
              <a:chExt cx="1282596" cy="1853985"/>
            </a:xfrm>
          </p:grpSpPr>
          <p:sp>
            <p:nvSpPr>
              <p:cNvPr id="38" name="椭圆 37"/>
              <p:cNvSpPr/>
              <p:nvPr/>
            </p:nvSpPr>
            <p:spPr>
              <a:xfrm>
                <a:off x="4526459" y="4214343"/>
                <a:ext cx="127000" cy="127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cxnSp>
            <p:nvCxnSpPr>
              <p:cNvPr id="39" name="直接连接符 38"/>
              <p:cNvCxnSpPr/>
              <p:nvPr/>
            </p:nvCxnSpPr>
            <p:spPr>
              <a:xfrm>
                <a:off x="4586152" y="4338634"/>
                <a:ext cx="0" cy="132261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文本框 3"/>
              <p:cNvSpPr txBox="1"/>
              <p:nvPr/>
            </p:nvSpPr>
            <p:spPr>
              <a:xfrm>
                <a:off x="3370863" y="4437112"/>
                <a:ext cx="1210588" cy="1631216"/>
              </a:xfrm>
              <a:prstGeom prst="rect">
                <a:avLst/>
              </a:prstGeom>
              <a:noFill/>
            </p:spPr>
            <p:txBody>
              <a:bodyPr wrap="none" rtlCol="0">
                <a:spAutoFit/>
              </a:bodyPr>
              <a:lstStyle/>
              <a:p>
                <a:pPr algn="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添加文字</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文字内容</a:t>
                </a:r>
              </a:p>
              <a:p>
                <a:pPr algn="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文字内容</a:t>
                </a:r>
              </a:p>
              <a:p>
                <a:pPr algn="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文字内容</a:t>
                </a:r>
              </a:p>
              <a:p>
                <a:pPr algn="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文字内容</a:t>
                </a:r>
              </a:p>
            </p:txBody>
          </p:sp>
        </p:grpSp>
        <p:grpSp>
          <p:nvGrpSpPr>
            <p:cNvPr id="30" name="组合 29"/>
            <p:cNvGrpSpPr/>
            <p:nvPr/>
          </p:nvGrpSpPr>
          <p:grpSpPr>
            <a:xfrm>
              <a:off x="9290999" y="1330345"/>
              <a:ext cx="1332082" cy="1828322"/>
              <a:chOff x="4831624" y="1054578"/>
              <a:chExt cx="1332082" cy="1828322"/>
            </a:xfrm>
          </p:grpSpPr>
          <p:sp>
            <p:nvSpPr>
              <p:cNvPr id="35" name="椭圆 34"/>
              <p:cNvSpPr/>
              <p:nvPr/>
            </p:nvSpPr>
            <p:spPr>
              <a:xfrm>
                <a:off x="4831624" y="2755900"/>
                <a:ext cx="127000" cy="127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cxnSp>
            <p:nvCxnSpPr>
              <p:cNvPr id="36" name="直接连接符 35"/>
              <p:cNvCxnSpPr/>
              <p:nvPr/>
            </p:nvCxnSpPr>
            <p:spPr>
              <a:xfrm flipV="1">
                <a:off x="4885010" y="1054578"/>
                <a:ext cx="0" cy="170132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文本框 3"/>
              <p:cNvSpPr txBox="1"/>
              <p:nvPr/>
            </p:nvSpPr>
            <p:spPr>
              <a:xfrm>
                <a:off x="4953118" y="1054578"/>
                <a:ext cx="1210588" cy="1631216"/>
              </a:xfrm>
              <a:prstGeom prst="rect">
                <a:avLst/>
              </a:prstGeom>
              <a:noFill/>
            </p:spPr>
            <p:txBody>
              <a:bodyPr wrap="none" rtlCol="0">
                <a:spAutoFit/>
              </a:bodyPr>
              <a:lstStyle/>
              <a:p>
                <a:pPr>
                  <a:defRPr/>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添加文字</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文字内容</a:t>
                </a:r>
              </a:p>
              <a:p>
                <a:pPr>
                  <a:defRP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内容</a:t>
                </a:r>
              </a:p>
              <a:p>
                <a:pPr>
                  <a:defRP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内容</a:t>
                </a:r>
              </a:p>
              <a:p>
                <a:pPr>
                  <a:defRPr/>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内容</a:t>
                </a:r>
              </a:p>
            </p:txBody>
          </p:sp>
        </p:grpSp>
        <p:grpSp>
          <p:nvGrpSpPr>
            <p:cNvPr id="31" name="组合 30"/>
            <p:cNvGrpSpPr/>
            <p:nvPr/>
          </p:nvGrpSpPr>
          <p:grpSpPr>
            <a:xfrm>
              <a:off x="6950434" y="4721741"/>
              <a:ext cx="2473280" cy="1794050"/>
              <a:chOff x="6950434" y="4721741"/>
              <a:chExt cx="2473280" cy="1794050"/>
            </a:xfrm>
          </p:grpSpPr>
          <p:sp>
            <p:nvSpPr>
              <p:cNvPr id="32" name="椭圆 31"/>
              <p:cNvSpPr/>
              <p:nvPr/>
            </p:nvSpPr>
            <p:spPr>
              <a:xfrm>
                <a:off x="6950434" y="4721741"/>
                <a:ext cx="127000" cy="12700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itchFamily="34" charset="-122"/>
                  <a:ea typeface="微软雅黑" pitchFamily="34" charset="-122"/>
                </a:endParaRPr>
              </a:p>
            </p:txBody>
          </p:sp>
          <p:cxnSp>
            <p:nvCxnSpPr>
              <p:cNvPr id="33" name="直接连接符 32"/>
              <p:cNvCxnSpPr>
                <a:stCxn id="32" idx="4"/>
              </p:cNvCxnSpPr>
              <p:nvPr/>
            </p:nvCxnSpPr>
            <p:spPr>
              <a:xfrm>
                <a:off x="7013934" y="4848741"/>
                <a:ext cx="0" cy="1604595"/>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34" name="文本框 3"/>
              <p:cNvSpPr txBox="1"/>
              <p:nvPr/>
            </p:nvSpPr>
            <p:spPr>
              <a:xfrm>
                <a:off x="7025461" y="4884575"/>
                <a:ext cx="2398253" cy="1631216"/>
              </a:xfrm>
              <a:prstGeom prst="rect">
                <a:avLst/>
              </a:prstGeom>
              <a:noFill/>
            </p:spPr>
            <p:txBody>
              <a:bodyPr wrap="square" rtlCol="0">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添加文字</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文字内容</a:t>
                </a:r>
              </a:p>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文字内容</a:t>
                </a:r>
              </a:p>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文字内容</a:t>
                </a:r>
              </a:p>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文字内容</a:t>
                </a:r>
              </a:p>
            </p:txBody>
          </p:sp>
        </p:grpSp>
      </p:grpSp>
    </p:spTree>
    <p:extLst>
      <p:ext uri="{BB962C8B-B14F-4D97-AF65-F5344CB8AC3E}">
        <p14:creationId xmlns:p14="http://schemas.microsoft.com/office/powerpoint/2010/main" val="3240696135"/>
      </p:ext>
    </p:extLst>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circle(in)">
                                      <p:cBhvr>
                                        <p:cTn id="11"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3CE0087-0F6B-4D8C-8D0C-7B08689C8263"/>
  <p:tag name="ISPRING_SCORM_RATE_SLIDES" val="1"/>
  <p:tag name="ISPRINGONLINEFOLDERID" val="0"/>
  <p:tag name="ISPRINGONLINEFOLDERPATH" val="Content List"/>
  <p:tag name="ISPRINGCLOUDFOLDERID" val="0"/>
  <p:tag name="ISPRINGCLOUDFOLDERPATH" val="Repository"/>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PRESENTATION_TITLE" val="hg000953"/>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报告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0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报告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报告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报告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报告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报告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报告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报告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报告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报告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报告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9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常用报告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TotalTime>
  <Words>1090</Words>
  <Application>Microsoft Office PowerPoint</Application>
  <PresentationFormat>宽屏</PresentationFormat>
  <Paragraphs>269</Paragraphs>
  <Slides>26</Slides>
  <Notes>26</Notes>
  <HiddenSlides>0</HiddenSlides>
  <MMClips>1</MMClips>
  <ScaleCrop>false</ScaleCrop>
  <HeadingPairs>
    <vt:vector size="6" baseType="variant">
      <vt:variant>
        <vt:lpstr>已用的字体</vt:lpstr>
      </vt:variant>
      <vt:variant>
        <vt:i4>8</vt:i4>
      </vt:variant>
      <vt:variant>
        <vt:lpstr>主题</vt:lpstr>
      </vt:variant>
      <vt:variant>
        <vt:i4>13</vt:i4>
      </vt:variant>
      <vt:variant>
        <vt:lpstr>幻灯片标题</vt:lpstr>
      </vt:variant>
      <vt:variant>
        <vt:i4>26</vt:i4>
      </vt:variant>
    </vt:vector>
  </HeadingPairs>
  <TitlesOfParts>
    <vt:vector size="47" baseType="lpstr">
      <vt:lpstr>MS PGothic</vt:lpstr>
      <vt:lpstr>方正粗宋简体</vt:lpstr>
      <vt:lpstr>宋体</vt:lpstr>
      <vt:lpstr>微软雅黑</vt:lpstr>
      <vt:lpstr>Arial</vt:lpstr>
      <vt:lpstr>Arial Narrow</vt:lpstr>
      <vt:lpstr>Calibri</vt:lpstr>
      <vt:lpstr>Haettenschweiler</vt:lpstr>
      <vt:lpstr>Office 主题​​</vt:lpstr>
      <vt:lpstr>1_Office 主题​​</vt:lpstr>
      <vt:lpstr>2_Office 主题​​</vt:lpstr>
      <vt:lpstr>3_Office 主题​​</vt:lpstr>
      <vt:lpstr>4_Office 主题​​</vt:lpstr>
      <vt:lpstr>5_Office 主题​​</vt:lpstr>
      <vt:lpstr>6_Office 主题​​</vt:lpstr>
      <vt:lpstr>7_Office 主题​​</vt:lpstr>
      <vt:lpstr>9_Office 主题​​</vt:lpstr>
      <vt:lpstr>10_Office 主题​​</vt:lpstr>
      <vt:lpstr>11_Office 主题​​</vt:lpstr>
      <vt:lpstr>13_Office 主题​​</vt:lpstr>
      <vt:lpstr>8_Office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hg000953</dc:title>
  <dc:creator>hpp</dc:creator>
  <cp:lastModifiedBy>1</cp:lastModifiedBy>
  <cp:revision>29</cp:revision>
  <dcterms:created xsi:type="dcterms:W3CDTF">2014-12-06T06:15:17Z</dcterms:created>
  <dcterms:modified xsi:type="dcterms:W3CDTF">2016-11-09T06:37:01Z</dcterms:modified>
</cp:coreProperties>
</file>